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23" r:id="rId2"/>
    <p:sldId id="312" r:id="rId3"/>
    <p:sldId id="268" r:id="rId4"/>
    <p:sldId id="258" r:id="rId5"/>
    <p:sldId id="259" r:id="rId6"/>
    <p:sldId id="273" r:id="rId7"/>
    <p:sldId id="260" r:id="rId8"/>
    <p:sldId id="269" r:id="rId9"/>
    <p:sldId id="263" r:id="rId10"/>
    <p:sldId id="271" r:id="rId11"/>
    <p:sldId id="270" r:id="rId12"/>
    <p:sldId id="261" r:id="rId13"/>
    <p:sldId id="264" r:id="rId14"/>
    <p:sldId id="265" r:id="rId15"/>
    <p:sldId id="266" r:id="rId16"/>
    <p:sldId id="267" r:id="rId17"/>
    <p:sldId id="321" r:id="rId18"/>
    <p:sldId id="262" r:id="rId19"/>
    <p:sldId id="322" r:id="rId20"/>
    <p:sldId id="311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704" autoAdjust="0"/>
  </p:normalViewPr>
  <p:slideViewPr>
    <p:cSldViewPr>
      <p:cViewPr varScale="1">
        <p:scale>
          <a:sx n="72" d="100"/>
          <a:sy n="72" d="100"/>
        </p:scale>
        <p:origin x="66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954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882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smtClean="0"/>
              <a:t>呂學一</a:t>
            </a:r>
            <a:endParaRPr lang="zh-TW" altLang="en-US" dirty="0" smtClean="0"/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7" name="圖片 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67544" y="2060848"/>
            <a:ext cx="7793303" cy="4536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476672"/>
            <a:ext cx="7772400" cy="1362456"/>
          </a:xfrm>
        </p:spPr>
        <p:txBody>
          <a:bodyPr/>
          <a:lstStyle/>
          <a:p>
            <a:r>
              <a:rPr lang="zh-TW" altLang="en-US" b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簡單版</a:t>
            </a:r>
            <a:r>
              <a:rPr lang="en-US" altLang="zh-TW" b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r>
              <a:rPr lang="zh-TW" altLang="en-US" b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失敗</a:t>
            </a:r>
            <a:endParaRPr lang="en-US" altLang="zh-TW" b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BF9F-32C4-463D-8721-96D1A940E7B4}" type="slidenum">
              <a:rPr lang="zh-TW" altLang="en-US"/>
              <a:pPr/>
              <a:t>11</a:t>
            </a:fld>
            <a:endParaRPr lang="en-US" altLang="zh-TW"/>
          </a:p>
        </p:txBody>
      </p:sp>
      <p:grpSp>
        <p:nvGrpSpPr>
          <p:cNvPr id="2" name="Group 35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84948" y="2195036"/>
            <a:ext cx="1226503" cy="197326"/>
            <a:chOff x="1110" y="1479"/>
            <a:chExt cx="7726" cy="1243"/>
          </a:xfrm>
        </p:grpSpPr>
        <p:sp>
          <p:nvSpPr>
            <p:cNvPr id="2215269" name="Freeform 357"/>
            <p:cNvSpPr>
              <a:spLocks/>
            </p:cNvSpPr>
            <p:nvPr/>
          </p:nvSpPr>
          <p:spPr bwMode="auto">
            <a:xfrm>
              <a:off x="1110" y="1497"/>
              <a:ext cx="1143" cy="1225"/>
            </a:xfrm>
            <a:custGeom>
              <a:avLst/>
              <a:gdLst/>
              <a:ahLst/>
              <a:cxnLst>
                <a:cxn ang="0">
                  <a:pos x="1143" y="16"/>
                </a:cxn>
                <a:cxn ang="0">
                  <a:pos x="1135" y="6"/>
                </a:cxn>
                <a:cxn ang="0">
                  <a:pos x="1120" y="0"/>
                </a:cxn>
                <a:cxn ang="0">
                  <a:pos x="988" y="152"/>
                </a:cxn>
                <a:cxn ang="0">
                  <a:pos x="967" y="123"/>
                </a:cxn>
                <a:cxn ang="0">
                  <a:pos x="929" y="80"/>
                </a:cxn>
                <a:cxn ang="0">
                  <a:pos x="865" y="35"/>
                </a:cxn>
                <a:cxn ang="0">
                  <a:pos x="776" y="6"/>
                </a:cxn>
                <a:cxn ang="0">
                  <a:pos x="624" y="8"/>
                </a:cxn>
                <a:cxn ang="0">
                  <a:pos x="433" y="77"/>
                </a:cxn>
                <a:cxn ang="0">
                  <a:pos x="262" y="197"/>
                </a:cxn>
                <a:cxn ang="0">
                  <a:pos x="124" y="362"/>
                </a:cxn>
                <a:cxn ang="0">
                  <a:pos x="33" y="554"/>
                </a:cxn>
                <a:cxn ang="0">
                  <a:pos x="0" y="764"/>
                </a:cxn>
                <a:cxn ang="0">
                  <a:pos x="20" y="919"/>
                </a:cxn>
                <a:cxn ang="0">
                  <a:pos x="81" y="1046"/>
                </a:cxn>
                <a:cxn ang="0">
                  <a:pos x="175" y="1142"/>
                </a:cxn>
                <a:cxn ang="0">
                  <a:pos x="295" y="1203"/>
                </a:cxn>
                <a:cxn ang="0">
                  <a:pos x="435" y="1225"/>
                </a:cxn>
                <a:cxn ang="0">
                  <a:pos x="593" y="1195"/>
                </a:cxn>
                <a:cxn ang="0">
                  <a:pos x="728" y="1124"/>
                </a:cxn>
                <a:cxn ang="0">
                  <a:pos x="835" y="1028"/>
                </a:cxn>
                <a:cxn ang="0">
                  <a:pos x="904" y="927"/>
                </a:cxn>
                <a:cxn ang="0">
                  <a:pos x="944" y="844"/>
                </a:cxn>
                <a:cxn ang="0">
                  <a:pos x="960" y="783"/>
                </a:cxn>
                <a:cxn ang="0">
                  <a:pos x="957" y="772"/>
                </a:cxn>
                <a:cxn ang="0">
                  <a:pos x="949" y="767"/>
                </a:cxn>
                <a:cxn ang="0">
                  <a:pos x="929" y="770"/>
                </a:cxn>
                <a:cxn ang="0">
                  <a:pos x="919" y="783"/>
                </a:cxn>
                <a:cxn ang="0">
                  <a:pos x="896" y="852"/>
                </a:cxn>
                <a:cxn ang="0">
                  <a:pos x="845" y="948"/>
                </a:cxn>
                <a:cxn ang="0">
                  <a:pos x="756" y="1049"/>
                </a:cxn>
                <a:cxn ang="0">
                  <a:pos x="629" y="1134"/>
                </a:cxn>
                <a:cxn ang="0">
                  <a:pos x="514" y="1169"/>
                </a:cxn>
                <a:cxn ang="0">
                  <a:pos x="417" y="1169"/>
                </a:cxn>
                <a:cxn ang="0">
                  <a:pos x="328" y="1145"/>
                </a:cxn>
                <a:cxn ang="0">
                  <a:pos x="249" y="1097"/>
                </a:cxn>
                <a:cxn ang="0">
                  <a:pos x="185" y="1014"/>
                </a:cxn>
                <a:cxn ang="0">
                  <a:pos x="150" y="895"/>
                </a:cxn>
                <a:cxn ang="0">
                  <a:pos x="147" y="778"/>
                </a:cxn>
                <a:cxn ang="0">
                  <a:pos x="165" y="652"/>
                </a:cxn>
                <a:cxn ang="0">
                  <a:pos x="208" y="498"/>
                </a:cxn>
                <a:cxn ang="0">
                  <a:pos x="285" y="333"/>
                </a:cxn>
                <a:cxn ang="0">
                  <a:pos x="394" y="200"/>
                </a:cxn>
                <a:cxn ang="0">
                  <a:pos x="519" y="109"/>
                </a:cxn>
                <a:cxn ang="0">
                  <a:pos x="662" y="59"/>
                </a:cxn>
                <a:cxn ang="0">
                  <a:pos x="792" y="59"/>
                </a:cxn>
                <a:cxn ang="0">
                  <a:pos x="886" y="104"/>
                </a:cxn>
                <a:cxn ang="0">
                  <a:pos x="955" y="189"/>
                </a:cxn>
                <a:cxn ang="0">
                  <a:pos x="988" y="309"/>
                </a:cxn>
                <a:cxn ang="0">
                  <a:pos x="993" y="410"/>
                </a:cxn>
                <a:cxn ang="0">
                  <a:pos x="988" y="445"/>
                </a:cxn>
                <a:cxn ang="0">
                  <a:pos x="990" y="474"/>
                </a:cxn>
                <a:cxn ang="0">
                  <a:pos x="1023" y="479"/>
                </a:cxn>
                <a:cxn ang="0">
                  <a:pos x="1031" y="474"/>
                </a:cxn>
                <a:cxn ang="0">
                  <a:pos x="1041" y="447"/>
                </a:cxn>
              </a:cxnLst>
              <a:rect l="0" t="0" r="r" b="b"/>
              <a:pathLst>
                <a:path w="1143" h="1225">
                  <a:moveTo>
                    <a:pt x="1143" y="19"/>
                  </a:moveTo>
                  <a:lnTo>
                    <a:pt x="1143" y="16"/>
                  </a:lnTo>
                  <a:lnTo>
                    <a:pt x="1140" y="11"/>
                  </a:lnTo>
                  <a:lnTo>
                    <a:pt x="1135" y="6"/>
                  </a:lnTo>
                  <a:lnTo>
                    <a:pt x="1125" y="0"/>
                  </a:lnTo>
                  <a:lnTo>
                    <a:pt x="1120" y="0"/>
                  </a:lnTo>
                  <a:lnTo>
                    <a:pt x="1100" y="21"/>
                  </a:lnTo>
                  <a:lnTo>
                    <a:pt x="988" y="152"/>
                  </a:lnTo>
                  <a:lnTo>
                    <a:pt x="980" y="141"/>
                  </a:lnTo>
                  <a:lnTo>
                    <a:pt x="967" y="123"/>
                  </a:lnTo>
                  <a:lnTo>
                    <a:pt x="952" y="101"/>
                  </a:lnTo>
                  <a:lnTo>
                    <a:pt x="929" y="80"/>
                  </a:lnTo>
                  <a:lnTo>
                    <a:pt x="901" y="56"/>
                  </a:lnTo>
                  <a:lnTo>
                    <a:pt x="865" y="35"/>
                  </a:lnTo>
                  <a:lnTo>
                    <a:pt x="825" y="16"/>
                  </a:lnTo>
                  <a:lnTo>
                    <a:pt x="776" y="6"/>
                  </a:lnTo>
                  <a:lnTo>
                    <a:pt x="720" y="0"/>
                  </a:lnTo>
                  <a:lnTo>
                    <a:pt x="624" y="8"/>
                  </a:lnTo>
                  <a:lnTo>
                    <a:pt x="527" y="35"/>
                  </a:lnTo>
                  <a:lnTo>
                    <a:pt x="433" y="77"/>
                  </a:lnTo>
                  <a:lnTo>
                    <a:pt x="343" y="131"/>
                  </a:lnTo>
                  <a:lnTo>
                    <a:pt x="262" y="197"/>
                  </a:lnTo>
                  <a:lnTo>
                    <a:pt x="188" y="274"/>
                  </a:lnTo>
                  <a:lnTo>
                    <a:pt x="124" y="362"/>
                  </a:lnTo>
                  <a:lnTo>
                    <a:pt x="71" y="455"/>
                  </a:lnTo>
                  <a:lnTo>
                    <a:pt x="33" y="554"/>
                  </a:lnTo>
                  <a:lnTo>
                    <a:pt x="7" y="658"/>
                  </a:lnTo>
                  <a:lnTo>
                    <a:pt x="0" y="764"/>
                  </a:lnTo>
                  <a:lnTo>
                    <a:pt x="5" y="844"/>
                  </a:lnTo>
                  <a:lnTo>
                    <a:pt x="20" y="919"/>
                  </a:lnTo>
                  <a:lnTo>
                    <a:pt x="45" y="985"/>
                  </a:lnTo>
                  <a:lnTo>
                    <a:pt x="81" y="1046"/>
                  </a:lnTo>
                  <a:lnTo>
                    <a:pt x="124" y="1097"/>
                  </a:lnTo>
                  <a:lnTo>
                    <a:pt x="175" y="1142"/>
                  </a:lnTo>
                  <a:lnTo>
                    <a:pt x="231" y="1177"/>
                  </a:lnTo>
                  <a:lnTo>
                    <a:pt x="295" y="1203"/>
                  </a:lnTo>
                  <a:lnTo>
                    <a:pt x="364" y="1219"/>
                  </a:lnTo>
                  <a:lnTo>
                    <a:pt x="435" y="1225"/>
                  </a:lnTo>
                  <a:lnTo>
                    <a:pt x="517" y="1217"/>
                  </a:lnTo>
                  <a:lnTo>
                    <a:pt x="593" y="1195"/>
                  </a:lnTo>
                  <a:lnTo>
                    <a:pt x="664" y="1164"/>
                  </a:lnTo>
                  <a:lnTo>
                    <a:pt x="728" y="1124"/>
                  </a:lnTo>
                  <a:lnTo>
                    <a:pt x="784" y="1081"/>
                  </a:lnTo>
                  <a:lnTo>
                    <a:pt x="835" y="1028"/>
                  </a:lnTo>
                  <a:lnTo>
                    <a:pt x="873" y="977"/>
                  </a:lnTo>
                  <a:lnTo>
                    <a:pt x="904" y="927"/>
                  </a:lnTo>
                  <a:lnTo>
                    <a:pt x="927" y="881"/>
                  </a:lnTo>
                  <a:lnTo>
                    <a:pt x="944" y="844"/>
                  </a:lnTo>
                  <a:lnTo>
                    <a:pt x="957" y="791"/>
                  </a:lnTo>
                  <a:lnTo>
                    <a:pt x="960" y="783"/>
                  </a:lnTo>
                  <a:lnTo>
                    <a:pt x="960" y="778"/>
                  </a:lnTo>
                  <a:lnTo>
                    <a:pt x="957" y="772"/>
                  </a:lnTo>
                  <a:lnTo>
                    <a:pt x="952" y="770"/>
                  </a:lnTo>
                  <a:lnTo>
                    <a:pt x="949" y="767"/>
                  </a:lnTo>
                  <a:lnTo>
                    <a:pt x="934" y="767"/>
                  </a:lnTo>
                  <a:lnTo>
                    <a:pt x="929" y="770"/>
                  </a:lnTo>
                  <a:lnTo>
                    <a:pt x="921" y="778"/>
                  </a:lnTo>
                  <a:lnTo>
                    <a:pt x="919" y="783"/>
                  </a:lnTo>
                  <a:lnTo>
                    <a:pt x="909" y="812"/>
                  </a:lnTo>
                  <a:lnTo>
                    <a:pt x="896" y="852"/>
                  </a:lnTo>
                  <a:lnTo>
                    <a:pt x="876" y="897"/>
                  </a:lnTo>
                  <a:lnTo>
                    <a:pt x="845" y="948"/>
                  </a:lnTo>
                  <a:lnTo>
                    <a:pt x="807" y="998"/>
                  </a:lnTo>
                  <a:lnTo>
                    <a:pt x="756" y="1049"/>
                  </a:lnTo>
                  <a:lnTo>
                    <a:pt x="692" y="1097"/>
                  </a:lnTo>
                  <a:lnTo>
                    <a:pt x="629" y="1134"/>
                  </a:lnTo>
                  <a:lnTo>
                    <a:pt x="570" y="1156"/>
                  </a:lnTo>
                  <a:lnTo>
                    <a:pt x="514" y="1169"/>
                  </a:lnTo>
                  <a:lnTo>
                    <a:pt x="461" y="1172"/>
                  </a:lnTo>
                  <a:lnTo>
                    <a:pt x="417" y="1169"/>
                  </a:lnTo>
                  <a:lnTo>
                    <a:pt x="371" y="1161"/>
                  </a:lnTo>
                  <a:lnTo>
                    <a:pt x="328" y="1145"/>
                  </a:lnTo>
                  <a:lnTo>
                    <a:pt x="287" y="1124"/>
                  </a:lnTo>
                  <a:lnTo>
                    <a:pt x="249" y="1097"/>
                  </a:lnTo>
                  <a:lnTo>
                    <a:pt x="214" y="1060"/>
                  </a:lnTo>
                  <a:lnTo>
                    <a:pt x="185" y="1014"/>
                  </a:lnTo>
                  <a:lnTo>
                    <a:pt x="165" y="959"/>
                  </a:lnTo>
                  <a:lnTo>
                    <a:pt x="150" y="895"/>
                  </a:lnTo>
                  <a:lnTo>
                    <a:pt x="145" y="823"/>
                  </a:lnTo>
                  <a:lnTo>
                    <a:pt x="147" y="778"/>
                  </a:lnTo>
                  <a:lnTo>
                    <a:pt x="152" y="722"/>
                  </a:lnTo>
                  <a:lnTo>
                    <a:pt x="165" y="652"/>
                  </a:lnTo>
                  <a:lnTo>
                    <a:pt x="183" y="578"/>
                  </a:lnTo>
                  <a:lnTo>
                    <a:pt x="208" y="498"/>
                  </a:lnTo>
                  <a:lnTo>
                    <a:pt x="242" y="415"/>
                  </a:lnTo>
                  <a:lnTo>
                    <a:pt x="285" y="333"/>
                  </a:lnTo>
                  <a:lnTo>
                    <a:pt x="341" y="256"/>
                  </a:lnTo>
                  <a:lnTo>
                    <a:pt x="394" y="200"/>
                  </a:lnTo>
                  <a:lnTo>
                    <a:pt x="453" y="149"/>
                  </a:lnTo>
                  <a:lnTo>
                    <a:pt x="519" y="109"/>
                  </a:lnTo>
                  <a:lnTo>
                    <a:pt x="588" y="80"/>
                  </a:lnTo>
                  <a:lnTo>
                    <a:pt x="662" y="59"/>
                  </a:lnTo>
                  <a:lnTo>
                    <a:pt x="733" y="53"/>
                  </a:lnTo>
                  <a:lnTo>
                    <a:pt x="792" y="59"/>
                  </a:lnTo>
                  <a:lnTo>
                    <a:pt x="843" y="77"/>
                  </a:lnTo>
                  <a:lnTo>
                    <a:pt x="886" y="104"/>
                  </a:lnTo>
                  <a:lnTo>
                    <a:pt x="924" y="141"/>
                  </a:lnTo>
                  <a:lnTo>
                    <a:pt x="955" y="189"/>
                  </a:lnTo>
                  <a:lnTo>
                    <a:pt x="975" y="245"/>
                  </a:lnTo>
                  <a:lnTo>
                    <a:pt x="988" y="309"/>
                  </a:lnTo>
                  <a:lnTo>
                    <a:pt x="993" y="378"/>
                  </a:lnTo>
                  <a:lnTo>
                    <a:pt x="993" y="410"/>
                  </a:lnTo>
                  <a:lnTo>
                    <a:pt x="990" y="431"/>
                  </a:lnTo>
                  <a:lnTo>
                    <a:pt x="988" y="445"/>
                  </a:lnTo>
                  <a:lnTo>
                    <a:pt x="988" y="469"/>
                  </a:lnTo>
                  <a:lnTo>
                    <a:pt x="990" y="474"/>
                  </a:lnTo>
                  <a:lnTo>
                    <a:pt x="1000" y="479"/>
                  </a:lnTo>
                  <a:lnTo>
                    <a:pt x="1023" y="479"/>
                  </a:lnTo>
                  <a:lnTo>
                    <a:pt x="1028" y="477"/>
                  </a:lnTo>
                  <a:lnTo>
                    <a:pt x="1031" y="474"/>
                  </a:lnTo>
                  <a:lnTo>
                    <a:pt x="1036" y="458"/>
                  </a:lnTo>
                  <a:lnTo>
                    <a:pt x="1041" y="447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0" name="Freeform 358"/>
            <p:cNvSpPr>
              <a:spLocks noEditPoints="1"/>
            </p:cNvSpPr>
            <p:nvPr/>
          </p:nvSpPr>
          <p:spPr bwMode="auto">
            <a:xfrm>
              <a:off x="2829" y="2067"/>
              <a:ext cx="1072" cy="394"/>
            </a:xfrm>
            <a:custGeom>
              <a:avLst/>
              <a:gdLst/>
              <a:ahLst/>
              <a:cxnLst>
                <a:cxn ang="0">
                  <a:pos x="1016" y="66"/>
                </a:cxn>
                <a:cxn ang="0">
                  <a:pos x="1031" y="66"/>
                </a:cxn>
                <a:cxn ang="0">
                  <a:pos x="1046" y="64"/>
                </a:cxn>
                <a:cxn ang="0">
                  <a:pos x="1059" y="61"/>
                </a:cxn>
                <a:cxn ang="0">
                  <a:pos x="1069" y="50"/>
                </a:cxn>
                <a:cxn ang="0">
                  <a:pos x="1072" y="35"/>
                </a:cxn>
                <a:cxn ang="0">
                  <a:pos x="1069" y="19"/>
                </a:cxn>
                <a:cxn ang="0">
                  <a:pos x="1059" y="8"/>
                </a:cxn>
                <a:cxn ang="0">
                  <a:pos x="1046" y="3"/>
                </a:cxn>
                <a:cxn ang="0">
                  <a:pos x="1034" y="0"/>
                </a:cxn>
                <a:cxn ang="0">
                  <a:pos x="40" y="0"/>
                </a:cxn>
                <a:cxn ang="0">
                  <a:pos x="25" y="3"/>
                </a:cxn>
                <a:cxn ang="0">
                  <a:pos x="12" y="8"/>
                </a:cxn>
                <a:cxn ang="0">
                  <a:pos x="5" y="16"/>
                </a:cxn>
                <a:cxn ang="0">
                  <a:pos x="0" y="35"/>
                </a:cxn>
                <a:cxn ang="0">
                  <a:pos x="5" y="50"/>
                </a:cxn>
                <a:cxn ang="0">
                  <a:pos x="12" y="61"/>
                </a:cxn>
                <a:cxn ang="0">
                  <a:pos x="25" y="64"/>
                </a:cxn>
                <a:cxn ang="0">
                  <a:pos x="40" y="66"/>
                </a:cxn>
                <a:cxn ang="0">
                  <a:pos x="56" y="66"/>
                </a:cxn>
                <a:cxn ang="0">
                  <a:pos x="1016" y="66"/>
                </a:cxn>
                <a:cxn ang="0">
                  <a:pos x="1018" y="394"/>
                </a:cxn>
                <a:cxn ang="0">
                  <a:pos x="1034" y="394"/>
                </a:cxn>
                <a:cxn ang="0">
                  <a:pos x="1046" y="391"/>
                </a:cxn>
                <a:cxn ang="0">
                  <a:pos x="1059" y="386"/>
                </a:cxn>
                <a:cxn ang="0">
                  <a:pos x="1069" y="375"/>
                </a:cxn>
                <a:cxn ang="0">
                  <a:pos x="1072" y="359"/>
                </a:cxn>
                <a:cxn ang="0">
                  <a:pos x="1069" y="343"/>
                </a:cxn>
                <a:cxn ang="0">
                  <a:pos x="1059" y="333"/>
                </a:cxn>
                <a:cxn ang="0">
                  <a:pos x="1046" y="327"/>
                </a:cxn>
                <a:cxn ang="0">
                  <a:pos x="40" y="327"/>
                </a:cxn>
                <a:cxn ang="0">
                  <a:pos x="25" y="330"/>
                </a:cxn>
                <a:cxn ang="0">
                  <a:pos x="12" y="333"/>
                </a:cxn>
                <a:cxn ang="0">
                  <a:pos x="5" y="343"/>
                </a:cxn>
                <a:cxn ang="0">
                  <a:pos x="0" y="359"/>
                </a:cxn>
                <a:cxn ang="0">
                  <a:pos x="5" y="375"/>
                </a:cxn>
                <a:cxn ang="0">
                  <a:pos x="12" y="386"/>
                </a:cxn>
                <a:cxn ang="0">
                  <a:pos x="25" y="391"/>
                </a:cxn>
                <a:cxn ang="0">
                  <a:pos x="40" y="394"/>
                </a:cxn>
                <a:cxn ang="0">
                  <a:pos x="53" y="394"/>
                </a:cxn>
                <a:cxn ang="0">
                  <a:pos x="1018" y="394"/>
                </a:cxn>
              </a:cxnLst>
              <a:rect l="0" t="0" r="r" b="b"/>
              <a:pathLst>
                <a:path w="1072" h="394">
                  <a:moveTo>
                    <a:pt x="1016" y="66"/>
                  </a:moveTo>
                  <a:lnTo>
                    <a:pt x="1031" y="66"/>
                  </a:lnTo>
                  <a:lnTo>
                    <a:pt x="1046" y="64"/>
                  </a:lnTo>
                  <a:lnTo>
                    <a:pt x="1059" y="61"/>
                  </a:lnTo>
                  <a:lnTo>
                    <a:pt x="1069" y="50"/>
                  </a:lnTo>
                  <a:lnTo>
                    <a:pt x="1072" y="35"/>
                  </a:lnTo>
                  <a:lnTo>
                    <a:pt x="1069" y="19"/>
                  </a:lnTo>
                  <a:lnTo>
                    <a:pt x="1059" y="8"/>
                  </a:lnTo>
                  <a:lnTo>
                    <a:pt x="1046" y="3"/>
                  </a:lnTo>
                  <a:lnTo>
                    <a:pt x="1034" y="0"/>
                  </a:lnTo>
                  <a:lnTo>
                    <a:pt x="40" y="0"/>
                  </a:lnTo>
                  <a:lnTo>
                    <a:pt x="25" y="3"/>
                  </a:lnTo>
                  <a:lnTo>
                    <a:pt x="12" y="8"/>
                  </a:lnTo>
                  <a:lnTo>
                    <a:pt x="5" y="16"/>
                  </a:lnTo>
                  <a:lnTo>
                    <a:pt x="0" y="35"/>
                  </a:lnTo>
                  <a:lnTo>
                    <a:pt x="5" y="50"/>
                  </a:lnTo>
                  <a:lnTo>
                    <a:pt x="12" y="61"/>
                  </a:lnTo>
                  <a:lnTo>
                    <a:pt x="25" y="64"/>
                  </a:lnTo>
                  <a:lnTo>
                    <a:pt x="40" y="66"/>
                  </a:lnTo>
                  <a:lnTo>
                    <a:pt x="56" y="66"/>
                  </a:lnTo>
                  <a:lnTo>
                    <a:pt x="1016" y="66"/>
                  </a:lnTo>
                  <a:close/>
                  <a:moveTo>
                    <a:pt x="1018" y="394"/>
                  </a:moveTo>
                  <a:lnTo>
                    <a:pt x="1034" y="394"/>
                  </a:lnTo>
                  <a:lnTo>
                    <a:pt x="1046" y="391"/>
                  </a:lnTo>
                  <a:lnTo>
                    <a:pt x="1059" y="386"/>
                  </a:lnTo>
                  <a:lnTo>
                    <a:pt x="1069" y="375"/>
                  </a:lnTo>
                  <a:lnTo>
                    <a:pt x="1072" y="359"/>
                  </a:lnTo>
                  <a:lnTo>
                    <a:pt x="1069" y="343"/>
                  </a:lnTo>
                  <a:lnTo>
                    <a:pt x="1059" y="333"/>
                  </a:lnTo>
                  <a:lnTo>
                    <a:pt x="1046" y="327"/>
                  </a:lnTo>
                  <a:lnTo>
                    <a:pt x="40" y="327"/>
                  </a:lnTo>
                  <a:lnTo>
                    <a:pt x="25" y="330"/>
                  </a:lnTo>
                  <a:lnTo>
                    <a:pt x="12" y="333"/>
                  </a:lnTo>
                  <a:lnTo>
                    <a:pt x="5" y="343"/>
                  </a:lnTo>
                  <a:lnTo>
                    <a:pt x="0" y="359"/>
                  </a:lnTo>
                  <a:lnTo>
                    <a:pt x="5" y="375"/>
                  </a:lnTo>
                  <a:lnTo>
                    <a:pt x="12" y="386"/>
                  </a:lnTo>
                  <a:lnTo>
                    <a:pt x="25" y="391"/>
                  </a:lnTo>
                  <a:lnTo>
                    <a:pt x="40" y="394"/>
                  </a:lnTo>
                  <a:lnTo>
                    <a:pt x="53" y="394"/>
                  </a:lnTo>
                  <a:lnTo>
                    <a:pt x="1018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1" name="Freeform 359"/>
            <p:cNvSpPr>
              <a:spLocks noEditPoints="1"/>
            </p:cNvSpPr>
            <p:nvPr/>
          </p:nvSpPr>
          <p:spPr bwMode="auto">
            <a:xfrm>
              <a:off x="4497" y="1479"/>
              <a:ext cx="1105" cy="1206"/>
            </a:xfrm>
            <a:custGeom>
              <a:avLst/>
              <a:gdLst/>
              <a:ahLst/>
              <a:cxnLst>
                <a:cxn ang="0">
                  <a:pos x="198" y="1062"/>
                </a:cxn>
                <a:cxn ang="0">
                  <a:pos x="135" y="1123"/>
                </a:cxn>
                <a:cxn ang="0">
                  <a:pos x="68" y="1150"/>
                </a:cxn>
                <a:cxn ang="0">
                  <a:pos x="25" y="1152"/>
                </a:cxn>
                <a:cxn ang="0">
                  <a:pos x="15" y="1155"/>
                </a:cxn>
                <a:cxn ang="0">
                  <a:pos x="5" y="1163"/>
                </a:cxn>
                <a:cxn ang="0">
                  <a:pos x="0" y="1176"/>
                </a:cxn>
                <a:cxn ang="0">
                  <a:pos x="2" y="1195"/>
                </a:cxn>
                <a:cxn ang="0">
                  <a:pos x="20" y="1206"/>
                </a:cxn>
                <a:cxn ang="0">
                  <a:pos x="160" y="1200"/>
                </a:cxn>
                <a:cxn ang="0">
                  <a:pos x="321" y="1206"/>
                </a:cxn>
                <a:cxn ang="0">
                  <a:pos x="343" y="1198"/>
                </a:cxn>
                <a:cxn ang="0">
                  <a:pos x="351" y="1184"/>
                </a:cxn>
                <a:cxn ang="0">
                  <a:pos x="343" y="1158"/>
                </a:cxn>
                <a:cxn ang="0">
                  <a:pos x="331" y="1152"/>
                </a:cxn>
                <a:cxn ang="0">
                  <a:pos x="303" y="1150"/>
                </a:cxn>
                <a:cxn ang="0">
                  <a:pos x="265" y="1131"/>
                </a:cxn>
                <a:cxn ang="0">
                  <a:pos x="249" y="1094"/>
                </a:cxn>
                <a:cxn ang="0">
                  <a:pos x="275" y="1027"/>
                </a:cxn>
                <a:cxn ang="0">
                  <a:pos x="282" y="1014"/>
                </a:cxn>
                <a:cxn ang="0">
                  <a:pos x="298" y="990"/>
                </a:cxn>
                <a:cxn ang="0">
                  <a:pos x="323" y="945"/>
                </a:cxn>
                <a:cxn ang="0">
                  <a:pos x="364" y="870"/>
                </a:cxn>
                <a:cxn ang="0">
                  <a:pos x="799" y="817"/>
                </a:cxn>
                <a:cxn ang="0">
                  <a:pos x="804" y="865"/>
                </a:cxn>
                <a:cxn ang="0">
                  <a:pos x="812" y="942"/>
                </a:cxn>
                <a:cxn ang="0">
                  <a:pos x="820" y="1024"/>
                </a:cxn>
                <a:cxn ang="0">
                  <a:pos x="825" y="1086"/>
                </a:cxn>
                <a:cxn ang="0">
                  <a:pos x="820" y="1118"/>
                </a:cxn>
                <a:cxn ang="0">
                  <a:pos x="789" y="1142"/>
                </a:cxn>
                <a:cxn ang="0">
                  <a:pos x="746" y="1152"/>
                </a:cxn>
                <a:cxn ang="0">
                  <a:pos x="687" y="1155"/>
                </a:cxn>
                <a:cxn ang="0">
                  <a:pos x="677" y="1160"/>
                </a:cxn>
                <a:cxn ang="0">
                  <a:pos x="669" y="1176"/>
                </a:cxn>
                <a:cxn ang="0">
                  <a:pos x="674" y="1198"/>
                </a:cxn>
                <a:cxn ang="0">
                  <a:pos x="682" y="1203"/>
                </a:cxn>
                <a:cxn ang="0">
                  <a:pos x="692" y="1206"/>
                </a:cxn>
                <a:cxn ang="0">
                  <a:pos x="893" y="1200"/>
                </a:cxn>
                <a:cxn ang="0">
                  <a:pos x="962" y="1203"/>
                </a:cxn>
                <a:cxn ang="0">
                  <a:pos x="1044" y="1206"/>
                </a:cxn>
                <a:cxn ang="0">
                  <a:pos x="1095" y="1200"/>
                </a:cxn>
                <a:cxn ang="0">
                  <a:pos x="1105" y="1184"/>
                </a:cxn>
                <a:cxn ang="0">
                  <a:pos x="1097" y="1158"/>
                </a:cxn>
                <a:cxn ang="0">
                  <a:pos x="1084" y="1155"/>
                </a:cxn>
                <a:cxn ang="0">
                  <a:pos x="1026" y="1152"/>
                </a:cxn>
                <a:cxn ang="0">
                  <a:pos x="980" y="1142"/>
                </a:cxn>
                <a:cxn ang="0">
                  <a:pos x="965" y="1115"/>
                </a:cxn>
                <a:cxn ang="0">
                  <a:pos x="865" y="39"/>
                </a:cxn>
                <a:cxn ang="0">
                  <a:pos x="863" y="18"/>
                </a:cxn>
                <a:cxn ang="0">
                  <a:pos x="858" y="5"/>
                </a:cxn>
                <a:cxn ang="0">
                  <a:pos x="845" y="0"/>
                </a:cxn>
                <a:cxn ang="0">
                  <a:pos x="817" y="2"/>
                </a:cxn>
                <a:cxn ang="0">
                  <a:pos x="792" y="29"/>
                </a:cxn>
                <a:cxn ang="0">
                  <a:pos x="425" y="764"/>
                </a:cxn>
                <a:cxn ang="0">
                  <a:pos x="794" y="764"/>
                </a:cxn>
              </a:cxnLst>
              <a:rect l="0" t="0" r="r" b="b"/>
              <a:pathLst>
                <a:path w="1105" h="1206">
                  <a:moveTo>
                    <a:pt x="231" y="1011"/>
                  </a:moveTo>
                  <a:lnTo>
                    <a:pt x="198" y="1062"/>
                  </a:lnTo>
                  <a:lnTo>
                    <a:pt x="168" y="1096"/>
                  </a:lnTo>
                  <a:lnTo>
                    <a:pt x="135" y="1123"/>
                  </a:lnTo>
                  <a:lnTo>
                    <a:pt x="102" y="1139"/>
                  </a:lnTo>
                  <a:lnTo>
                    <a:pt x="68" y="1150"/>
                  </a:lnTo>
                  <a:lnTo>
                    <a:pt x="33" y="1152"/>
                  </a:lnTo>
                  <a:lnTo>
                    <a:pt x="25" y="1152"/>
                  </a:lnTo>
                  <a:lnTo>
                    <a:pt x="20" y="1155"/>
                  </a:lnTo>
                  <a:lnTo>
                    <a:pt x="15" y="1155"/>
                  </a:lnTo>
                  <a:lnTo>
                    <a:pt x="10" y="1158"/>
                  </a:lnTo>
                  <a:lnTo>
                    <a:pt x="5" y="1163"/>
                  </a:lnTo>
                  <a:lnTo>
                    <a:pt x="2" y="1168"/>
                  </a:lnTo>
                  <a:lnTo>
                    <a:pt x="0" y="1176"/>
                  </a:lnTo>
                  <a:lnTo>
                    <a:pt x="0" y="1187"/>
                  </a:lnTo>
                  <a:lnTo>
                    <a:pt x="2" y="1195"/>
                  </a:lnTo>
                  <a:lnTo>
                    <a:pt x="5" y="1200"/>
                  </a:lnTo>
                  <a:lnTo>
                    <a:pt x="20" y="1206"/>
                  </a:lnTo>
                  <a:lnTo>
                    <a:pt x="89" y="1203"/>
                  </a:lnTo>
                  <a:lnTo>
                    <a:pt x="160" y="1200"/>
                  </a:lnTo>
                  <a:lnTo>
                    <a:pt x="242" y="1203"/>
                  </a:lnTo>
                  <a:lnTo>
                    <a:pt x="321" y="1206"/>
                  </a:lnTo>
                  <a:lnTo>
                    <a:pt x="328" y="1206"/>
                  </a:lnTo>
                  <a:lnTo>
                    <a:pt x="343" y="1198"/>
                  </a:lnTo>
                  <a:lnTo>
                    <a:pt x="349" y="1192"/>
                  </a:lnTo>
                  <a:lnTo>
                    <a:pt x="351" y="1184"/>
                  </a:lnTo>
                  <a:lnTo>
                    <a:pt x="351" y="1166"/>
                  </a:lnTo>
                  <a:lnTo>
                    <a:pt x="343" y="1158"/>
                  </a:lnTo>
                  <a:lnTo>
                    <a:pt x="336" y="1155"/>
                  </a:lnTo>
                  <a:lnTo>
                    <a:pt x="331" y="1152"/>
                  </a:lnTo>
                  <a:lnTo>
                    <a:pt x="326" y="1152"/>
                  </a:lnTo>
                  <a:lnTo>
                    <a:pt x="303" y="1150"/>
                  </a:lnTo>
                  <a:lnTo>
                    <a:pt x="282" y="1144"/>
                  </a:lnTo>
                  <a:lnTo>
                    <a:pt x="265" y="1131"/>
                  </a:lnTo>
                  <a:lnTo>
                    <a:pt x="254" y="1118"/>
                  </a:lnTo>
                  <a:lnTo>
                    <a:pt x="249" y="1094"/>
                  </a:lnTo>
                  <a:lnTo>
                    <a:pt x="257" y="1064"/>
                  </a:lnTo>
                  <a:lnTo>
                    <a:pt x="275" y="1027"/>
                  </a:lnTo>
                  <a:lnTo>
                    <a:pt x="280" y="1022"/>
                  </a:lnTo>
                  <a:lnTo>
                    <a:pt x="282" y="1014"/>
                  </a:lnTo>
                  <a:lnTo>
                    <a:pt x="287" y="1003"/>
                  </a:lnTo>
                  <a:lnTo>
                    <a:pt x="298" y="990"/>
                  </a:lnTo>
                  <a:lnTo>
                    <a:pt x="308" y="971"/>
                  </a:lnTo>
                  <a:lnTo>
                    <a:pt x="323" y="945"/>
                  </a:lnTo>
                  <a:lnTo>
                    <a:pt x="341" y="913"/>
                  </a:lnTo>
                  <a:lnTo>
                    <a:pt x="364" y="870"/>
                  </a:lnTo>
                  <a:lnTo>
                    <a:pt x="394" y="817"/>
                  </a:lnTo>
                  <a:lnTo>
                    <a:pt x="799" y="817"/>
                  </a:lnTo>
                  <a:lnTo>
                    <a:pt x="802" y="835"/>
                  </a:lnTo>
                  <a:lnTo>
                    <a:pt x="804" y="865"/>
                  </a:lnTo>
                  <a:lnTo>
                    <a:pt x="807" y="902"/>
                  </a:lnTo>
                  <a:lnTo>
                    <a:pt x="812" y="942"/>
                  </a:lnTo>
                  <a:lnTo>
                    <a:pt x="815" y="985"/>
                  </a:lnTo>
                  <a:lnTo>
                    <a:pt x="820" y="1024"/>
                  </a:lnTo>
                  <a:lnTo>
                    <a:pt x="822" y="1059"/>
                  </a:lnTo>
                  <a:lnTo>
                    <a:pt x="825" y="1086"/>
                  </a:lnTo>
                  <a:lnTo>
                    <a:pt x="825" y="1099"/>
                  </a:lnTo>
                  <a:lnTo>
                    <a:pt x="820" y="1118"/>
                  </a:lnTo>
                  <a:lnTo>
                    <a:pt x="807" y="1131"/>
                  </a:lnTo>
                  <a:lnTo>
                    <a:pt x="789" y="1142"/>
                  </a:lnTo>
                  <a:lnTo>
                    <a:pt x="769" y="1147"/>
                  </a:lnTo>
                  <a:lnTo>
                    <a:pt x="746" y="1152"/>
                  </a:lnTo>
                  <a:lnTo>
                    <a:pt x="692" y="1152"/>
                  </a:lnTo>
                  <a:lnTo>
                    <a:pt x="687" y="1155"/>
                  </a:lnTo>
                  <a:lnTo>
                    <a:pt x="680" y="1158"/>
                  </a:lnTo>
                  <a:lnTo>
                    <a:pt x="677" y="1160"/>
                  </a:lnTo>
                  <a:lnTo>
                    <a:pt x="672" y="1168"/>
                  </a:lnTo>
                  <a:lnTo>
                    <a:pt x="669" y="1176"/>
                  </a:lnTo>
                  <a:lnTo>
                    <a:pt x="669" y="1195"/>
                  </a:lnTo>
                  <a:lnTo>
                    <a:pt x="674" y="1198"/>
                  </a:lnTo>
                  <a:lnTo>
                    <a:pt x="677" y="1203"/>
                  </a:lnTo>
                  <a:lnTo>
                    <a:pt x="682" y="1203"/>
                  </a:lnTo>
                  <a:lnTo>
                    <a:pt x="687" y="1206"/>
                  </a:lnTo>
                  <a:lnTo>
                    <a:pt x="692" y="1206"/>
                  </a:lnTo>
                  <a:lnTo>
                    <a:pt x="794" y="1203"/>
                  </a:lnTo>
                  <a:lnTo>
                    <a:pt x="893" y="1200"/>
                  </a:lnTo>
                  <a:lnTo>
                    <a:pt x="924" y="1200"/>
                  </a:lnTo>
                  <a:lnTo>
                    <a:pt x="962" y="1203"/>
                  </a:lnTo>
                  <a:lnTo>
                    <a:pt x="1006" y="1203"/>
                  </a:lnTo>
                  <a:lnTo>
                    <a:pt x="1044" y="1206"/>
                  </a:lnTo>
                  <a:lnTo>
                    <a:pt x="1084" y="1206"/>
                  </a:lnTo>
                  <a:lnTo>
                    <a:pt x="1095" y="1200"/>
                  </a:lnTo>
                  <a:lnTo>
                    <a:pt x="1102" y="1192"/>
                  </a:lnTo>
                  <a:lnTo>
                    <a:pt x="1105" y="1184"/>
                  </a:lnTo>
                  <a:lnTo>
                    <a:pt x="1105" y="1166"/>
                  </a:lnTo>
                  <a:lnTo>
                    <a:pt x="1097" y="1158"/>
                  </a:lnTo>
                  <a:lnTo>
                    <a:pt x="1090" y="1155"/>
                  </a:lnTo>
                  <a:lnTo>
                    <a:pt x="1084" y="1155"/>
                  </a:lnTo>
                  <a:lnTo>
                    <a:pt x="1077" y="1152"/>
                  </a:lnTo>
                  <a:lnTo>
                    <a:pt x="1026" y="1152"/>
                  </a:lnTo>
                  <a:lnTo>
                    <a:pt x="998" y="1147"/>
                  </a:lnTo>
                  <a:lnTo>
                    <a:pt x="980" y="1142"/>
                  </a:lnTo>
                  <a:lnTo>
                    <a:pt x="970" y="1131"/>
                  </a:lnTo>
                  <a:lnTo>
                    <a:pt x="965" y="1115"/>
                  </a:lnTo>
                  <a:lnTo>
                    <a:pt x="962" y="1094"/>
                  </a:lnTo>
                  <a:lnTo>
                    <a:pt x="865" y="39"/>
                  </a:lnTo>
                  <a:lnTo>
                    <a:pt x="863" y="26"/>
                  </a:lnTo>
                  <a:lnTo>
                    <a:pt x="863" y="18"/>
                  </a:lnTo>
                  <a:lnTo>
                    <a:pt x="860" y="10"/>
                  </a:lnTo>
                  <a:lnTo>
                    <a:pt x="858" y="5"/>
                  </a:lnTo>
                  <a:lnTo>
                    <a:pt x="853" y="2"/>
                  </a:lnTo>
                  <a:lnTo>
                    <a:pt x="845" y="0"/>
                  </a:lnTo>
                  <a:lnTo>
                    <a:pt x="835" y="0"/>
                  </a:lnTo>
                  <a:lnTo>
                    <a:pt x="817" y="2"/>
                  </a:lnTo>
                  <a:lnTo>
                    <a:pt x="807" y="8"/>
                  </a:lnTo>
                  <a:lnTo>
                    <a:pt x="792" y="29"/>
                  </a:lnTo>
                  <a:lnTo>
                    <a:pt x="231" y="1011"/>
                  </a:lnTo>
                  <a:close/>
                  <a:moveTo>
                    <a:pt x="425" y="764"/>
                  </a:moveTo>
                  <a:lnTo>
                    <a:pt x="743" y="210"/>
                  </a:lnTo>
                  <a:lnTo>
                    <a:pt x="794" y="764"/>
                  </a:lnTo>
                  <a:lnTo>
                    <a:pt x="425" y="7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2" name="Freeform 360"/>
            <p:cNvSpPr>
              <a:spLocks/>
            </p:cNvSpPr>
            <p:nvPr/>
          </p:nvSpPr>
          <p:spPr bwMode="auto">
            <a:xfrm>
              <a:off x="6244" y="1859"/>
              <a:ext cx="776" cy="810"/>
            </a:xfrm>
            <a:custGeom>
              <a:avLst/>
              <a:gdLst/>
              <a:ahLst/>
              <a:cxnLst>
                <a:cxn ang="0">
                  <a:pos x="435" y="405"/>
                </a:cxn>
                <a:cxn ang="0">
                  <a:pos x="756" y="67"/>
                </a:cxn>
                <a:cxn ang="0">
                  <a:pos x="774" y="48"/>
                </a:cxn>
                <a:cxn ang="0">
                  <a:pos x="776" y="43"/>
                </a:cxn>
                <a:cxn ang="0">
                  <a:pos x="776" y="22"/>
                </a:cxn>
                <a:cxn ang="0">
                  <a:pos x="771" y="14"/>
                </a:cxn>
                <a:cxn ang="0">
                  <a:pos x="764" y="6"/>
                </a:cxn>
                <a:cxn ang="0">
                  <a:pos x="756" y="0"/>
                </a:cxn>
                <a:cxn ang="0">
                  <a:pos x="738" y="0"/>
                </a:cxn>
                <a:cxn ang="0">
                  <a:pos x="733" y="3"/>
                </a:cxn>
                <a:cxn ang="0">
                  <a:pos x="725" y="6"/>
                </a:cxn>
                <a:cxn ang="0">
                  <a:pos x="389" y="357"/>
                </a:cxn>
                <a:cxn ang="0">
                  <a:pos x="66" y="22"/>
                </a:cxn>
                <a:cxn ang="0">
                  <a:pos x="58" y="14"/>
                </a:cxn>
                <a:cxn ang="0">
                  <a:pos x="51" y="8"/>
                </a:cxn>
                <a:cxn ang="0">
                  <a:pos x="48" y="3"/>
                </a:cxn>
                <a:cxn ang="0">
                  <a:pos x="43" y="0"/>
                </a:cxn>
                <a:cxn ang="0">
                  <a:pos x="23" y="0"/>
                </a:cxn>
                <a:cxn ang="0">
                  <a:pos x="12" y="6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2" y="46"/>
                </a:cxn>
                <a:cxn ang="0">
                  <a:pos x="7" y="53"/>
                </a:cxn>
                <a:cxn ang="0">
                  <a:pos x="20" y="67"/>
                </a:cxn>
                <a:cxn ang="0">
                  <a:pos x="341" y="405"/>
                </a:cxn>
                <a:cxn ang="0">
                  <a:pos x="12" y="748"/>
                </a:cxn>
                <a:cxn ang="0">
                  <a:pos x="2" y="764"/>
                </a:cxn>
                <a:cxn ang="0">
                  <a:pos x="0" y="770"/>
                </a:cxn>
                <a:cxn ang="0">
                  <a:pos x="0" y="778"/>
                </a:cxn>
                <a:cxn ang="0">
                  <a:pos x="2" y="788"/>
                </a:cxn>
                <a:cxn ang="0">
                  <a:pos x="12" y="804"/>
                </a:cxn>
                <a:cxn ang="0">
                  <a:pos x="23" y="810"/>
                </a:cxn>
                <a:cxn ang="0">
                  <a:pos x="43" y="810"/>
                </a:cxn>
                <a:cxn ang="0">
                  <a:pos x="48" y="807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87" y="453"/>
                </a:cxn>
                <a:cxn ang="0">
                  <a:pos x="710" y="788"/>
                </a:cxn>
                <a:cxn ang="0">
                  <a:pos x="725" y="804"/>
                </a:cxn>
                <a:cxn ang="0">
                  <a:pos x="733" y="807"/>
                </a:cxn>
                <a:cxn ang="0">
                  <a:pos x="738" y="810"/>
                </a:cxn>
                <a:cxn ang="0">
                  <a:pos x="756" y="810"/>
                </a:cxn>
                <a:cxn ang="0">
                  <a:pos x="764" y="804"/>
                </a:cxn>
                <a:cxn ang="0">
                  <a:pos x="771" y="796"/>
                </a:cxn>
                <a:cxn ang="0">
                  <a:pos x="776" y="788"/>
                </a:cxn>
                <a:cxn ang="0">
                  <a:pos x="776" y="767"/>
                </a:cxn>
                <a:cxn ang="0">
                  <a:pos x="774" y="762"/>
                </a:cxn>
                <a:cxn ang="0">
                  <a:pos x="769" y="756"/>
                </a:cxn>
                <a:cxn ang="0">
                  <a:pos x="764" y="748"/>
                </a:cxn>
                <a:cxn ang="0">
                  <a:pos x="756" y="740"/>
                </a:cxn>
                <a:cxn ang="0">
                  <a:pos x="435" y="405"/>
                </a:cxn>
              </a:cxnLst>
              <a:rect l="0" t="0" r="r" b="b"/>
              <a:pathLst>
                <a:path w="776" h="810">
                  <a:moveTo>
                    <a:pt x="435" y="405"/>
                  </a:moveTo>
                  <a:lnTo>
                    <a:pt x="756" y="67"/>
                  </a:lnTo>
                  <a:lnTo>
                    <a:pt x="774" y="48"/>
                  </a:lnTo>
                  <a:lnTo>
                    <a:pt x="776" y="43"/>
                  </a:lnTo>
                  <a:lnTo>
                    <a:pt x="776" y="22"/>
                  </a:lnTo>
                  <a:lnTo>
                    <a:pt x="771" y="14"/>
                  </a:lnTo>
                  <a:lnTo>
                    <a:pt x="764" y="6"/>
                  </a:lnTo>
                  <a:lnTo>
                    <a:pt x="756" y="0"/>
                  </a:lnTo>
                  <a:lnTo>
                    <a:pt x="738" y="0"/>
                  </a:lnTo>
                  <a:lnTo>
                    <a:pt x="733" y="3"/>
                  </a:lnTo>
                  <a:lnTo>
                    <a:pt x="725" y="6"/>
                  </a:lnTo>
                  <a:lnTo>
                    <a:pt x="389" y="357"/>
                  </a:lnTo>
                  <a:lnTo>
                    <a:pt x="66" y="22"/>
                  </a:lnTo>
                  <a:lnTo>
                    <a:pt x="58" y="14"/>
                  </a:lnTo>
                  <a:lnTo>
                    <a:pt x="51" y="8"/>
                  </a:lnTo>
                  <a:lnTo>
                    <a:pt x="48" y="3"/>
                  </a:lnTo>
                  <a:lnTo>
                    <a:pt x="43" y="0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53"/>
                  </a:lnTo>
                  <a:lnTo>
                    <a:pt x="20" y="67"/>
                  </a:lnTo>
                  <a:lnTo>
                    <a:pt x="341" y="405"/>
                  </a:lnTo>
                  <a:lnTo>
                    <a:pt x="12" y="748"/>
                  </a:lnTo>
                  <a:lnTo>
                    <a:pt x="2" y="764"/>
                  </a:lnTo>
                  <a:lnTo>
                    <a:pt x="0" y="770"/>
                  </a:lnTo>
                  <a:lnTo>
                    <a:pt x="0" y="778"/>
                  </a:lnTo>
                  <a:lnTo>
                    <a:pt x="2" y="788"/>
                  </a:lnTo>
                  <a:lnTo>
                    <a:pt x="12" y="804"/>
                  </a:lnTo>
                  <a:lnTo>
                    <a:pt x="23" y="810"/>
                  </a:lnTo>
                  <a:lnTo>
                    <a:pt x="43" y="810"/>
                  </a:lnTo>
                  <a:lnTo>
                    <a:pt x="48" y="807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87" y="453"/>
                  </a:lnTo>
                  <a:lnTo>
                    <a:pt x="710" y="788"/>
                  </a:lnTo>
                  <a:lnTo>
                    <a:pt x="725" y="804"/>
                  </a:lnTo>
                  <a:lnTo>
                    <a:pt x="733" y="807"/>
                  </a:lnTo>
                  <a:lnTo>
                    <a:pt x="738" y="810"/>
                  </a:lnTo>
                  <a:lnTo>
                    <a:pt x="756" y="810"/>
                  </a:lnTo>
                  <a:lnTo>
                    <a:pt x="764" y="804"/>
                  </a:lnTo>
                  <a:lnTo>
                    <a:pt x="771" y="796"/>
                  </a:lnTo>
                  <a:lnTo>
                    <a:pt x="776" y="788"/>
                  </a:lnTo>
                  <a:lnTo>
                    <a:pt x="776" y="767"/>
                  </a:lnTo>
                  <a:lnTo>
                    <a:pt x="774" y="762"/>
                  </a:lnTo>
                  <a:lnTo>
                    <a:pt x="769" y="756"/>
                  </a:lnTo>
                  <a:lnTo>
                    <a:pt x="764" y="748"/>
                  </a:lnTo>
                  <a:lnTo>
                    <a:pt x="756" y="740"/>
                  </a:lnTo>
                  <a:lnTo>
                    <a:pt x="435" y="4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3" name="Freeform 361"/>
            <p:cNvSpPr>
              <a:spLocks noEditPoints="1"/>
            </p:cNvSpPr>
            <p:nvPr/>
          </p:nvSpPr>
          <p:spPr bwMode="auto">
            <a:xfrm>
              <a:off x="7688" y="1534"/>
              <a:ext cx="1148" cy="1151"/>
            </a:xfrm>
            <a:custGeom>
              <a:avLst/>
              <a:gdLst/>
              <a:ahLst/>
              <a:cxnLst>
                <a:cxn ang="0">
                  <a:pos x="183" y="1044"/>
                </a:cxn>
                <a:cxn ang="0">
                  <a:pos x="165" y="1079"/>
                </a:cxn>
                <a:cxn ang="0">
                  <a:pos x="124" y="1095"/>
                </a:cxn>
                <a:cxn ang="0">
                  <a:pos x="25" y="1097"/>
                </a:cxn>
                <a:cxn ang="0">
                  <a:pos x="2" y="1113"/>
                </a:cxn>
                <a:cxn ang="0">
                  <a:pos x="2" y="1143"/>
                </a:cxn>
                <a:cxn ang="0">
                  <a:pos x="22" y="1151"/>
                </a:cxn>
                <a:cxn ang="0">
                  <a:pos x="697" y="1143"/>
                </a:cxn>
                <a:cxn ang="0">
                  <a:pos x="845" y="1092"/>
                </a:cxn>
                <a:cxn ang="0">
                  <a:pos x="960" y="1007"/>
                </a:cxn>
                <a:cxn ang="0">
                  <a:pos x="1034" y="900"/>
                </a:cxn>
                <a:cxn ang="0">
                  <a:pos x="1062" y="786"/>
                </a:cxn>
                <a:cxn ang="0">
                  <a:pos x="1039" y="690"/>
                </a:cxn>
                <a:cxn ang="0">
                  <a:pos x="975" y="613"/>
                </a:cxn>
                <a:cxn ang="0">
                  <a:pos x="876" y="562"/>
                </a:cxn>
                <a:cxn ang="0">
                  <a:pos x="876" y="533"/>
                </a:cxn>
                <a:cxn ang="0">
                  <a:pos x="993" y="477"/>
                </a:cxn>
                <a:cxn ang="0">
                  <a:pos x="1087" y="394"/>
                </a:cxn>
                <a:cxn ang="0">
                  <a:pos x="1140" y="291"/>
                </a:cxn>
                <a:cxn ang="0">
                  <a:pos x="1143" y="187"/>
                </a:cxn>
                <a:cxn ang="0">
                  <a:pos x="1105" y="104"/>
                </a:cxn>
                <a:cxn ang="0">
                  <a:pos x="1028" y="40"/>
                </a:cxn>
                <a:cxn ang="0">
                  <a:pos x="916" y="6"/>
                </a:cxn>
                <a:cxn ang="0">
                  <a:pos x="287" y="0"/>
                </a:cxn>
                <a:cxn ang="0">
                  <a:pos x="264" y="16"/>
                </a:cxn>
                <a:cxn ang="0">
                  <a:pos x="264" y="46"/>
                </a:cxn>
                <a:cxn ang="0">
                  <a:pos x="285" y="54"/>
                </a:cxn>
                <a:cxn ang="0">
                  <a:pos x="366" y="56"/>
                </a:cxn>
                <a:cxn ang="0">
                  <a:pos x="399" y="62"/>
                </a:cxn>
                <a:cxn ang="0">
                  <a:pos x="410" y="83"/>
                </a:cxn>
                <a:cxn ang="0">
                  <a:pos x="407" y="104"/>
                </a:cxn>
                <a:cxn ang="0">
                  <a:pos x="188" y="1020"/>
                </a:cxn>
                <a:cxn ang="0">
                  <a:pos x="532" y="118"/>
                </a:cxn>
                <a:cxn ang="0">
                  <a:pos x="550" y="70"/>
                </a:cxn>
                <a:cxn ang="0">
                  <a:pos x="585" y="54"/>
                </a:cxn>
                <a:cxn ang="0">
                  <a:pos x="876" y="59"/>
                </a:cxn>
                <a:cxn ang="0">
                  <a:pos x="944" y="88"/>
                </a:cxn>
                <a:cxn ang="0">
                  <a:pos x="983" y="139"/>
                </a:cxn>
                <a:cxn ang="0">
                  <a:pos x="1000" y="197"/>
                </a:cxn>
                <a:cxn ang="0">
                  <a:pos x="995" y="283"/>
                </a:cxn>
                <a:cxn ang="0">
                  <a:pos x="947" y="389"/>
                </a:cxn>
                <a:cxn ang="0">
                  <a:pos x="858" y="477"/>
                </a:cxn>
                <a:cxn ang="0">
                  <a:pos x="738" y="528"/>
                </a:cxn>
                <a:cxn ang="0">
                  <a:pos x="433" y="536"/>
                </a:cxn>
                <a:cxn ang="0">
                  <a:pos x="323" y="1097"/>
                </a:cxn>
                <a:cxn ang="0">
                  <a:pos x="310" y="1095"/>
                </a:cxn>
                <a:cxn ang="0">
                  <a:pos x="303" y="1087"/>
                </a:cxn>
                <a:cxn ang="0">
                  <a:pos x="305" y="1068"/>
                </a:cxn>
                <a:cxn ang="0">
                  <a:pos x="308" y="1052"/>
                </a:cxn>
                <a:cxn ang="0">
                  <a:pos x="725" y="573"/>
                </a:cxn>
                <a:cxn ang="0">
                  <a:pos x="812" y="589"/>
                </a:cxn>
                <a:cxn ang="0">
                  <a:pos x="868" y="629"/>
                </a:cxn>
                <a:cxn ang="0">
                  <a:pos x="899" y="685"/>
                </a:cxn>
                <a:cxn ang="0">
                  <a:pos x="911" y="743"/>
                </a:cxn>
                <a:cxn ang="0">
                  <a:pos x="904" y="828"/>
                </a:cxn>
                <a:cxn ang="0">
                  <a:pos x="855" y="946"/>
                </a:cxn>
                <a:cxn ang="0">
                  <a:pos x="766" y="1039"/>
                </a:cxn>
                <a:cxn ang="0">
                  <a:pos x="646" y="1092"/>
                </a:cxn>
                <a:cxn ang="0">
                  <a:pos x="359" y="1097"/>
                </a:cxn>
              </a:cxnLst>
              <a:rect l="0" t="0" r="r" b="b"/>
              <a:pathLst>
                <a:path w="1148" h="1151">
                  <a:moveTo>
                    <a:pt x="188" y="1020"/>
                  </a:moveTo>
                  <a:lnTo>
                    <a:pt x="183" y="1044"/>
                  </a:lnTo>
                  <a:lnTo>
                    <a:pt x="175" y="1063"/>
                  </a:lnTo>
                  <a:lnTo>
                    <a:pt x="165" y="1079"/>
                  </a:lnTo>
                  <a:lnTo>
                    <a:pt x="147" y="1087"/>
                  </a:lnTo>
                  <a:lnTo>
                    <a:pt x="124" y="1095"/>
                  </a:lnTo>
                  <a:lnTo>
                    <a:pt x="89" y="1097"/>
                  </a:lnTo>
                  <a:lnTo>
                    <a:pt x="25" y="1097"/>
                  </a:lnTo>
                  <a:lnTo>
                    <a:pt x="10" y="1103"/>
                  </a:lnTo>
                  <a:lnTo>
                    <a:pt x="2" y="1113"/>
                  </a:lnTo>
                  <a:lnTo>
                    <a:pt x="0" y="1132"/>
                  </a:lnTo>
                  <a:lnTo>
                    <a:pt x="2" y="1143"/>
                  </a:lnTo>
                  <a:lnTo>
                    <a:pt x="10" y="1148"/>
                  </a:lnTo>
                  <a:lnTo>
                    <a:pt x="22" y="1151"/>
                  </a:lnTo>
                  <a:lnTo>
                    <a:pt x="616" y="1151"/>
                  </a:lnTo>
                  <a:lnTo>
                    <a:pt x="697" y="1143"/>
                  </a:lnTo>
                  <a:lnTo>
                    <a:pt x="774" y="1124"/>
                  </a:lnTo>
                  <a:lnTo>
                    <a:pt x="845" y="1092"/>
                  </a:lnTo>
                  <a:lnTo>
                    <a:pt x="906" y="1052"/>
                  </a:lnTo>
                  <a:lnTo>
                    <a:pt x="960" y="1007"/>
                  </a:lnTo>
                  <a:lnTo>
                    <a:pt x="1003" y="953"/>
                  </a:lnTo>
                  <a:lnTo>
                    <a:pt x="1034" y="900"/>
                  </a:lnTo>
                  <a:lnTo>
                    <a:pt x="1054" y="842"/>
                  </a:lnTo>
                  <a:lnTo>
                    <a:pt x="1062" y="786"/>
                  </a:lnTo>
                  <a:lnTo>
                    <a:pt x="1056" y="735"/>
                  </a:lnTo>
                  <a:lnTo>
                    <a:pt x="1039" y="690"/>
                  </a:lnTo>
                  <a:lnTo>
                    <a:pt x="1013" y="647"/>
                  </a:lnTo>
                  <a:lnTo>
                    <a:pt x="975" y="613"/>
                  </a:lnTo>
                  <a:lnTo>
                    <a:pt x="929" y="583"/>
                  </a:lnTo>
                  <a:lnTo>
                    <a:pt x="876" y="562"/>
                  </a:lnTo>
                  <a:lnTo>
                    <a:pt x="812" y="549"/>
                  </a:lnTo>
                  <a:lnTo>
                    <a:pt x="876" y="533"/>
                  </a:lnTo>
                  <a:lnTo>
                    <a:pt x="934" y="509"/>
                  </a:lnTo>
                  <a:lnTo>
                    <a:pt x="993" y="477"/>
                  </a:lnTo>
                  <a:lnTo>
                    <a:pt x="1044" y="440"/>
                  </a:lnTo>
                  <a:lnTo>
                    <a:pt x="1087" y="394"/>
                  </a:lnTo>
                  <a:lnTo>
                    <a:pt x="1120" y="347"/>
                  </a:lnTo>
                  <a:lnTo>
                    <a:pt x="1140" y="291"/>
                  </a:lnTo>
                  <a:lnTo>
                    <a:pt x="1148" y="232"/>
                  </a:lnTo>
                  <a:lnTo>
                    <a:pt x="1143" y="187"/>
                  </a:lnTo>
                  <a:lnTo>
                    <a:pt x="1128" y="144"/>
                  </a:lnTo>
                  <a:lnTo>
                    <a:pt x="1105" y="104"/>
                  </a:lnTo>
                  <a:lnTo>
                    <a:pt x="1072" y="70"/>
                  </a:lnTo>
                  <a:lnTo>
                    <a:pt x="1028" y="40"/>
                  </a:lnTo>
                  <a:lnTo>
                    <a:pt x="978" y="19"/>
                  </a:lnTo>
                  <a:lnTo>
                    <a:pt x="916" y="6"/>
                  </a:lnTo>
                  <a:lnTo>
                    <a:pt x="848" y="0"/>
                  </a:lnTo>
                  <a:lnTo>
                    <a:pt x="287" y="0"/>
                  </a:lnTo>
                  <a:lnTo>
                    <a:pt x="272" y="6"/>
                  </a:lnTo>
                  <a:lnTo>
                    <a:pt x="264" y="16"/>
                  </a:lnTo>
                  <a:lnTo>
                    <a:pt x="262" y="35"/>
                  </a:lnTo>
                  <a:lnTo>
                    <a:pt x="264" y="46"/>
                  </a:lnTo>
                  <a:lnTo>
                    <a:pt x="272" y="51"/>
                  </a:lnTo>
                  <a:lnTo>
                    <a:pt x="285" y="54"/>
                  </a:lnTo>
                  <a:lnTo>
                    <a:pt x="341" y="54"/>
                  </a:lnTo>
                  <a:lnTo>
                    <a:pt x="366" y="56"/>
                  </a:lnTo>
                  <a:lnTo>
                    <a:pt x="387" y="59"/>
                  </a:lnTo>
                  <a:lnTo>
                    <a:pt x="399" y="62"/>
                  </a:lnTo>
                  <a:lnTo>
                    <a:pt x="407" y="70"/>
                  </a:lnTo>
                  <a:lnTo>
                    <a:pt x="410" y="83"/>
                  </a:lnTo>
                  <a:lnTo>
                    <a:pt x="410" y="96"/>
                  </a:lnTo>
                  <a:lnTo>
                    <a:pt x="407" y="104"/>
                  </a:lnTo>
                  <a:lnTo>
                    <a:pt x="405" y="115"/>
                  </a:lnTo>
                  <a:lnTo>
                    <a:pt x="188" y="1020"/>
                  </a:lnTo>
                  <a:close/>
                  <a:moveTo>
                    <a:pt x="433" y="536"/>
                  </a:moveTo>
                  <a:lnTo>
                    <a:pt x="532" y="118"/>
                  </a:lnTo>
                  <a:lnTo>
                    <a:pt x="539" y="88"/>
                  </a:lnTo>
                  <a:lnTo>
                    <a:pt x="550" y="70"/>
                  </a:lnTo>
                  <a:lnTo>
                    <a:pt x="562" y="59"/>
                  </a:lnTo>
                  <a:lnTo>
                    <a:pt x="585" y="54"/>
                  </a:lnTo>
                  <a:lnTo>
                    <a:pt x="827" y="54"/>
                  </a:lnTo>
                  <a:lnTo>
                    <a:pt x="876" y="59"/>
                  </a:lnTo>
                  <a:lnTo>
                    <a:pt x="914" y="70"/>
                  </a:lnTo>
                  <a:lnTo>
                    <a:pt x="944" y="88"/>
                  </a:lnTo>
                  <a:lnTo>
                    <a:pt x="967" y="112"/>
                  </a:lnTo>
                  <a:lnTo>
                    <a:pt x="983" y="139"/>
                  </a:lnTo>
                  <a:lnTo>
                    <a:pt x="995" y="168"/>
                  </a:lnTo>
                  <a:lnTo>
                    <a:pt x="1000" y="197"/>
                  </a:lnTo>
                  <a:lnTo>
                    <a:pt x="1000" y="227"/>
                  </a:lnTo>
                  <a:lnTo>
                    <a:pt x="995" y="283"/>
                  </a:lnTo>
                  <a:lnTo>
                    <a:pt x="978" y="336"/>
                  </a:lnTo>
                  <a:lnTo>
                    <a:pt x="947" y="389"/>
                  </a:lnTo>
                  <a:lnTo>
                    <a:pt x="909" y="437"/>
                  </a:lnTo>
                  <a:lnTo>
                    <a:pt x="858" y="477"/>
                  </a:lnTo>
                  <a:lnTo>
                    <a:pt x="802" y="506"/>
                  </a:lnTo>
                  <a:lnTo>
                    <a:pt x="738" y="528"/>
                  </a:lnTo>
                  <a:lnTo>
                    <a:pt x="667" y="536"/>
                  </a:lnTo>
                  <a:lnTo>
                    <a:pt x="433" y="536"/>
                  </a:lnTo>
                  <a:close/>
                  <a:moveTo>
                    <a:pt x="359" y="1097"/>
                  </a:moveTo>
                  <a:lnTo>
                    <a:pt x="323" y="1097"/>
                  </a:lnTo>
                  <a:lnTo>
                    <a:pt x="315" y="1095"/>
                  </a:lnTo>
                  <a:lnTo>
                    <a:pt x="310" y="1095"/>
                  </a:lnTo>
                  <a:lnTo>
                    <a:pt x="305" y="1092"/>
                  </a:lnTo>
                  <a:lnTo>
                    <a:pt x="303" y="1087"/>
                  </a:lnTo>
                  <a:lnTo>
                    <a:pt x="303" y="1071"/>
                  </a:lnTo>
                  <a:lnTo>
                    <a:pt x="305" y="1068"/>
                  </a:lnTo>
                  <a:lnTo>
                    <a:pt x="305" y="1060"/>
                  </a:lnTo>
                  <a:lnTo>
                    <a:pt x="308" y="1052"/>
                  </a:lnTo>
                  <a:lnTo>
                    <a:pt x="422" y="573"/>
                  </a:lnTo>
                  <a:lnTo>
                    <a:pt x="725" y="573"/>
                  </a:lnTo>
                  <a:lnTo>
                    <a:pt x="774" y="576"/>
                  </a:lnTo>
                  <a:lnTo>
                    <a:pt x="812" y="589"/>
                  </a:lnTo>
                  <a:lnTo>
                    <a:pt x="843" y="607"/>
                  </a:lnTo>
                  <a:lnTo>
                    <a:pt x="868" y="629"/>
                  </a:lnTo>
                  <a:lnTo>
                    <a:pt x="886" y="655"/>
                  </a:lnTo>
                  <a:lnTo>
                    <a:pt x="899" y="685"/>
                  </a:lnTo>
                  <a:lnTo>
                    <a:pt x="906" y="714"/>
                  </a:lnTo>
                  <a:lnTo>
                    <a:pt x="911" y="743"/>
                  </a:lnTo>
                  <a:lnTo>
                    <a:pt x="911" y="767"/>
                  </a:lnTo>
                  <a:lnTo>
                    <a:pt x="904" y="828"/>
                  </a:lnTo>
                  <a:lnTo>
                    <a:pt x="886" y="890"/>
                  </a:lnTo>
                  <a:lnTo>
                    <a:pt x="855" y="946"/>
                  </a:lnTo>
                  <a:lnTo>
                    <a:pt x="817" y="996"/>
                  </a:lnTo>
                  <a:lnTo>
                    <a:pt x="766" y="1039"/>
                  </a:lnTo>
                  <a:lnTo>
                    <a:pt x="710" y="1071"/>
                  </a:lnTo>
                  <a:lnTo>
                    <a:pt x="646" y="1092"/>
                  </a:lnTo>
                  <a:lnTo>
                    <a:pt x="578" y="1097"/>
                  </a:lnTo>
                  <a:lnTo>
                    <a:pt x="359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36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615974" y="2870836"/>
            <a:ext cx="2517140" cy="1376522"/>
            <a:chOff x="3184" y="1893"/>
            <a:chExt cx="15856" cy="8671"/>
          </a:xfrm>
        </p:grpSpPr>
        <p:sp>
          <p:nvSpPr>
            <p:cNvPr id="2215278" name="Freeform 366"/>
            <p:cNvSpPr>
              <a:spLocks/>
            </p:cNvSpPr>
            <p:nvPr/>
          </p:nvSpPr>
          <p:spPr bwMode="auto">
            <a:xfrm>
              <a:off x="3184" y="1913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59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79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4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2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4"/>
                </a:cxn>
                <a:cxn ang="0">
                  <a:pos x="410" y="1114"/>
                </a:cxn>
                <a:cxn ang="0">
                  <a:pos x="301" y="1079"/>
                </a:cxn>
                <a:cxn ang="0">
                  <a:pos x="207" y="1000"/>
                </a:cxn>
                <a:cxn ang="0">
                  <a:pos x="153" y="871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3"/>
                </a:cxn>
                <a:cxn ang="0">
                  <a:pos x="628" y="64"/>
                </a:cxn>
                <a:cxn ang="0">
                  <a:pos x="811" y="59"/>
                </a:cxn>
                <a:cxn ang="0">
                  <a:pos x="925" y="134"/>
                </a:cxn>
                <a:cxn ang="0">
                  <a:pos x="989" y="272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59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59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89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5"/>
                  </a:lnTo>
                  <a:lnTo>
                    <a:pt x="163" y="1079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4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1"/>
                  </a:lnTo>
                  <a:lnTo>
                    <a:pt x="930" y="842"/>
                  </a:lnTo>
                  <a:lnTo>
                    <a:pt x="949" y="792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2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0"/>
                  </a:lnTo>
                  <a:lnTo>
                    <a:pt x="677" y="1060"/>
                  </a:lnTo>
                  <a:lnTo>
                    <a:pt x="603" y="1094"/>
                  </a:lnTo>
                  <a:lnTo>
                    <a:pt x="529" y="1114"/>
                  </a:lnTo>
                  <a:lnTo>
                    <a:pt x="465" y="1119"/>
                  </a:lnTo>
                  <a:lnTo>
                    <a:pt x="410" y="1114"/>
                  </a:lnTo>
                  <a:lnTo>
                    <a:pt x="351" y="1104"/>
                  </a:lnTo>
                  <a:lnTo>
                    <a:pt x="301" y="1079"/>
                  </a:lnTo>
                  <a:lnTo>
                    <a:pt x="252" y="1045"/>
                  </a:lnTo>
                  <a:lnTo>
                    <a:pt x="207" y="1000"/>
                  </a:lnTo>
                  <a:lnTo>
                    <a:pt x="178" y="941"/>
                  </a:lnTo>
                  <a:lnTo>
                    <a:pt x="153" y="871"/>
                  </a:lnTo>
                  <a:lnTo>
                    <a:pt x="148" y="782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3"/>
                  </a:lnTo>
                  <a:lnTo>
                    <a:pt x="524" y="104"/>
                  </a:lnTo>
                  <a:lnTo>
                    <a:pt x="628" y="64"/>
                  </a:lnTo>
                  <a:lnTo>
                    <a:pt x="737" y="49"/>
                  </a:lnTo>
                  <a:lnTo>
                    <a:pt x="811" y="59"/>
                  </a:lnTo>
                  <a:lnTo>
                    <a:pt x="875" y="89"/>
                  </a:lnTo>
                  <a:lnTo>
                    <a:pt x="925" y="134"/>
                  </a:lnTo>
                  <a:lnTo>
                    <a:pt x="964" y="193"/>
                  </a:lnTo>
                  <a:lnTo>
                    <a:pt x="989" y="272"/>
                  </a:lnTo>
                  <a:lnTo>
                    <a:pt x="994" y="356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9" name="Freeform 367"/>
            <p:cNvSpPr>
              <a:spLocks/>
            </p:cNvSpPr>
            <p:nvPr/>
          </p:nvSpPr>
          <p:spPr bwMode="auto">
            <a:xfrm>
              <a:off x="4381" y="2537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59"/>
                </a:cxn>
                <a:cxn ang="0">
                  <a:pos x="44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79"/>
                </a:cxn>
                <a:cxn ang="0">
                  <a:pos x="163" y="673"/>
                </a:cxn>
                <a:cxn ang="0">
                  <a:pos x="153" y="688"/>
                </a:cxn>
                <a:cxn ang="0">
                  <a:pos x="138" y="698"/>
                </a:cxn>
                <a:cxn ang="0">
                  <a:pos x="104" y="703"/>
                </a:cxn>
                <a:cxn ang="0">
                  <a:pos x="49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8"/>
                </a:cxn>
                <a:cxn ang="0">
                  <a:pos x="311" y="708"/>
                </a:cxn>
                <a:cxn ang="0">
                  <a:pos x="277" y="698"/>
                </a:cxn>
                <a:cxn ang="0">
                  <a:pos x="262" y="688"/>
                </a:cxn>
                <a:cxn ang="0">
                  <a:pos x="257" y="673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59"/>
                  </a:lnTo>
                  <a:lnTo>
                    <a:pt x="44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79"/>
                  </a:lnTo>
                  <a:lnTo>
                    <a:pt x="163" y="673"/>
                  </a:lnTo>
                  <a:lnTo>
                    <a:pt x="153" y="688"/>
                  </a:lnTo>
                  <a:lnTo>
                    <a:pt x="138" y="698"/>
                  </a:lnTo>
                  <a:lnTo>
                    <a:pt x="104" y="703"/>
                  </a:lnTo>
                  <a:lnTo>
                    <a:pt x="49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8"/>
                  </a:lnTo>
                  <a:lnTo>
                    <a:pt x="311" y="708"/>
                  </a:lnTo>
                  <a:lnTo>
                    <a:pt x="277" y="698"/>
                  </a:lnTo>
                  <a:lnTo>
                    <a:pt x="262" y="688"/>
                  </a:lnTo>
                  <a:lnTo>
                    <a:pt x="257" y="673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0" name="Freeform 368"/>
            <p:cNvSpPr>
              <a:spLocks noEditPoints="1"/>
            </p:cNvSpPr>
            <p:nvPr/>
          </p:nvSpPr>
          <p:spPr bwMode="auto">
            <a:xfrm>
              <a:off x="6676" y="2458"/>
              <a:ext cx="1073" cy="376"/>
            </a:xfrm>
            <a:custGeom>
              <a:avLst/>
              <a:gdLst/>
              <a:ahLst/>
              <a:cxnLst>
                <a:cxn ang="0">
                  <a:pos x="1018" y="64"/>
                </a:cxn>
                <a:cxn ang="0">
                  <a:pos x="1038" y="64"/>
                </a:cxn>
                <a:cxn ang="0">
                  <a:pos x="1058" y="54"/>
                </a:cxn>
                <a:cxn ang="0">
                  <a:pos x="1063" y="49"/>
                </a:cxn>
                <a:cxn ang="0">
                  <a:pos x="1073" y="29"/>
                </a:cxn>
                <a:cxn ang="0">
                  <a:pos x="1073" y="19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5" y="49"/>
                </a:cxn>
                <a:cxn ang="0">
                  <a:pos x="24" y="59"/>
                </a:cxn>
                <a:cxn ang="0">
                  <a:pos x="34" y="59"/>
                </a:cxn>
                <a:cxn ang="0">
                  <a:pos x="44" y="64"/>
                </a:cxn>
                <a:cxn ang="0">
                  <a:pos x="54" y="64"/>
                </a:cxn>
                <a:cxn ang="0">
                  <a:pos x="1018" y="64"/>
                </a:cxn>
                <a:cxn ang="0">
                  <a:pos x="1018" y="376"/>
                </a:cxn>
                <a:cxn ang="0">
                  <a:pos x="1038" y="376"/>
                </a:cxn>
                <a:cxn ang="0">
                  <a:pos x="1048" y="371"/>
                </a:cxn>
                <a:cxn ang="0">
                  <a:pos x="1058" y="371"/>
                </a:cxn>
                <a:cxn ang="0">
                  <a:pos x="1063" y="361"/>
                </a:cxn>
                <a:cxn ang="0">
                  <a:pos x="1068" y="356"/>
                </a:cxn>
                <a:cxn ang="0">
                  <a:pos x="1073" y="341"/>
                </a:cxn>
                <a:cxn ang="0">
                  <a:pos x="1073" y="331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1"/>
                </a:cxn>
                <a:cxn ang="0">
                  <a:pos x="0" y="351"/>
                </a:cxn>
                <a:cxn ang="0">
                  <a:pos x="5" y="361"/>
                </a:cxn>
                <a:cxn ang="0">
                  <a:pos x="34" y="376"/>
                </a:cxn>
                <a:cxn ang="0">
                  <a:pos x="54" y="376"/>
                </a:cxn>
                <a:cxn ang="0">
                  <a:pos x="1018" y="376"/>
                </a:cxn>
              </a:cxnLst>
              <a:rect l="0" t="0" r="r" b="b"/>
              <a:pathLst>
                <a:path w="1073" h="376">
                  <a:moveTo>
                    <a:pt x="1018" y="64"/>
                  </a:moveTo>
                  <a:lnTo>
                    <a:pt x="1038" y="64"/>
                  </a:lnTo>
                  <a:lnTo>
                    <a:pt x="1058" y="54"/>
                  </a:lnTo>
                  <a:lnTo>
                    <a:pt x="1063" y="49"/>
                  </a:lnTo>
                  <a:lnTo>
                    <a:pt x="1073" y="29"/>
                  </a:lnTo>
                  <a:lnTo>
                    <a:pt x="1073" y="19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5" y="49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4" y="64"/>
                  </a:lnTo>
                  <a:lnTo>
                    <a:pt x="54" y="64"/>
                  </a:lnTo>
                  <a:lnTo>
                    <a:pt x="1018" y="64"/>
                  </a:lnTo>
                  <a:close/>
                  <a:moveTo>
                    <a:pt x="1018" y="376"/>
                  </a:moveTo>
                  <a:lnTo>
                    <a:pt x="1038" y="376"/>
                  </a:lnTo>
                  <a:lnTo>
                    <a:pt x="1048" y="371"/>
                  </a:lnTo>
                  <a:lnTo>
                    <a:pt x="1058" y="371"/>
                  </a:lnTo>
                  <a:lnTo>
                    <a:pt x="1063" y="361"/>
                  </a:lnTo>
                  <a:lnTo>
                    <a:pt x="1068" y="356"/>
                  </a:lnTo>
                  <a:lnTo>
                    <a:pt x="1073" y="341"/>
                  </a:lnTo>
                  <a:lnTo>
                    <a:pt x="1073" y="331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1"/>
                  </a:lnTo>
                  <a:lnTo>
                    <a:pt x="0" y="351"/>
                  </a:lnTo>
                  <a:lnTo>
                    <a:pt x="5" y="361"/>
                  </a:lnTo>
                  <a:lnTo>
                    <a:pt x="34" y="376"/>
                  </a:lnTo>
                  <a:lnTo>
                    <a:pt x="54" y="376"/>
                  </a:lnTo>
                  <a:lnTo>
                    <a:pt x="1018" y="3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1" name="Freeform 369"/>
            <p:cNvSpPr>
              <a:spLocks noEditPoints="1"/>
            </p:cNvSpPr>
            <p:nvPr/>
          </p:nvSpPr>
          <p:spPr bwMode="auto">
            <a:xfrm>
              <a:off x="9505" y="1893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1" y="956"/>
                </a:cxn>
                <a:cxn ang="0">
                  <a:pos x="326" y="901"/>
                </a:cxn>
                <a:cxn ang="0">
                  <a:pos x="395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1" y="956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5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2" name="Freeform 370"/>
            <p:cNvSpPr>
              <a:spLocks/>
            </p:cNvSpPr>
            <p:nvPr/>
          </p:nvSpPr>
          <p:spPr bwMode="auto">
            <a:xfrm>
              <a:off x="10781" y="2537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59"/>
                </a:cxn>
                <a:cxn ang="0">
                  <a:pos x="44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79"/>
                </a:cxn>
                <a:cxn ang="0">
                  <a:pos x="163" y="673"/>
                </a:cxn>
                <a:cxn ang="0">
                  <a:pos x="153" y="688"/>
                </a:cxn>
                <a:cxn ang="0">
                  <a:pos x="138" y="698"/>
                </a:cxn>
                <a:cxn ang="0">
                  <a:pos x="104" y="703"/>
                </a:cxn>
                <a:cxn ang="0">
                  <a:pos x="49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8"/>
                </a:cxn>
                <a:cxn ang="0">
                  <a:pos x="311" y="708"/>
                </a:cxn>
                <a:cxn ang="0">
                  <a:pos x="277" y="698"/>
                </a:cxn>
                <a:cxn ang="0">
                  <a:pos x="262" y="688"/>
                </a:cxn>
                <a:cxn ang="0">
                  <a:pos x="252" y="673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59"/>
                  </a:lnTo>
                  <a:lnTo>
                    <a:pt x="44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79"/>
                  </a:lnTo>
                  <a:lnTo>
                    <a:pt x="163" y="673"/>
                  </a:lnTo>
                  <a:lnTo>
                    <a:pt x="153" y="688"/>
                  </a:lnTo>
                  <a:lnTo>
                    <a:pt x="138" y="698"/>
                  </a:lnTo>
                  <a:lnTo>
                    <a:pt x="104" y="703"/>
                  </a:lnTo>
                  <a:lnTo>
                    <a:pt x="49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8"/>
                  </a:lnTo>
                  <a:lnTo>
                    <a:pt x="311" y="708"/>
                  </a:lnTo>
                  <a:lnTo>
                    <a:pt x="277" y="698"/>
                  </a:lnTo>
                  <a:lnTo>
                    <a:pt x="262" y="688"/>
                  </a:lnTo>
                  <a:lnTo>
                    <a:pt x="252" y="673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3" name="Freeform 371"/>
            <p:cNvSpPr>
              <a:spLocks noEditPoints="1"/>
            </p:cNvSpPr>
            <p:nvPr/>
          </p:nvSpPr>
          <p:spPr bwMode="auto">
            <a:xfrm>
              <a:off x="11448" y="1948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5" y="1099"/>
                </a:cxn>
                <a:cxn ang="0">
                  <a:pos x="723" y="1089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2"/>
                </a:cxn>
                <a:cxn ang="0">
                  <a:pos x="1019" y="629"/>
                </a:cxn>
                <a:cxn ang="0">
                  <a:pos x="896" y="544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3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6" y="54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5"/>
                </a:cxn>
                <a:cxn ang="0">
                  <a:pos x="530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5" y="74"/>
                </a:cxn>
                <a:cxn ang="0">
                  <a:pos x="990" y="138"/>
                </a:cxn>
                <a:cxn ang="0">
                  <a:pos x="999" y="213"/>
                </a:cxn>
                <a:cxn ang="0">
                  <a:pos x="960" y="351"/>
                </a:cxn>
                <a:cxn ang="0">
                  <a:pos x="841" y="465"/>
                </a:cxn>
                <a:cxn ang="0">
                  <a:pos x="668" y="510"/>
                </a:cxn>
                <a:cxn ang="0">
                  <a:pos x="361" y="1049"/>
                </a:cxn>
                <a:cxn ang="0">
                  <a:pos x="312" y="1044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0"/>
                </a:cxn>
                <a:cxn ang="0">
                  <a:pos x="668" y="1035"/>
                </a:cxn>
                <a:cxn ang="0">
                  <a:pos x="361" y="1049"/>
                </a:cxn>
              </a:cxnLst>
              <a:rect l="0" t="0" r="r" b="b"/>
              <a:pathLst>
                <a:path w="1148" h="1099">
                  <a:moveTo>
                    <a:pt x="188" y="975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49"/>
                  </a:lnTo>
                  <a:lnTo>
                    <a:pt x="20" y="1049"/>
                  </a:lnTo>
                  <a:lnTo>
                    <a:pt x="10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89"/>
                  </a:lnTo>
                  <a:lnTo>
                    <a:pt x="816" y="1059"/>
                  </a:lnTo>
                  <a:lnTo>
                    <a:pt x="901" y="1010"/>
                  </a:lnTo>
                  <a:lnTo>
                    <a:pt x="965" y="955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2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4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5"/>
                  </a:lnTo>
                  <a:lnTo>
                    <a:pt x="1044" y="416"/>
                  </a:lnTo>
                  <a:lnTo>
                    <a:pt x="1098" y="361"/>
                  </a:lnTo>
                  <a:lnTo>
                    <a:pt x="1133" y="292"/>
                  </a:lnTo>
                  <a:lnTo>
                    <a:pt x="1148" y="222"/>
                  </a:lnTo>
                  <a:lnTo>
                    <a:pt x="1138" y="163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29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4"/>
                  </a:lnTo>
                  <a:lnTo>
                    <a:pt x="263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1" y="54"/>
                  </a:lnTo>
                  <a:lnTo>
                    <a:pt x="396" y="54"/>
                  </a:lnTo>
                  <a:lnTo>
                    <a:pt x="406" y="59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5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59"/>
                  </a:lnTo>
                  <a:lnTo>
                    <a:pt x="579" y="49"/>
                  </a:lnTo>
                  <a:lnTo>
                    <a:pt x="826" y="49"/>
                  </a:lnTo>
                  <a:lnTo>
                    <a:pt x="891" y="54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1"/>
                  </a:lnTo>
                  <a:lnTo>
                    <a:pt x="906" y="416"/>
                  </a:lnTo>
                  <a:lnTo>
                    <a:pt x="841" y="465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49"/>
                  </a:moveTo>
                  <a:lnTo>
                    <a:pt x="322" y="1049"/>
                  </a:lnTo>
                  <a:lnTo>
                    <a:pt x="312" y="1044"/>
                  </a:lnTo>
                  <a:lnTo>
                    <a:pt x="307" y="1044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4"/>
                  </a:lnTo>
                  <a:lnTo>
                    <a:pt x="727" y="544"/>
                  </a:lnTo>
                  <a:lnTo>
                    <a:pt x="787" y="549"/>
                  </a:lnTo>
                  <a:lnTo>
                    <a:pt x="831" y="569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3"/>
                  </a:lnTo>
                  <a:lnTo>
                    <a:pt x="910" y="703"/>
                  </a:lnTo>
                  <a:lnTo>
                    <a:pt x="910" y="732"/>
                  </a:lnTo>
                  <a:lnTo>
                    <a:pt x="901" y="812"/>
                  </a:lnTo>
                  <a:lnTo>
                    <a:pt x="866" y="886"/>
                  </a:lnTo>
                  <a:lnTo>
                    <a:pt x="816" y="950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4" name="Freeform 372"/>
            <p:cNvSpPr>
              <a:spLocks/>
            </p:cNvSpPr>
            <p:nvPr/>
          </p:nvSpPr>
          <p:spPr bwMode="auto">
            <a:xfrm>
              <a:off x="12724" y="2537"/>
              <a:ext cx="411" cy="748"/>
            </a:xfrm>
            <a:custGeom>
              <a:avLst/>
              <a:gdLst/>
              <a:ahLst/>
              <a:cxnLst>
                <a:cxn ang="0">
                  <a:pos x="253" y="30"/>
                </a:cxn>
                <a:cxn ang="0">
                  <a:pos x="253" y="5"/>
                </a:cxn>
                <a:cxn ang="0">
                  <a:pos x="248" y="0"/>
                </a:cxn>
                <a:cxn ang="0">
                  <a:pos x="218" y="0"/>
                </a:cxn>
                <a:cxn ang="0">
                  <a:pos x="159" y="40"/>
                </a:cxn>
                <a:cxn ang="0">
                  <a:pos x="99" y="59"/>
                </a:cxn>
                <a:cxn ang="0">
                  <a:pos x="45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40" y="109"/>
                </a:cxn>
                <a:cxn ang="0">
                  <a:pos x="99" y="104"/>
                </a:cxn>
                <a:cxn ang="0">
                  <a:pos x="164" y="79"/>
                </a:cxn>
                <a:cxn ang="0">
                  <a:pos x="164" y="673"/>
                </a:cxn>
                <a:cxn ang="0">
                  <a:pos x="154" y="688"/>
                </a:cxn>
                <a:cxn ang="0">
                  <a:pos x="139" y="698"/>
                </a:cxn>
                <a:cxn ang="0">
                  <a:pos x="104" y="703"/>
                </a:cxn>
                <a:cxn ang="0">
                  <a:pos x="50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5" y="748"/>
                </a:cxn>
                <a:cxn ang="0">
                  <a:pos x="124" y="743"/>
                </a:cxn>
                <a:cxn ang="0">
                  <a:pos x="287" y="743"/>
                </a:cxn>
                <a:cxn ang="0">
                  <a:pos x="337" y="748"/>
                </a:cxn>
                <a:cxn ang="0">
                  <a:pos x="411" y="748"/>
                </a:cxn>
                <a:cxn ang="0">
                  <a:pos x="411" y="708"/>
                </a:cxn>
                <a:cxn ang="0">
                  <a:pos x="312" y="708"/>
                </a:cxn>
                <a:cxn ang="0">
                  <a:pos x="277" y="698"/>
                </a:cxn>
                <a:cxn ang="0">
                  <a:pos x="263" y="688"/>
                </a:cxn>
                <a:cxn ang="0">
                  <a:pos x="258" y="673"/>
                </a:cxn>
                <a:cxn ang="0">
                  <a:pos x="253" y="654"/>
                </a:cxn>
                <a:cxn ang="0">
                  <a:pos x="253" y="30"/>
                </a:cxn>
              </a:cxnLst>
              <a:rect l="0" t="0" r="r" b="b"/>
              <a:pathLst>
                <a:path w="411" h="748">
                  <a:moveTo>
                    <a:pt x="253" y="30"/>
                  </a:moveTo>
                  <a:lnTo>
                    <a:pt x="253" y="5"/>
                  </a:lnTo>
                  <a:lnTo>
                    <a:pt x="248" y="0"/>
                  </a:lnTo>
                  <a:lnTo>
                    <a:pt x="218" y="0"/>
                  </a:lnTo>
                  <a:lnTo>
                    <a:pt x="159" y="40"/>
                  </a:lnTo>
                  <a:lnTo>
                    <a:pt x="99" y="59"/>
                  </a:lnTo>
                  <a:lnTo>
                    <a:pt x="45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40" y="109"/>
                  </a:lnTo>
                  <a:lnTo>
                    <a:pt x="99" y="104"/>
                  </a:lnTo>
                  <a:lnTo>
                    <a:pt x="164" y="79"/>
                  </a:lnTo>
                  <a:lnTo>
                    <a:pt x="164" y="673"/>
                  </a:lnTo>
                  <a:lnTo>
                    <a:pt x="154" y="688"/>
                  </a:lnTo>
                  <a:lnTo>
                    <a:pt x="139" y="698"/>
                  </a:lnTo>
                  <a:lnTo>
                    <a:pt x="104" y="703"/>
                  </a:lnTo>
                  <a:lnTo>
                    <a:pt x="50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5" y="748"/>
                  </a:lnTo>
                  <a:lnTo>
                    <a:pt x="124" y="743"/>
                  </a:lnTo>
                  <a:lnTo>
                    <a:pt x="287" y="743"/>
                  </a:lnTo>
                  <a:lnTo>
                    <a:pt x="337" y="748"/>
                  </a:lnTo>
                  <a:lnTo>
                    <a:pt x="411" y="748"/>
                  </a:lnTo>
                  <a:lnTo>
                    <a:pt x="411" y="708"/>
                  </a:lnTo>
                  <a:lnTo>
                    <a:pt x="312" y="708"/>
                  </a:lnTo>
                  <a:lnTo>
                    <a:pt x="277" y="698"/>
                  </a:lnTo>
                  <a:lnTo>
                    <a:pt x="263" y="688"/>
                  </a:lnTo>
                  <a:lnTo>
                    <a:pt x="258" y="673"/>
                  </a:lnTo>
                  <a:lnTo>
                    <a:pt x="253" y="654"/>
                  </a:lnTo>
                  <a:lnTo>
                    <a:pt x="253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5" name="Freeform 373"/>
            <p:cNvSpPr>
              <a:spLocks/>
            </p:cNvSpPr>
            <p:nvPr/>
          </p:nvSpPr>
          <p:spPr bwMode="auto">
            <a:xfrm>
              <a:off x="13768" y="2106"/>
              <a:ext cx="1073" cy="1075"/>
            </a:xfrm>
            <a:custGeom>
              <a:avLst/>
              <a:gdLst/>
              <a:ahLst/>
              <a:cxnLst>
                <a:cxn ang="0">
                  <a:pos x="569" y="570"/>
                </a:cxn>
                <a:cxn ang="0">
                  <a:pos x="1049" y="570"/>
                </a:cxn>
                <a:cxn ang="0">
                  <a:pos x="1058" y="565"/>
                </a:cxn>
                <a:cxn ang="0">
                  <a:pos x="1063" y="560"/>
                </a:cxn>
                <a:cxn ang="0">
                  <a:pos x="1073" y="540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5"/>
                </a:cxn>
                <a:cxn ang="0">
                  <a:pos x="564" y="15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5"/>
                </a:cxn>
                <a:cxn ang="0">
                  <a:pos x="509" y="25"/>
                </a:cxn>
                <a:cxn ang="0">
                  <a:pos x="505" y="35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40"/>
                </a:cxn>
                <a:cxn ang="0">
                  <a:pos x="0" y="550"/>
                </a:cxn>
                <a:cxn ang="0">
                  <a:pos x="5" y="560"/>
                </a:cxn>
                <a:cxn ang="0">
                  <a:pos x="25" y="570"/>
                </a:cxn>
                <a:cxn ang="0">
                  <a:pos x="505" y="570"/>
                </a:cxn>
                <a:cxn ang="0">
                  <a:pos x="505" y="1040"/>
                </a:cxn>
                <a:cxn ang="0">
                  <a:pos x="509" y="1050"/>
                </a:cxn>
                <a:cxn ang="0">
                  <a:pos x="509" y="1060"/>
                </a:cxn>
                <a:cxn ang="0">
                  <a:pos x="514" y="1070"/>
                </a:cxn>
                <a:cxn ang="0">
                  <a:pos x="524" y="1075"/>
                </a:cxn>
                <a:cxn ang="0">
                  <a:pos x="549" y="1075"/>
                </a:cxn>
                <a:cxn ang="0">
                  <a:pos x="559" y="1070"/>
                </a:cxn>
                <a:cxn ang="0">
                  <a:pos x="569" y="1050"/>
                </a:cxn>
                <a:cxn ang="0">
                  <a:pos x="569" y="1020"/>
                </a:cxn>
                <a:cxn ang="0">
                  <a:pos x="569" y="570"/>
                </a:cxn>
              </a:cxnLst>
              <a:rect l="0" t="0" r="r" b="b"/>
              <a:pathLst>
                <a:path w="1073" h="1075">
                  <a:moveTo>
                    <a:pt x="569" y="570"/>
                  </a:moveTo>
                  <a:lnTo>
                    <a:pt x="1049" y="570"/>
                  </a:lnTo>
                  <a:lnTo>
                    <a:pt x="1058" y="565"/>
                  </a:lnTo>
                  <a:lnTo>
                    <a:pt x="1063" y="560"/>
                  </a:lnTo>
                  <a:lnTo>
                    <a:pt x="1073" y="540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5"/>
                  </a:lnTo>
                  <a:lnTo>
                    <a:pt x="564" y="15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5"/>
                  </a:lnTo>
                  <a:lnTo>
                    <a:pt x="509" y="25"/>
                  </a:lnTo>
                  <a:lnTo>
                    <a:pt x="505" y="35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5" y="560"/>
                  </a:lnTo>
                  <a:lnTo>
                    <a:pt x="25" y="570"/>
                  </a:lnTo>
                  <a:lnTo>
                    <a:pt x="505" y="570"/>
                  </a:lnTo>
                  <a:lnTo>
                    <a:pt x="505" y="1040"/>
                  </a:lnTo>
                  <a:lnTo>
                    <a:pt x="509" y="1050"/>
                  </a:lnTo>
                  <a:lnTo>
                    <a:pt x="509" y="1060"/>
                  </a:lnTo>
                  <a:lnTo>
                    <a:pt x="514" y="1070"/>
                  </a:lnTo>
                  <a:lnTo>
                    <a:pt x="524" y="1075"/>
                  </a:lnTo>
                  <a:lnTo>
                    <a:pt x="549" y="1075"/>
                  </a:lnTo>
                  <a:lnTo>
                    <a:pt x="559" y="1070"/>
                  </a:lnTo>
                  <a:lnTo>
                    <a:pt x="569" y="1050"/>
                  </a:lnTo>
                  <a:lnTo>
                    <a:pt x="569" y="1020"/>
                  </a:lnTo>
                  <a:lnTo>
                    <a:pt x="569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6" name="Freeform 374"/>
            <p:cNvSpPr>
              <a:spLocks noEditPoints="1"/>
            </p:cNvSpPr>
            <p:nvPr/>
          </p:nvSpPr>
          <p:spPr bwMode="auto">
            <a:xfrm>
              <a:off x="15341" y="1893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2" y="956"/>
                </a:cxn>
                <a:cxn ang="0">
                  <a:pos x="326" y="901"/>
                </a:cxn>
                <a:cxn ang="0">
                  <a:pos x="396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2" y="956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6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7" name="Freeform 375"/>
            <p:cNvSpPr>
              <a:spLocks/>
            </p:cNvSpPr>
            <p:nvPr/>
          </p:nvSpPr>
          <p:spPr bwMode="auto">
            <a:xfrm>
              <a:off x="16567" y="2537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6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9" y="599"/>
                </a:cxn>
                <a:cxn ang="0">
                  <a:pos x="263" y="520"/>
                </a:cxn>
                <a:cxn ang="0">
                  <a:pos x="337" y="460"/>
                </a:cxn>
                <a:cxn ang="0">
                  <a:pos x="431" y="376"/>
                </a:cxn>
                <a:cxn ang="0">
                  <a:pos x="490" y="277"/>
                </a:cxn>
                <a:cxn ang="0">
                  <a:pos x="490" y="153"/>
                </a:cxn>
                <a:cxn ang="0">
                  <a:pos x="421" y="59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4"/>
                </a:cxn>
                <a:cxn ang="0">
                  <a:pos x="0" y="198"/>
                </a:cxn>
                <a:cxn ang="0">
                  <a:pos x="15" y="247"/>
                </a:cxn>
                <a:cxn ang="0">
                  <a:pos x="40" y="257"/>
                </a:cxn>
                <a:cxn ang="0">
                  <a:pos x="75" y="262"/>
                </a:cxn>
                <a:cxn ang="0">
                  <a:pos x="99" y="247"/>
                </a:cxn>
                <a:cxn ang="0">
                  <a:pos x="119" y="223"/>
                </a:cxn>
                <a:cxn ang="0">
                  <a:pos x="124" y="193"/>
                </a:cxn>
                <a:cxn ang="0">
                  <a:pos x="114" y="178"/>
                </a:cxn>
                <a:cxn ang="0">
                  <a:pos x="90" y="148"/>
                </a:cxn>
                <a:cxn ang="0">
                  <a:pos x="55" y="143"/>
                </a:cxn>
                <a:cxn ang="0">
                  <a:pos x="129" y="59"/>
                </a:cxn>
                <a:cxn ang="0">
                  <a:pos x="218" y="40"/>
                </a:cxn>
                <a:cxn ang="0">
                  <a:pos x="327" y="74"/>
                </a:cxn>
                <a:cxn ang="0">
                  <a:pos x="386" y="163"/>
                </a:cxn>
                <a:cxn ang="0">
                  <a:pos x="381" y="287"/>
                </a:cxn>
                <a:cxn ang="0">
                  <a:pos x="317" y="396"/>
                </a:cxn>
                <a:cxn ang="0">
                  <a:pos x="15" y="703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6" y="579"/>
                  </a:lnTo>
                  <a:lnTo>
                    <a:pt x="446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9" y="599"/>
                  </a:lnTo>
                  <a:lnTo>
                    <a:pt x="223" y="555"/>
                  </a:lnTo>
                  <a:lnTo>
                    <a:pt x="263" y="520"/>
                  </a:lnTo>
                  <a:lnTo>
                    <a:pt x="302" y="490"/>
                  </a:lnTo>
                  <a:lnTo>
                    <a:pt x="337" y="460"/>
                  </a:lnTo>
                  <a:lnTo>
                    <a:pt x="386" y="421"/>
                  </a:lnTo>
                  <a:lnTo>
                    <a:pt x="431" y="376"/>
                  </a:lnTo>
                  <a:lnTo>
                    <a:pt x="465" y="332"/>
                  </a:lnTo>
                  <a:lnTo>
                    <a:pt x="490" y="277"/>
                  </a:lnTo>
                  <a:lnTo>
                    <a:pt x="500" y="218"/>
                  </a:lnTo>
                  <a:lnTo>
                    <a:pt x="490" y="153"/>
                  </a:lnTo>
                  <a:lnTo>
                    <a:pt x="465" y="99"/>
                  </a:lnTo>
                  <a:lnTo>
                    <a:pt x="421" y="59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4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7"/>
                  </a:lnTo>
                  <a:lnTo>
                    <a:pt x="25" y="252"/>
                  </a:lnTo>
                  <a:lnTo>
                    <a:pt x="40" y="257"/>
                  </a:lnTo>
                  <a:lnTo>
                    <a:pt x="50" y="262"/>
                  </a:lnTo>
                  <a:lnTo>
                    <a:pt x="75" y="262"/>
                  </a:lnTo>
                  <a:lnTo>
                    <a:pt x="90" y="257"/>
                  </a:lnTo>
                  <a:lnTo>
                    <a:pt x="99" y="247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3"/>
                  </a:lnTo>
                  <a:lnTo>
                    <a:pt x="119" y="183"/>
                  </a:lnTo>
                  <a:lnTo>
                    <a:pt x="114" y="178"/>
                  </a:lnTo>
                  <a:lnTo>
                    <a:pt x="104" y="158"/>
                  </a:lnTo>
                  <a:lnTo>
                    <a:pt x="90" y="148"/>
                  </a:lnTo>
                  <a:lnTo>
                    <a:pt x="75" y="143"/>
                  </a:lnTo>
                  <a:lnTo>
                    <a:pt x="55" y="143"/>
                  </a:lnTo>
                  <a:lnTo>
                    <a:pt x="90" y="94"/>
                  </a:lnTo>
                  <a:lnTo>
                    <a:pt x="129" y="59"/>
                  </a:lnTo>
                  <a:lnTo>
                    <a:pt x="179" y="44"/>
                  </a:lnTo>
                  <a:lnTo>
                    <a:pt x="218" y="40"/>
                  </a:lnTo>
                  <a:lnTo>
                    <a:pt x="282" y="49"/>
                  </a:lnTo>
                  <a:lnTo>
                    <a:pt x="327" y="74"/>
                  </a:lnTo>
                  <a:lnTo>
                    <a:pt x="362" y="114"/>
                  </a:lnTo>
                  <a:lnTo>
                    <a:pt x="386" y="163"/>
                  </a:lnTo>
                  <a:lnTo>
                    <a:pt x="391" y="218"/>
                  </a:lnTo>
                  <a:lnTo>
                    <a:pt x="381" y="287"/>
                  </a:lnTo>
                  <a:lnTo>
                    <a:pt x="352" y="347"/>
                  </a:lnTo>
                  <a:lnTo>
                    <a:pt x="317" y="396"/>
                  </a:lnTo>
                  <a:lnTo>
                    <a:pt x="287" y="436"/>
                  </a:lnTo>
                  <a:lnTo>
                    <a:pt x="15" y="703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8" name="Freeform 376"/>
            <p:cNvSpPr>
              <a:spLocks noEditPoints="1"/>
            </p:cNvSpPr>
            <p:nvPr/>
          </p:nvSpPr>
          <p:spPr bwMode="auto">
            <a:xfrm>
              <a:off x="17290" y="1948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4" y="1099"/>
                </a:cxn>
                <a:cxn ang="0">
                  <a:pos x="722" y="1089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2"/>
                </a:cxn>
                <a:cxn ang="0">
                  <a:pos x="1018" y="629"/>
                </a:cxn>
                <a:cxn ang="0">
                  <a:pos x="895" y="544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3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5" y="54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5"/>
                </a:cxn>
                <a:cxn ang="0">
                  <a:pos x="529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4" y="74"/>
                </a:cxn>
                <a:cxn ang="0">
                  <a:pos x="989" y="138"/>
                </a:cxn>
                <a:cxn ang="0">
                  <a:pos x="999" y="213"/>
                </a:cxn>
                <a:cxn ang="0">
                  <a:pos x="959" y="351"/>
                </a:cxn>
                <a:cxn ang="0">
                  <a:pos x="840" y="465"/>
                </a:cxn>
                <a:cxn ang="0">
                  <a:pos x="667" y="510"/>
                </a:cxn>
                <a:cxn ang="0">
                  <a:pos x="361" y="1049"/>
                </a:cxn>
                <a:cxn ang="0">
                  <a:pos x="311" y="1044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0"/>
                </a:cxn>
                <a:cxn ang="0">
                  <a:pos x="667" y="1035"/>
                </a:cxn>
                <a:cxn ang="0">
                  <a:pos x="361" y="1049"/>
                </a:cxn>
              </a:cxnLst>
              <a:rect l="0" t="0" r="r" b="b"/>
              <a:pathLst>
                <a:path w="1147" h="1099">
                  <a:moveTo>
                    <a:pt x="188" y="975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49"/>
                  </a:lnTo>
                  <a:lnTo>
                    <a:pt x="19" y="1049"/>
                  </a:lnTo>
                  <a:lnTo>
                    <a:pt x="9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89"/>
                  </a:lnTo>
                  <a:lnTo>
                    <a:pt x="816" y="1059"/>
                  </a:lnTo>
                  <a:lnTo>
                    <a:pt x="900" y="1010"/>
                  </a:lnTo>
                  <a:lnTo>
                    <a:pt x="964" y="955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2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4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5"/>
                  </a:lnTo>
                  <a:lnTo>
                    <a:pt x="1043" y="416"/>
                  </a:lnTo>
                  <a:lnTo>
                    <a:pt x="1098" y="361"/>
                  </a:lnTo>
                  <a:lnTo>
                    <a:pt x="1132" y="292"/>
                  </a:lnTo>
                  <a:lnTo>
                    <a:pt x="1147" y="222"/>
                  </a:lnTo>
                  <a:lnTo>
                    <a:pt x="1137" y="163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29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4"/>
                  </a:lnTo>
                  <a:lnTo>
                    <a:pt x="262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0" y="54"/>
                  </a:lnTo>
                  <a:lnTo>
                    <a:pt x="395" y="54"/>
                  </a:lnTo>
                  <a:lnTo>
                    <a:pt x="405" y="59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5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59"/>
                  </a:lnTo>
                  <a:lnTo>
                    <a:pt x="578" y="49"/>
                  </a:lnTo>
                  <a:lnTo>
                    <a:pt x="826" y="49"/>
                  </a:lnTo>
                  <a:lnTo>
                    <a:pt x="890" y="54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1"/>
                  </a:lnTo>
                  <a:lnTo>
                    <a:pt x="905" y="416"/>
                  </a:lnTo>
                  <a:lnTo>
                    <a:pt x="840" y="465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49"/>
                  </a:moveTo>
                  <a:lnTo>
                    <a:pt x="321" y="1049"/>
                  </a:lnTo>
                  <a:lnTo>
                    <a:pt x="311" y="1044"/>
                  </a:lnTo>
                  <a:lnTo>
                    <a:pt x="306" y="1044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4"/>
                  </a:lnTo>
                  <a:lnTo>
                    <a:pt x="727" y="544"/>
                  </a:lnTo>
                  <a:lnTo>
                    <a:pt x="786" y="549"/>
                  </a:lnTo>
                  <a:lnTo>
                    <a:pt x="831" y="569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3"/>
                  </a:lnTo>
                  <a:lnTo>
                    <a:pt x="910" y="703"/>
                  </a:lnTo>
                  <a:lnTo>
                    <a:pt x="910" y="732"/>
                  </a:lnTo>
                  <a:lnTo>
                    <a:pt x="900" y="812"/>
                  </a:lnTo>
                  <a:lnTo>
                    <a:pt x="865" y="886"/>
                  </a:lnTo>
                  <a:lnTo>
                    <a:pt x="816" y="950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9" name="Freeform 377"/>
            <p:cNvSpPr>
              <a:spLocks/>
            </p:cNvSpPr>
            <p:nvPr/>
          </p:nvSpPr>
          <p:spPr bwMode="auto">
            <a:xfrm>
              <a:off x="18501" y="2537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5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5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5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8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5"/>
                  </a:lnTo>
                  <a:lnTo>
                    <a:pt x="510" y="500"/>
                  </a:lnTo>
                  <a:lnTo>
                    <a:pt x="485" y="451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3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7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0" name="Freeform 378"/>
            <p:cNvSpPr>
              <a:spLocks/>
            </p:cNvSpPr>
            <p:nvPr/>
          </p:nvSpPr>
          <p:spPr bwMode="auto">
            <a:xfrm>
              <a:off x="3184" y="4329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60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80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5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3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5"/>
                </a:cxn>
                <a:cxn ang="0">
                  <a:pos x="410" y="1115"/>
                </a:cxn>
                <a:cxn ang="0">
                  <a:pos x="301" y="1080"/>
                </a:cxn>
                <a:cxn ang="0">
                  <a:pos x="207" y="1001"/>
                </a:cxn>
                <a:cxn ang="0">
                  <a:pos x="153" y="872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4"/>
                </a:cxn>
                <a:cxn ang="0">
                  <a:pos x="628" y="65"/>
                </a:cxn>
                <a:cxn ang="0">
                  <a:pos x="811" y="60"/>
                </a:cxn>
                <a:cxn ang="0">
                  <a:pos x="925" y="134"/>
                </a:cxn>
                <a:cxn ang="0">
                  <a:pos x="989" y="273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60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60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90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6"/>
                  </a:lnTo>
                  <a:lnTo>
                    <a:pt x="163" y="1080"/>
                  </a:lnTo>
                  <a:lnTo>
                    <a:pt x="242" y="1130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30"/>
                  </a:lnTo>
                  <a:lnTo>
                    <a:pt x="717" y="1085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2"/>
                  </a:lnTo>
                  <a:lnTo>
                    <a:pt x="930" y="842"/>
                  </a:lnTo>
                  <a:lnTo>
                    <a:pt x="949" y="793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3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1"/>
                  </a:lnTo>
                  <a:lnTo>
                    <a:pt x="677" y="1060"/>
                  </a:lnTo>
                  <a:lnTo>
                    <a:pt x="603" y="1095"/>
                  </a:lnTo>
                  <a:lnTo>
                    <a:pt x="529" y="1115"/>
                  </a:lnTo>
                  <a:lnTo>
                    <a:pt x="465" y="1120"/>
                  </a:lnTo>
                  <a:lnTo>
                    <a:pt x="410" y="1115"/>
                  </a:lnTo>
                  <a:lnTo>
                    <a:pt x="351" y="1105"/>
                  </a:lnTo>
                  <a:lnTo>
                    <a:pt x="301" y="1080"/>
                  </a:lnTo>
                  <a:lnTo>
                    <a:pt x="252" y="1045"/>
                  </a:lnTo>
                  <a:lnTo>
                    <a:pt x="207" y="1001"/>
                  </a:lnTo>
                  <a:lnTo>
                    <a:pt x="178" y="941"/>
                  </a:lnTo>
                  <a:lnTo>
                    <a:pt x="153" y="872"/>
                  </a:lnTo>
                  <a:lnTo>
                    <a:pt x="148" y="783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4"/>
                  </a:lnTo>
                  <a:lnTo>
                    <a:pt x="524" y="104"/>
                  </a:lnTo>
                  <a:lnTo>
                    <a:pt x="628" y="65"/>
                  </a:lnTo>
                  <a:lnTo>
                    <a:pt x="737" y="50"/>
                  </a:lnTo>
                  <a:lnTo>
                    <a:pt x="811" y="60"/>
                  </a:lnTo>
                  <a:lnTo>
                    <a:pt x="875" y="90"/>
                  </a:lnTo>
                  <a:lnTo>
                    <a:pt x="925" y="134"/>
                  </a:lnTo>
                  <a:lnTo>
                    <a:pt x="964" y="194"/>
                  </a:lnTo>
                  <a:lnTo>
                    <a:pt x="989" y="273"/>
                  </a:lnTo>
                  <a:lnTo>
                    <a:pt x="994" y="357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1" name="Freeform 379"/>
            <p:cNvSpPr>
              <a:spLocks/>
            </p:cNvSpPr>
            <p:nvPr/>
          </p:nvSpPr>
          <p:spPr bwMode="auto">
            <a:xfrm>
              <a:off x="4326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7" y="461"/>
                </a:cxn>
                <a:cxn ang="0">
                  <a:pos x="431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1" y="60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5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7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7" y="461"/>
                  </a:lnTo>
                  <a:lnTo>
                    <a:pt x="386" y="421"/>
                  </a:lnTo>
                  <a:lnTo>
                    <a:pt x="431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1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5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7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2" name="Freeform 380"/>
            <p:cNvSpPr>
              <a:spLocks noEditPoints="1"/>
            </p:cNvSpPr>
            <p:nvPr/>
          </p:nvSpPr>
          <p:spPr bwMode="auto">
            <a:xfrm>
              <a:off x="6676" y="4874"/>
              <a:ext cx="1073" cy="377"/>
            </a:xfrm>
            <a:custGeom>
              <a:avLst/>
              <a:gdLst/>
              <a:ahLst/>
              <a:cxnLst>
                <a:cxn ang="0">
                  <a:pos x="1018" y="65"/>
                </a:cxn>
                <a:cxn ang="0">
                  <a:pos x="1038" y="65"/>
                </a:cxn>
                <a:cxn ang="0">
                  <a:pos x="1058" y="55"/>
                </a:cxn>
                <a:cxn ang="0">
                  <a:pos x="1063" y="50"/>
                </a:cxn>
                <a:cxn ang="0">
                  <a:pos x="1073" y="30"/>
                </a:cxn>
                <a:cxn ang="0">
                  <a:pos x="1073" y="20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30"/>
                </a:cxn>
                <a:cxn ang="0">
                  <a:pos x="0" y="40"/>
                </a:cxn>
                <a:cxn ang="0">
                  <a:pos x="5" y="50"/>
                </a:cxn>
                <a:cxn ang="0">
                  <a:pos x="24" y="60"/>
                </a:cxn>
                <a:cxn ang="0">
                  <a:pos x="34" y="60"/>
                </a:cxn>
                <a:cxn ang="0">
                  <a:pos x="44" y="65"/>
                </a:cxn>
                <a:cxn ang="0">
                  <a:pos x="54" y="65"/>
                </a:cxn>
                <a:cxn ang="0">
                  <a:pos x="1018" y="65"/>
                </a:cxn>
                <a:cxn ang="0">
                  <a:pos x="1018" y="377"/>
                </a:cxn>
                <a:cxn ang="0">
                  <a:pos x="1038" y="377"/>
                </a:cxn>
                <a:cxn ang="0">
                  <a:pos x="1048" y="372"/>
                </a:cxn>
                <a:cxn ang="0">
                  <a:pos x="1058" y="372"/>
                </a:cxn>
                <a:cxn ang="0">
                  <a:pos x="1063" y="362"/>
                </a:cxn>
                <a:cxn ang="0">
                  <a:pos x="1068" y="357"/>
                </a:cxn>
                <a:cxn ang="0">
                  <a:pos x="1073" y="342"/>
                </a:cxn>
                <a:cxn ang="0">
                  <a:pos x="1073" y="332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2"/>
                </a:cxn>
                <a:cxn ang="0">
                  <a:pos x="0" y="352"/>
                </a:cxn>
                <a:cxn ang="0">
                  <a:pos x="5" y="362"/>
                </a:cxn>
                <a:cxn ang="0">
                  <a:pos x="34" y="377"/>
                </a:cxn>
                <a:cxn ang="0">
                  <a:pos x="54" y="377"/>
                </a:cxn>
                <a:cxn ang="0">
                  <a:pos x="1018" y="377"/>
                </a:cxn>
              </a:cxnLst>
              <a:rect l="0" t="0" r="r" b="b"/>
              <a:pathLst>
                <a:path w="1073" h="377">
                  <a:moveTo>
                    <a:pt x="1018" y="65"/>
                  </a:moveTo>
                  <a:lnTo>
                    <a:pt x="1038" y="65"/>
                  </a:lnTo>
                  <a:lnTo>
                    <a:pt x="1058" y="55"/>
                  </a:lnTo>
                  <a:lnTo>
                    <a:pt x="1063" y="50"/>
                  </a:lnTo>
                  <a:lnTo>
                    <a:pt x="1073" y="30"/>
                  </a:lnTo>
                  <a:lnTo>
                    <a:pt x="1073" y="20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5" y="50"/>
                  </a:lnTo>
                  <a:lnTo>
                    <a:pt x="24" y="60"/>
                  </a:lnTo>
                  <a:lnTo>
                    <a:pt x="34" y="60"/>
                  </a:lnTo>
                  <a:lnTo>
                    <a:pt x="44" y="65"/>
                  </a:lnTo>
                  <a:lnTo>
                    <a:pt x="54" y="65"/>
                  </a:lnTo>
                  <a:lnTo>
                    <a:pt x="1018" y="65"/>
                  </a:lnTo>
                  <a:close/>
                  <a:moveTo>
                    <a:pt x="1018" y="377"/>
                  </a:moveTo>
                  <a:lnTo>
                    <a:pt x="1038" y="377"/>
                  </a:lnTo>
                  <a:lnTo>
                    <a:pt x="1048" y="372"/>
                  </a:lnTo>
                  <a:lnTo>
                    <a:pt x="1058" y="372"/>
                  </a:lnTo>
                  <a:lnTo>
                    <a:pt x="1063" y="362"/>
                  </a:lnTo>
                  <a:lnTo>
                    <a:pt x="1068" y="357"/>
                  </a:lnTo>
                  <a:lnTo>
                    <a:pt x="1073" y="342"/>
                  </a:lnTo>
                  <a:lnTo>
                    <a:pt x="1073" y="332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2"/>
                  </a:lnTo>
                  <a:lnTo>
                    <a:pt x="0" y="352"/>
                  </a:lnTo>
                  <a:lnTo>
                    <a:pt x="5" y="362"/>
                  </a:lnTo>
                  <a:lnTo>
                    <a:pt x="34" y="377"/>
                  </a:lnTo>
                  <a:lnTo>
                    <a:pt x="54" y="377"/>
                  </a:lnTo>
                  <a:lnTo>
                    <a:pt x="1018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3" name="Freeform 381"/>
            <p:cNvSpPr>
              <a:spLocks noEditPoints="1"/>
            </p:cNvSpPr>
            <p:nvPr/>
          </p:nvSpPr>
          <p:spPr bwMode="auto">
            <a:xfrm>
              <a:off x="9505" y="4310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1" y="955"/>
                </a:cxn>
                <a:cxn ang="0">
                  <a:pos x="326" y="901"/>
                </a:cxn>
                <a:cxn ang="0">
                  <a:pos x="395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3"/>
                </a:cxn>
                <a:cxn ang="0">
                  <a:pos x="895" y="1149"/>
                </a:cxn>
                <a:cxn ang="0">
                  <a:pos x="984" y="1153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3"/>
                  </a:lnTo>
                  <a:lnTo>
                    <a:pt x="94" y="1153"/>
                  </a:lnTo>
                  <a:lnTo>
                    <a:pt x="163" y="1149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1" y="955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5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5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4" name="Freeform 382"/>
            <p:cNvSpPr>
              <a:spLocks/>
            </p:cNvSpPr>
            <p:nvPr/>
          </p:nvSpPr>
          <p:spPr bwMode="auto">
            <a:xfrm>
              <a:off x="10781" y="4958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60"/>
                </a:cxn>
                <a:cxn ang="0">
                  <a:pos x="44" y="70"/>
                </a:cxn>
                <a:cxn ang="0">
                  <a:pos x="0" y="70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80"/>
                </a:cxn>
                <a:cxn ang="0">
                  <a:pos x="163" y="674"/>
                </a:cxn>
                <a:cxn ang="0">
                  <a:pos x="153" y="689"/>
                </a:cxn>
                <a:cxn ang="0">
                  <a:pos x="138" y="699"/>
                </a:cxn>
                <a:cxn ang="0">
                  <a:pos x="104" y="704"/>
                </a:cxn>
                <a:cxn ang="0">
                  <a:pos x="49" y="709"/>
                </a:cxn>
                <a:cxn ang="0">
                  <a:pos x="5" y="709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9"/>
                </a:cxn>
                <a:cxn ang="0">
                  <a:pos x="311" y="709"/>
                </a:cxn>
                <a:cxn ang="0">
                  <a:pos x="277" y="699"/>
                </a:cxn>
                <a:cxn ang="0">
                  <a:pos x="262" y="689"/>
                </a:cxn>
                <a:cxn ang="0">
                  <a:pos x="252" y="674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60"/>
                  </a:lnTo>
                  <a:lnTo>
                    <a:pt x="44" y="70"/>
                  </a:lnTo>
                  <a:lnTo>
                    <a:pt x="0" y="70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80"/>
                  </a:lnTo>
                  <a:lnTo>
                    <a:pt x="163" y="674"/>
                  </a:lnTo>
                  <a:lnTo>
                    <a:pt x="153" y="689"/>
                  </a:lnTo>
                  <a:lnTo>
                    <a:pt x="138" y="699"/>
                  </a:lnTo>
                  <a:lnTo>
                    <a:pt x="104" y="704"/>
                  </a:lnTo>
                  <a:lnTo>
                    <a:pt x="49" y="709"/>
                  </a:lnTo>
                  <a:lnTo>
                    <a:pt x="5" y="709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9"/>
                  </a:lnTo>
                  <a:lnTo>
                    <a:pt x="311" y="709"/>
                  </a:lnTo>
                  <a:lnTo>
                    <a:pt x="277" y="699"/>
                  </a:lnTo>
                  <a:lnTo>
                    <a:pt x="262" y="689"/>
                  </a:lnTo>
                  <a:lnTo>
                    <a:pt x="252" y="674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5" name="Freeform 383"/>
            <p:cNvSpPr>
              <a:spLocks noEditPoints="1"/>
            </p:cNvSpPr>
            <p:nvPr/>
          </p:nvSpPr>
          <p:spPr bwMode="auto">
            <a:xfrm>
              <a:off x="11448" y="4364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5" y="1099"/>
                </a:cxn>
                <a:cxn ang="0">
                  <a:pos x="723" y="1090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3"/>
                </a:cxn>
                <a:cxn ang="0">
                  <a:pos x="1019" y="629"/>
                </a:cxn>
                <a:cxn ang="0">
                  <a:pos x="896" y="545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4"/>
                </a:cxn>
                <a:cxn ang="0">
                  <a:pos x="1069" y="65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6" y="55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6"/>
                </a:cxn>
                <a:cxn ang="0">
                  <a:pos x="530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5" y="74"/>
                </a:cxn>
                <a:cxn ang="0">
                  <a:pos x="990" y="139"/>
                </a:cxn>
                <a:cxn ang="0">
                  <a:pos x="999" y="213"/>
                </a:cxn>
                <a:cxn ang="0">
                  <a:pos x="960" y="352"/>
                </a:cxn>
                <a:cxn ang="0">
                  <a:pos x="841" y="466"/>
                </a:cxn>
                <a:cxn ang="0">
                  <a:pos x="668" y="510"/>
                </a:cxn>
                <a:cxn ang="0">
                  <a:pos x="361" y="1050"/>
                </a:cxn>
                <a:cxn ang="0">
                  <a:pos x="312" y="1045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1"/>
                </a:cxn>
                <a:cxn ang="0">
                  <a:pos x="668" y="1035"/>
                </a:cxn>
                <a:cxn ang="0">
                  <a:pos x="361" y="1050"/>
                </a:cxn>
              </a:cxnLst>
              <a:rect l="0" t="0" r="r" b="b"/>
              <a:pathLst>
                <a:path w="1148" h="1099">
                  <a:moveTo>
                    <a:pt x="188" y="976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50"/>
                  </a:lnTo>
                  <a:lnTo>
                    <a:pt x="20" y="1050"/>
                  </a:lnTo>
                  <a:lnTo>
                    <a:pt x="10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5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90"/>
                  </a:lnTo>
                  <a:lnTo>
                    <a:pt x="816" y="1060"/>
                  </a:lnTo>
                  <a:lnTo>
                    <a:pt x="901" y="1010"/>
                  </a:lnTo>
                  <a:lnTo>
                    <a:pt x="965" y="956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3"/>
                  </a:lnTo>
                  <a:lnTo>
                    <a:pt x="1054" y="684"/>
                  </a:lnTo>
                  <a:lnTo>
                    <a:pt x="1019" y="629"/>
                  </a:lnTo>
                  <a:lnTo>
                    <a:pt x="965" y="580"/>
                  </a:lnTo>
                  <a:lnTo>
                    <a:pt x="896" y="545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6"/>
                  </a:lnTo>
                  <a:lnTo>
                    <a:pt x="1044" y="416"/>
                  </a:lnTo>
                  <a:lnTo>
                    <a:pt x="1098" y="362"/>
                  </a:lnTo>
                  <a:lnTo>
                    <a:pt x="1133" y="292"/>
                  </a:lnTo>
                  <a:lnTo>
                    <a:pt x="1148" y="223"/>
                  </a:lnTo>
                  <a:lnTo>
                    <a:pt x="1138" y="164"/>
                  </a:lnTo>
                  <a:lnTo>
                    <a:pt x="1113" y="109"/>
                  </a:lnTo>
                  <a:lnTo>
                    <a:pt x="1069" y="65"/>
                  </a:lnTo>
                  <a:lnTo>
                    <a:pt x="1014" y="30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5"/>
                  </a:lnTo>
                  <a:lnTo>
                    <a:pt x="263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1" y="55"/>
                  </a:lnTo>
                  <a:lnTo>
                    <a:pt x="396" y="55"/>
                  </a:lnTo>
                  <a:lnTo>
                    <a:pt x="406" y="60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6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60"/>
                  </a:lnTo>
                  <a:lnTo>
                    <a:pt x="579" y="50"/>
                  </a:lnTo>
                  <a:lnTo>
                    <a:pt x="826" y="50"/>
                  </a:lnTo>
                  <a:lnTo>
                    <a:pt x="891" y="55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2"/>
                  </a:lnTo>
                  <a:lnTo>
                    <a:pt x="906" y="416"/>
                  </a:lnTo>
                  <a:lnTo>
                    <a:pt x="841" y="466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50"/>
                  </a:moveTo>
                  <a:lnTo>
                    <a:pt x="322" y="1050"/>
                  </a:lnTo>
                  <a:lnTo>
                    <a:pt x="312" y="1045"/>
                  </a:lnTo>
                  <a:lnTo>
                    <a:pt x="307" y="1045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5"/>
                  </a:lnTo>
                  <a:lnTo>
                    <a:pt x="727" y="545"/>
                  </a:lnTo>
                  <a:lnTo>
                    <a:pt x="787" y="550"/>
                  </a:lnTo>
                  <a:lnTo>
                    <a:pt x="831" y="570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7"/>
                  </a:lnTo>
                  <a:lnTo>
                    <a:pt x="816" y="951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6" name="Freeform 384"/>
            <p:cNvSpPr>
              <a:spLocks/>
            </p:cNvSpPr>
            <p:nvPr/>
          </p:nvSpPr>
          <p:spPr bwMode="auto">
            <a:xfrm>
              <a:off x="12670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1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6" y="461"/>
                </a:cxn>
                <a:cxn ang="0">
                  <a:pos x="430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0" y="60"/>
                </a:cxn>
                <a:cxn ang="0">
                  <a:pos x="307" y="5"/>
                </a:cxn>
                <a:cxn ang="0">
                  <a:pos x="158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4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6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0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1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6" y="461"/>
                  </a:lnTo>
                  <a:lnTo>
                    <a:pt x="386" y="421"/>
                  </a:lnTo>
                  <a:lnTo>
                    <a:pt x="430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0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7" y="0"/>
                  </a:lnTo>
                  <a:lnTo>
                    <a:pt x="158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4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6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7" name="Freeform 385"/>
            <p:cNvSpPr>
              <a:spLocks/>
            </p:cNvSpPr>
            <p:nvPr/>
          </p:nvSpPr>
          <p:spPr bwMode="auto">
            <a:xfrm>
              <a:off x="13768" y="4523"/>
              <a:ext cx="1073" cy="1074"/>
            </a:xfrm>
            <a:custGeom>
              <a:avLst/>
              <a:gdLst/>
              <a:ahLst/>
              <a:cxnLst>
                <a:cxn ang="0">
                  <a:pos x="569" y="569"/>
                </a:cxn>
                <a:cxn ang="0">
                  <a:pos x="1049" y="569"/>
                </a:cxn>
                <a:cxn ang="0">
                  <a:pos x="1058" y="564"/>
                </a:cxn>
                <a:cxn ang="0">
                  <a:pos x="1063" y="559"/>
                </a:cxn>
                <a:cxn ang="0">
                  <a:pos x="1073" y="539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4"/>
                </a:cxn>
                <a:cxn ang="0">
                  <a:pos x="564" y="14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4"/>
                </a:cxn>
                <a:cxn ang="0">
                  <a:pos x="509" y="24"/>
                </a:cxn>
                <a:cxn ang="0">
                  <a:pos x="505" y="34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39"/>
                </a:cxn>
                <a:cxn ang="0">
                  <a:pos x="0" y="549"/>
                </a:cxn>
                <a:cxn ang="0">
                  <a:pos x="5" y="559"/>
                </a:cxn>
                <a:cxn ang="0">
                  <a:pos x="25" y="569"/>
                </a:cxn>
                <a:cxn ang="0">
                  <a:pos x="505" y="569"/>
                </a:cxn>
                <a:cxn ang="0">
                  <a:pos x="505" y="1040"/>
                </a:cxn>
                <a:cxn ang="0">
                  <a:pos x="509" y="1049"/>
                </a:cxn>
                <a:cxn ang="0">
                  <a:pos x="509" y="1059"/>
                </a:cxn>
                <a:cxn ang="0">
                  <a:pos x="514" y="1069"/>
                </a:cxn>
                <a:cxn ang="0">
                  <a:pos x="524" y="1074"/>
                </a:cxn>
                <a:cxn ang="0">
                  <a:pos x="549" y="1074"/>
                </a:cxn>
                <a:cxn ang="0">
                  <a:pos x="559" y="1069"/>
                </a:cxn>
                <a:cxn ang="0">
                  <a:pos x="569" y="1049"/>
                </a:cxn>
                <a:cxn ang="0">
                  <a:pos x="569" y="1020"/>
                </a:cxn>
                <a:cxn ang="0">
                  <a:pos x="569" y="569"/>
                </a:cxn>
              </a:cxnLst>
              <a:rect l="0" t="0" r="r" b="b"/>
              <a:pathLst>
                <a:path w="1073" h="1074">
                  <a:moveTo>
                    <a:pt x="569" y="569"/>
                  </a:moveTo>
                  <a:lnTo>
                    <a:pt x="1049" y="569"/>
                  </a:lnTo>
                  <a:lnTo>
                    <a:pt x="1058" y="564"/>
                  </a:lnTo>
                  <a:lnTo>
                    <a:pt x="1063" y="559"/>
                  </a:lnTo>
                  <a:lnTo>
                    <a:pt x="1073" y="539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4"/>
                  </a:lnTo>
                  <a:lnTo>
                    <a:pt x="564" y="14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4"/>
                  </a:lnTo>
                  <a:lnTo>
                    <a:pt x="509" y="24"/>
                  </a:lnTo>
                  <a:lnTo>
                    <a:pt x="505" y="34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39"/>
                  </a:lnTo>
                  <a:lnTo>
                    <a:pt x="0" y="549"/>
                  </a:lnTo>
                  <a:lnTo>
                    <a:pt x="5" y="559"/>
                  </a:lnTo>
                  <a:lnTo>
                    <a:pt x="25" y="569"/>
                  </a:lnTo>
                  <a:lnTo>
                    <a:pt x="505" y="569"/>
                  </a:lnTo>
                  <a:lnTo>
                    <a:pt x="505" y="1040"/>
                  </a:lnTo>
                  <a:lnTo>
                    <a:pt x="509" y="1049"/>
                  </a:lnTo>
                  <a:lnTo>
                    <a:pt x="509" y="1059"/>
                  </a:lnTo>
                  <a:lnTo>
                    <a:pt x="514" y="1069"/>
                  </a:lnTo>
                  <a:lnTo>
                    <a:pt x="524" y="1074"/>
                  </a:lnTo>
                  <a:lnTo>
                    <a:pt x="549" y="1074"/>
                  </a:lnTo>
                  <a:lnTo>
                    <a:pt x="559" y="1069"/>
                  </a:lnTo>
                  <a:lnTo>
                    <a:pt x="569" y="1049"/>
                  </a:lnTo>
                  <a:lnTo>
                    <a:pt x="569" y="1020"/>
                  </a:lnTo>
                  <a:lnTo>
                    <a:pt x="569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8" name="Freeform 386"/>
            <p:cNvSpPr>
              <a:spLocks noEditPoints="1"/>
            </p:cNvSpPr>
            <p:nvPr/>
          </p:nvSpPr>
          <p:spPr bwMode="auto">
            <a:xfrm>
              <a:off x="15341" y="4310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2" y="955"/>
                </a:cxn>
                <a:cxn ang="0">
                  <a:pos x="326" y="901"/>
                </a:cxn>
                <a:cxn ang="0">
                  <a:pos x="396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3"/>
                </a:cxn>
                <a:cxn ang="0">
                  <a:pos x="895" y="1149"/>
                </a:cxn>
                <a:cxn ang="0">
                  <a:pos x="984" y="1153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3"/>
                  </a:lnTo>
                  <a:lnTo>
                    <a:pt x="94" y="1153"/>
                  </a:lnTo>
                  <a:lnTo>
                    <a:pt x="163" y="1149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2" y="955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6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5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9" name="Freeform 387"/>
            <p:cNvSpPr>
              <a:spLocks/>
            </p:cNvSpPr>
            <p:nvPr/>
          </p:nvSpPr>
          <p:spPr bwMode="auto">
            <a:xfrm>
              <a:off x="16567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6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9" y="600"/>
                </a:cxn>
                <a:cxn ang="0">
                  <a:pos x="263" y="520"/>
                </a:cxn>
                <a:cxn ang="0">
                  <a:pos x="337" y="461"/>
                </a:cxn>
                <a:cxn ang="0">
                  <a:pos x="431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1" y="60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5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90" y="149"/>
                </a:cxn>
                <a:cxn ang="0">
                  <a:pos x="55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7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6" y="580"/>
                  </a:lnTo>
                  <a:lnTo>
                    <a:pt x="446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9" y="600"/>
                  </a:lnTo>
                  <a:lnTo>
                    <a:pt x="223" y="555"/>
                  </a:lnTo>
                  <a:lnTo>
                    <a:pt x="263" y="520"/>
                  </a:lnTo>
                  <a:lnTo>
                    <a:pt x="302" y="491"/>
                  </a:lnTo>
                  <a:lnTo>
                    <a:pt x="337" y="461"/>
                  </a:lnTo>
                  <a:lnTo>
                    <a:pt x="386" y="421"/>
                  </a:lnTo>
                  <a:lnTo>
                    <a:pt x="431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1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5" y="263"/>
                  </a:lnTo>
                  <a:lnTo>
                    <a:pt x="90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90" y="149"/>
                  </a:lnTo>
                  <a:lnTo>
                    <a:pt x="75" y="144"/>
                  </a:lnTo>
                  <a:lnTo>
                    <a:pt x="55" y="144"/>
                  </a:lnTo>
                  <a:lnTo>
                    <a:pt x="90" y="94"/>
                  </a:lnTo>
                  <a:lnTo>
                    <a:pt x="129" y="60"/>
                  </a:lnTo>
                  <a:lnTo>
                    <a:pt x="179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7" y="75"/>
                  </a:lnTo>
                  <a:lnTo>
                    <a:pt x="362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2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0" name="Freeform 388"/>
            <p:cNvSpPr>
              <a:spLocks noEditPoints="1"/>
            </p:cNvSpPr>
            <p:nvPr/>
          </p:nvSpPr>
          <p:spPr bwMode="auto">
            <a:xfrm>
              <a:off x="17290" y="4364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4" y="1099"/>
                </a:cxn>
                <a:cxn ang="0">
                  <a:pos x="722" y="1090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3"/>
                </a:cxn>
                <a:cxn ang="0">
                  <a:pos x="1018" y="629"/>
                </a:cxn>
                <a:cxn ang="0">
                  <a:pos x="895" y="545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4"/>
                </a:cxn>
                <a:cxn ang="0">
                  <a:pos x="1068" y="65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5" y="55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6"/>
                </a:cxn>
                <a:cxn ang="0">
                  <a:pos x="529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4" y="74"/>
                </a:cxn>
                <a:cxn ang="0">
                  <a:pos x="989" y="139"/>
                </a:cxn>
                <a:cxn ang="0">
                  <a:pos x="999" y="213"/>
                </a:cxn>
                <a:cxn ang="0">
                  <a:pos x="959" y="352"/>
                </a:cxn>
                <a:cxn ang="0">
                  <a:pos x="840" y="466"/>
                </a:cxn>
                <a:cxn ang="0">
                  <a:pos x="667" y="510"/>
                </a:cxn>
                <a:cxn ang="0">
                  <a:pos x="361" y="1050"/>
                </a:cxn>
                <a:cxn ang="0">
                  <a:pos x="311" y="1045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1"/>
                </a:cxn>
                <a:cxn ang="0">
                  <a:pos x="667" y="1035"/>
                </a:cxn>
                <a:cxn ang="0">
                  <a:pos x="361" y="1050"/>
                </a:cxn>
              </a:cxnLst>
              <a:rect l="0" t="0" r="r" b="b"/>
              <a:pathLst>
                <a:path w="1147" h="1099">
                  <a:moveTo>
                    <a:pt x="188" y="976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50"/>
                  </a:lnTo>
                  <a:lnTo>
                    <a:pt x="19" y="1050"/>
                  </a:lnTo>
                  <a:lnTo>
                    <a:pt x="9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5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90"/>
                  </a:lnTo>
                  <a:lnTo>
                    <a:pt x="816" y="1060"/>
                  </a:lnTo>
                  <a:lnTo>
                    <a:pt x="900" y="1010"/>
                  </a:lnTo>
                  <a:lnTo>
                    <a:pt x="964" y="956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3"/>
                  </a:lnTo>
                  <a:lnTo>
                    <a:pt x="1053" y="684"/>
                  </a:lnTo>
                  <a:lnTo>
                    <a:pt x="1018" y="629"/>
                  </a:lnTo>
                  <a:lnTo>
                    <a:pt x="964" y="580"/>
                  </a:lnTo>
                  <a:lnTo>
                    <a:pt x="895" y="545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6"/>
                  </a:lnTo>
                  <a:lnTo>
                    <a:pt x="1043" y="416"/>
                  </a:lnTo>
                  <a:lnTo>
                    <a:pt x="1098" y="362"/>
                  </a:lnTo>
                  <a:lnTo>
                    <a:pt x="1132" y="292"/>
                  </a:lnTo>
                  <a:lnTo>
                    <a:pt x="1147" y="223"/>
                  </a:lnTo>
                  <a:lnTo>
                    <a:pt x="1137" y="164"/>
                  </a:lnTo>
                  <a:lnTo>
                    <a:pt x="1112" y="109"/>
                  </a:lnTo>
                  <a:lnTo>
                    <a:pt x="1068" y="65"/>
                  </a:lnTo>
                  <a:lnTo>
                    <a:pt x="1014" y="30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5"/>
                  </a:lnTo>
                  <a:lnTo>
                    <a:pt x="262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0" y="55"/>
                  </a:lnTo>
                  <a:lnTo>
                    <a:pt x="395" y="55"/>
                  </a:lnTo>
                  <a:lnTo>
                    <a:pt x="405" y="60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6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60"/>
                  </a:lnTo>
                  <a:lnTo>
                    <a:pt x="578" y="50"/>
                  </a:lnTo>
                  <a:lnTo>
                    <a:pt x="826" y="50"/>
                  </a:lnTo>
                  <a:lnTo>
                    <a:pt x="890" y="55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2"/>
                  </a:lnTo>
                  <a:lnTo>
                    <a:pt x="905" y="416"/>
                  </a:lnTo>
                  <a:lnTo>
                    <a:pt x="840" y="466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50"/>
                  </a:moveTo>
                  <a:lnTo>
                    <a:pt x="321" y="1050"/>
                  </a:lnTo>
                  <a:lnTo>
                    <a:pt x="311" y="1045"/>
                  </a:lnTo>
                  <a:lnTo>
                    <a:pt x="306" y="1045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5"/>
                  </a:lnTo>
                  <a:lnTo>
                    <a:pt x="727" y="545"/>
                  </a:lnTo>
                  <a:lnTo>
                    <a:pt x="786" y="550"/>
                  </a:lnTo>
                  <a:lnTo>
                    <a:pt x="831" y="570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7"/>
                  </a:lnTo>
                  <a:lnTo>
                    <a:pt x="816" y="951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1" name="Freeform 389"/>
            <p:cNvSpPr>
              <a:spLocks noEditPoints="1"/>
            </p:cNvSpPr>
            <p:nvPr/>
          </p:nvSpPr>
          <p:spPr bwMode="auto">
            <a:xfrm>
              <a:off x="18487" y="4944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2" name="Freeform 390"/>
            <p:cNvSpPr>
              <a:spLocks/>
            </p:cNvSpPr>
            <p:nvPr/>
          </p:nvSpPr>
          <p:spPr bwMode="auto">
            <a:xfrm>
              <a:off x="3184" y="6746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59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79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4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2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4"/>
                </a:cxn>
                <a:cxn ang="0">
                  <a:pos x="410" y="1114"/>
                </a:cxn>
                <a:cxn ang="0">
                  <a:pos x="301" y="1079"/>
                </a:cxn>
                <a:cxn ang="0">
                  <a:pos x="207" y="1000"/>
                </a:cxn>
                <a:cxn ang="0">
                  <a:pos x="153" y="871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3"/>
                </a:cxn>
                <a:cxn ang="0">
                  <a:pos x="628" y="64"/>
                </a:cxn>
                <a:cxn ang="0">
                  <a:pos x="811" y="59"/>
                </a:cxn>
                <a:cxn ang="0">
                  <a:pos x="925" y="134"/>
                </a:cxn>
                <a:cxn ang="0">
                  <a:pos x="989" y="272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59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59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89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5"/>
                  </a:lnTo>
                  <a:lnTo>
                    <a:pt x="163" y="1079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4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1"/>
                  </a:lnTo>
                  <a:lnTo>
                    <a:pt x="930" y="842"/>
                  </a:lnTo>
                  <a:lnTo>
                    <a:pt x="949" y="792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2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0"/>
                  </a:lnTo>
                  <a:lnTo>
                    <a:pt x="677" y="1060"/>
                  </a:lnTo>
                  <a:lnTo>
                    <a:pt x="603" y="1094"/>
                  </a:lnTo>
                  <a:lnTo>
                    <a:pt x="529" y="1114"/>
                  </a:lnTo>
                  <a:lnTo>
                    <a:pt x="465" y="1119"/>
                  </a:lnTo>
                  <a:lnTo>
                    <a:pt x="410" y="1114"/>
                  </a:lnTo>
                  <a:lnTo>
                    <a:pt x="351" y="1104"/>
                  </a:lnTo>
                  <a:lnTo>
                    <a:pt x="301" y="1079"/>
                  </a:lnTo>
                  <a:lnTo>
                    <a:pt x="252" y="1045"/>
                  </a:lnTo>
                  <a:lnTo>
                    <a:pt x="207" y="1000"/>
                  </a:lnTo>
                  <a:lnTo>
                    <a:pt x="178" y="941"/>
                  </a:lnTo>
                  <a:lnTo>
                    <a:pt x="153" y="871"/>
                  </a:lnTo>
                  <a:lnTo>
                    <a:pt x="148" y="782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3"/>
                  </a:lnTo>
                  <a:lnTo>
                    <a:pt x="524" y="104"/>
                  </a:lnTo>
                  <a:lnTo>
                    <a:pt x="628" y="64"/>
                  </a:lnTo>
                  <a:lnTo>
                    <a:pt x="737" y="49"/>
                  </a:lnTo>
                  <a:lnTo>
                    <a:pt x="811" y="59"/>
                  </a:lnTo>
                  <a:lnTo>
                    <a:pt x="875" y="89"/>
                  </a:lnTo>
                  <a:lnTo>
                    <a:pt x="925" y="134"/>
                  </a:lnTo>
                  <a:lnTo>
                    <a:pt x="964" y="193"/>
                  </a:lnTo>
                  <a:lnTo>
                    <a:pt x="989" y="272"/>
                  </a:lnTo>
                  <a:lnTo>
                    <a:pt x="994" y="356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3" name="Freeform 391"/>
            <p:cNvSpPr>
              <a:spLocks/>
            </p:cNvSpPr>
            <p:nvPr/>
          </p:nvSpPr>
          <p:spPr bwMode="auto">
            <a:xfrm>
              <a:off x="4316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4" name="Freeform 392"/>
            <p:cNvSpPr>
              <a:spLocks noEditPoints="1"/>
            </p:cNvSpPr>
            <p:nvPr/>
          </p:nvSpPr>
          <p:spPr bwMode="auto">
            <a:xfrm>
              <a:off x="6676" y="7291"/>
              <a:ext cx="1073" cy="376"/>
            </a:xfrm>
            <a:custGeom>
              <a:avLst/>
              <a:gdLst/>
              <a:ahLst/>
              <a:cxnLst>
                <a:cxn ang="0">
                  <a:pos x="1018" y="64"/>
                </a:cxn>
                <a:cxn ang="0">
                  <a:pos x="1038" y="64"/>
                </a:cxn>
                <a:cxn ang="0">
                  <a:pos x="1058" y="54"/>
                </a:cxn>
                <a:cxn ang="0">
                  <a:pos x="1063" y="49"/>
                </a:cxn>
                <a:cxn ang="0">
                  <a:pos x="1073" y="29"/>
                </a:cxn>
                <a:cxn ang="0">
                  <a:pos x="1073" y="19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5" y="49"/>
                </a:cxn>
                <a:cxn ang="0">
                  <a:pos x="24" y="59"/>
                </a:cxn>
                <a:cxn ang="0">
                  <a:pos x="34" y="59"/>
                </a:cxn>
                <a:cxn ang="0">
                  <a:pos x="44" y="64"/>
                </a:cxn>
                <a:cxn ang="0">
                  <a:pos x="54" y="64"/>
                </a:cxn>
                <a:cxn ang="0">
                  <a:pos x="1018" y="64"/>
                </a:cxn>
                <a:cxn ang="0">
                  <a:pos x="1018" y="376"/>
                </a:cxn>
                <a:cxn ang="0">
                  <a:pos x="1038" y="376"/>
                </a:cxn>
                <a:cxn ang="0">
                  <a:pos x="1048" y="371"/>
                </a:cxn>
                <a:cxn ang="0">
                  <a:pos x="1058" y="371"/>
                </a:cxn>
                <a:cxn ang="0">
                  <a:pos x="1063" y="361"/>
                </a:cxn>
                <a:cxn ang="0">
                  <a:pos x="1068" y="356"/>
                </a:cxn>
                <a:cxn ang="0">
                  <a:pos x="1073" y="341"/>
                </a:cxn>
                <a:cxn ang="0">
                  <a:pos x="1073" y="331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1"/>
                </a:cxn>
                <a:cxn ang="0">
                  <a:pos x="0" y="351"/>
                </a:cxn>
                <a:cxn ang="0">
                  <a:pos x="5" y="361"/>
                </a:cxn>
                <a:cxn ang="0">
                  <a:pos x="34" y="376"/>
                </a:cxn>
                <a:cxn ang="0">
                  <a:pos x="54" y="376"/>
                </a:cxn>
                <a:cxn ang="0">
                  <a:pos x="1018" y="376"/>
                </a:cxn>
              </a:cxnLst>
              <a:rect l="0" t="0" r="r" b="b"/>
              <a:pathLst>
                <a:path w="1073" h="376">
                  <a:moveTo>
                    <a:pt x="1018" y="64"/>
                  </a:moveTo>
                  <a:lnTo>
                    <a:pt x="1038" y="64"/>
                  </a:lnTo>
                  <a:lnTo>
                    <a:pt x="1058" y="54"/>
                  </a:lnTo>
                  <a:lnTo>
                    <a:pt x="1063" y="49"/>
                  </a:lnTo>
                  <a:lnTo>
                    <a:pt x="1073" y="29"/>
                  </a:lnTo>
                  <a:lnTo>
                    <a:pt x="1073" y="19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5" y="49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4" y="64"/>
                  </a:lnTo>
                  <a:lnTo>
                    <a:pt x="54" y="64"/>
                  </a:lnTo>
                  <a:lnTo>
                    <a:pt x="1018" y="64"/>
                  </a:lnTo>
                  <a:close/>
                  <a:moveTo>
                    <a:pt x="1018" y="376"/>
                  </a:moveTo>
                  <a:lnTo>
                    <a:pt x="1038" y="376"/>
                  </a:lnTo>
                  <a:lnTo>
                    <a:pt x="1048" y="371"/>
                  </a:lnTo>
                  <a:lnTo>
                    <a:pt x="1058" y="371"/>
                  </a:lnTo>
                  <a:lnTo>
                    <a:pt x="1063" y="361"/>
                  </a:lnTo>
                  <a:lnTo>
                    <a:pt x="1068" y="356"/>
                  </a:lnTo>
                  <a:lnTo>
                    <a:pt x="1073" y="341"/>
                  </a:lnTo>
                  <a:lnTo>
                    <a:pt x="1073" y="331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1"/>
                  </a:lnTo>
                  <a:lnTo>
                    <a:pt x="0" y="351"/>
                  </a:lnTo>
                  <a:lnTo>
                    <a:pt x="5" y="361"/>
                  </a:lnTo>
                  <a:lnTo>
                    <a:pt x="34" y="376"/>
                  </a:lnTo>
                  <a:lnTo>
                    <a:pt x="54" y="376"/>
                  </a:lnTo>
                  <a:lnTo>
                    <a:pt x="1018" y="3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5" name="Freeform 393"/>
            <p:cNvSpPr>
              <a:spLocks noEditPoints="1"/>
            </p:cNvSpPr>
            <p:nvPr/>
          </p:nvSpPr>
          <p:spPr bwMode="auto">
            <a:xfrm>
              <a:off x="9505" y="6726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1" y="956"/>
                </a:cxn>
                <a:cxn ang="0">
                  <a:pos x="326" y="901"/>
                </a:cxn>
                <a:cxn ang="0">
                  <a:pos x="395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1" y="956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5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6" name="Freeform 394"/>
            <p:cNvSpPr>
              <a:spLocks/>
            </p:cNvSpPr>
            <p:nvPr/>
          </p:nvSpPr>
          <p:spPr bwMode="auto">
            <a:xfrm>
              <a:off x="10716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17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80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6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4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17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80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9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6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80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4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9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7" name="Freeform 395"/>
            <p:cNvSpPr>
              <a:spLocks noEditPoints="1"/>
            </p:cNvSpPr>
            <p:nvPr/>
          </p:nvSpPr>
          <p:spPr bwMode="auto">
            <a:xfrm>
              <a:off x="11448" y="6781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5" y="1099"/>
                </a:cxn>
                <a:cxn ang="0">
                  <a:pos x="723" y="1089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2"/>
                </a:cxn>
                <a:cxn ang="0">
                  <a:pos x="1019" y="629"/>
                </a:cxn>
                <a:cxn ang="0">
                  <a:pos x="896" y="544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3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6" y="54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5"/>
                </a:cxn>
                <a:cxn ang="0">
                  <a:pos x="530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5" y="74"/>
                </a:cxn>
                <a:cxn ang="0">
                  <a:pos x="990" y="138"/>
                </a:cxn>
                <a:cxn ang="0">
                  <a:pos x="999" y="213"/>
                </a:cxn>
                <a:cxn ang="0">
                  <a:pos x="960" y="351"/>
                </a:cxn>
                <a:cxn ang="0">
                  <a:pos x="841" y="465"/>
                </a:cxn>
                <a:cxn ang="0">
                  <a:pos x="668" y="510"/>
                </a:cxn>
                <a:cxn ang="0">
                  <a:pos x="361" y="1049"/>
                </a:cxn>
                <a:cxn ang="0">
                  <a:pos x="312" y="1044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0"/>
                </a:cxn>
                <a:cxn ang="0">
                  <a:pos x="668" y="1035"/>
                </a:cxn>
                <a:cxn ang="0">
                  <a:pos x="361" y="1049"/>
                </a:cxn>
              </a:cxnLst>
              <a:rect l="0" t="0" r="r" b="b"/>
              <a:pathLst>
                <a:path w="1148" h="1099">
                  <a:moveTo>
                    <a:pt x="188" y="975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49"/>
                  </a:lnTo>
                  <a:lnTo>
                    <a:pt x="20" y="1049"/>
                  </a:lnTo>
                  <a:lnTo>
                    <a:pt x="10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89"/>
                  </a:lnTo>
                  <a:lnTo>
                    <a:pt x="816" y="1059"/>
                  </a:lnTo>
                  <a:lnTo>
                    <a:pt x="901" y="1010"/>
                  </a:lnTo>
                  <a:lnTo>
                    <a:pt x="965" y="955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2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4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5"/>
                  </a:lnTo>
                  <a:lnTo>
                    <a:pt x="1044" y="416"/>
                  </a:lnTo>
                  <a:lnTo>
                    <a:pt x="1098" y="361"/>
                  </a:lnTo>
                  <a:lnTo>
                    <a:pt x="1133" y="292"/>
                  </a:lnTo>
                  <a:lnTo>
                    <a:pt x="1148" y="222"/>
                  </a:lnTo>
                  <a:lnTo>
                    <a:pt x="1138" y="163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29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4"/>
                  </a:lnTo>
                  <a:lnTo>
                    <a:pt x="263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1" y="54"/>
                  </a:lnTo>
                  <a:lnTo>
                    <a:pt x="396" y="54"/>
                  </a:lnTo>
                  <a:lnTo>
                    <a:pt x="406" y="59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5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59"/>
                  </a:lnTo>
                  <a:lnTo>
                    <a:pt x="579" y="49"/>
                  </a:lnTo>
                  <a:lnTo>
                    <a:pt x="826" y="49"/>
                  </a:lnTo>
                  <a:lnTo>
                    <a:pt x="891" y="54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1"/>
                  </a:lnTo>
                  <a:lnTo>
                    <a:pt x="906" y="416"/>
                  </a:lnTo>
                  <a:lnTo>
                    <a:pt x="841" y="465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49"/>
                  </a:moveTo>
                  <a:lnTo>
                    <a:pt x="322" y="1049"/>
                  </a:lnTo>
                  <a:lnTo>
                    <a:pt x="312" y="1044"/>
                  </a:lnTo>
                  <a:lnTo>
                    <a:pt x="307" y="1044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4"/>
                  </a:lnTo>
                  <a:lnTo>
                    <a:pt x="727" y="544"/>
                  </a:lnTo>
                  <a:lnTo>
                    <a:pt x="787" y="549"/>
                  </a:lnTo>
                  <a:lnTo>
                    <a:pt x="831" y="569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3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6"/>
                  </a:lnTo>
                  <a:lnTo>
                    <a:pt x="816" y="950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8" name="Freeform 396"/>
            <p:cNvSpPr>
              <a:spLocks/>
            </p:cNvSpPr>
            <p:nvPr/>
          </p:nvSpPr>
          <p:spPr bwMode="auto">
            <a:xfrm>
              <a:off x="12724" y="7375"/>
              <a:ext cx="411" cy="748"/>
            </a:xfrm>
            <a:custGeom>
              <a:avLst/>
              <a:gdLst/>
              <a:ahLst/>
              <a:cxnLst>
                <a:cxn ang="0">
                  <a:pos x="253" y="30"/>
                </a:cxn>
                <a:cxn ang="0">
                  <a:pos x="253" y="5"/>
                </a:cxn>
                <a:cxn ang="0">
                  <a:pos x="248" y="0"/>
                </a:cxn>
                <a:cxn ang="0">
                  <a:pos x="218" y="0"/>
                </a:cxn>
                <a:cxn ang="0">
                  <a:pos x="159" y="39"/>
                </a:cxn>
                <a:cxn ang="0">
                  <a:pos x="99" y="59"/>
                </a:cxn>
                <a:cxn ang="0">
                  <a:pos x="45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40" y="109"/>
                </a:cxn>
                <a:cxn ang="0">
                  <a:pos x="99" y="104"/>
                </a:cxn>
                <a:cxn ang="0">
                  <a:pos x="164" y="79"/>
                </a:cxn>
                <a:cxn ang="0">
                  <a:pos x="164" y="673"/>
                </a:cxn>
                <a:cxn ang="0">
                  <a:pos x="154" y="688"/>
                </a:cxn>
                <a:cxn ang="0">
                  <a:pos x="139" y="698"/>
                </a:cxn>
                <a:cxn ang="0">
                  <a:pos x="104" y="703"/>
                </a:cxn>
                <a:cxn ang="0">
                  <a:pos x="50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5" y="748"/>
                </a:cxn>
                <a:cxn ang="0">
                  <a:pos x="124" y="743"/>
                </a:cxn>
                <a:cxn ang="0">
                  <a:pos x="287" y="743"/>
                </a:cxn>
                <a:cxn ang="0">
                  <a:pos x="337" y="748"/>
                </a:cxn>
                <a:cxn ang="0">
                  <a:pos x="411" y="748"/>
                </a:cxn>
                <a:cxn ang="0">
                  <a:pos x="411" y="708"/>
                </a:cxn>
                <a:cxn ang="0">
                  <a:pos x="312" y="708"/>
                </a:cxn>
                <a:cxn ang="0">
                  <a:pos x="277" y="698"/>
                </a:cxn>
                <a:cxn ang="0">
                  <a:pos x="263" y="688"/>
                </a:cxn>
                <a:cxn ang="0">
                  <a:pos x="258" y="673"/>
                </a:cxn>
                <a:cxn ang="0">
                  <a:pos x="253" y="654"/>
                </a:cxn>
                <a:cxn ang="0">
                  <a:pos x="253" y="30"/>
                </a:cxn>
              </a:cxnLst>
              <a:rect l="0" t="0" r="r" b="b"/>
              <a:pathLst>
                <a:path w="411" h="748">
                  <a:moveTo>
                    <a:pt x="253" y="30"/>
                  </a:moveTo>
                  <a:lnTo>
                    <a:pt x="253" y="5"/>
                  </a:lnTo>
                  <a:lnTo>
                    <a:pt x="248" y="0"/>
                  </a:lnTo>
                  <a:lnTo>
                    <a:pt x="218" y="0"/>
                  </a:lnTo>
                  <a:lnTo>
                    <a:pt x="159" y="39"/>
                  </a:lnTo>
                  <a:lnTo>
                    <a:pt x="99" y="59"/>
                  </a:lnTo>
                  <a:lnTo>
                    <a:pt x="45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40" y="109"/>
                  </a:lnTo>
                  <a:lnTo>
                    <a:pt x="99" y="104"/>
                  </a:lnTo>
                  <a:lnTo>
                    <a:pt x="164" y="79"/>
                  </a:lnTo>
                  <a:lnTo>
                    <a:pt x="164" y="673"/>
                  </a:lnTo>
                  <a:lnTo>
                    <a:pt x="154" y="688"/>
                  </a:lnTo>
                  <a:lnTo>
                    <a:pt x="139" y="698"/>
                  </a:lnTo>
                  <a:lnTo>
                    <a:pt x="104" y="703"/>
                  </a:lnTo>
                  <a:lnTo>
                    <a:pt x="50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5" y="748"/>
                  </a:lnTo>
                  <a:lnTo>
                    <a:pt x="124" y="743"/>
                  </a:lnTo>
                  <a:lnTo>
                    <a:pt x="287" y="743"/>
                  </a:lnTo>
                  <a:lnTo>
                    <a:pt x="337" y="748"/>
                  </a:lnTo>
                  <a:lnTo>
                    <a:pt x="411" y="748"/>
                  </a:lnTo>
                  <a:lnTo>
                    <a:pt x="411" y="708"/>
                  </a:lnTo>
                  <a:lnTo>
                    <a:pt x="312" y="708"/>
                  </a:lnTo>
                  <a:lnTo>
                    <a:pt x="277" y="698"/>
                  </a:lnTo>
                  <a:lnTo>
                    <a:pt x="263" y="688"/>
                  </a:lnTo>
                  <a:lnTo>
                    <a:pt x="258" y="673"/>
                  </a:lnTo>
                  <a:lnTo>
                    <a:pt x="253" y="654"/>
                  </a:lnTo>
                  <a:lnTo>
                    <a:pt x="253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9" name="Freeform 397"/>
            <p:cNvSpPr>
              <a:spLocks/>
            </p:cNvSpPr>
            <p:nvPr/>
          </p:nvSpPr>
          <p:spPr bwMode="auto">
            <a:xfrm>
              <a:off x="13768" y="6939"/>
              <a:ext cx="1073" cy="1075"/>
            </a:xfrm>
            <a:custGeom>
              <a:avLst/>
              <a:gdLst/>
              <a:ahLst/>
              <a:cxnLst>
                <a:cxn ang="0">
                  <a:pos x="569" y="570"/>
                </a:cxn>
                <a:cxn ang="0">
                  <a:pos x="1049" y="570"/>
                </a:cxn>
                <a:cxn ang="0">
                  <a:pos x="1058" y="565"/>
                </a:cxn>
                <a:cxn ang="0">
                  <a:pos x="1063" y="560"/>
                </a:cxn>
                <a:cxn ang="0">
                  <a:pos x="1073" y="540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5"/>
                </a:cxn>
                <a:cxn ang="0">
                  <a:pos x="564" y="15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5"/>
                </a:cxn>
                <a:cxn ang="0">
                  <a:pos x="509" y="25"/>
                </a:cxn>
                <a:cxn ang="0">
                  <a:pos x="505" y="35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40"/>
                </a:cxn>
                <a:cxn ang="0">
                  <a:pos x="0" y="550"/>
                </a:cxn>
                <a:cxn ang="0">
                  <a:pos x="5" y="560"/>
                </a:cxn>
                <a:cxn ang="0">
                  <a:pos x="25" y="570"/>
                </a:cxn>
                <a:cxn ang="0">
                  <a:pos x="505" y="570"/>
                </a:cxn>
                <a:cxn ang="0">
                  <a:pos x="505" y="1040"/>
                </a:cxn>
                <a:cxn ang="0">
                  <a:pos x="509" y="1050"/>
                </a:cxn>
                <a:cxn ang="0">
                  <a:pos x="509" y="1060"/>
                </a:cxn>
                <a:cxn ang="0">
                  <a:pos x="514" y="1070"/>
                </a:cxn>
                <a:cxn ang="0">
                  <a:pos x="524" y="1075"/>
                </a:cxn>
                <a:cxn ang="0">
                  <a:pos x="549" y="1075"/>
                </a:cxn>
                <a:cxn ang="0">
                  <a:pos x="559" y="1070"/>
                </a:cxn>
                <a:cxn ang="0">
                  <a:pos x="569" y="1050"/>
                </a:cxn>
                <a:cxn ang="0">
                  <a:pos x="569" y="1020"/>
                </a:cxn>
                <a:cxn ang="0">
                  <a:pos x="569" y="570"/>
                </a:cxn>
              </a:cxnLst>
              <a:rect l="0" t="0" r="r" b="b"/>
              <a:pathLst>
                <a:path w="1073" h="1075">
                  <a:moveTo>
                    <a:pt x="569" y="570"/>
                  </a:moveTo>
                  <a:lnTo>
                    <a:pt x="1049" y="570"/>
                  </a:lnTo>
                  <a:lnTo>
                    <a:pt x="1058" y="565"/>
                  </a:lnTo>
                  <a:lnTo>
                    <a:pt x="1063" y="560"/>
                  </a:lnTo>
                  <a:lnTo>
                    <a:pt x="1073" y="540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5"/>
                  </a:lnTo>
                  <a:lnTo>
                    <a:pt x="564" y="15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5"/>
                  </a:lnTo>
                  <a:lnTo>
                    <a:pt x="509" y="25"/>
                  </a:lnTo>
                  <a:lnTo>
                    <a:pt x="505" y="35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5" y="560"/>
                  </a:lnTo>
                  <a:lnTo>
                    <a:pt x="25" y="570"/>
                  </a:lnTo>
                  <a:lnTo>
                    <a:pt x="505" y="570"/>
                  </a:lnTo>
                  <a:lnTo>
                    <a:pt x="505" y="1040"/>
                  </a:lnTo>
                  <a:lnTo>
                    <a:pt x="509" y="1050"/>
                  </a:lnTo>
                  <a:lnTo>
                    <a:pt x="509" y="1060"/>
                  </a:lnTo>
                  <a:lnTo>
                    <a:pt x="514" y="1070"/>
                  </a:lnTo>
                  <a:lnTo>
                    <a:pt x="524" y="1075"/>
                  </a:lnTo>
                  <a:lnTo>
                    <a:pt x="549" y="1075"/>
                  </a:lnTo>
                  <a:lnTo>
                    <a:pt x="559" y="1070"/>
                  </a:lnTo>
                  <a:lnTo>
                    <a:pt x="569" y="1050"/>
                  </a:lnTo>
                  <a:lnTo>
                    <a:pt x="569" y="1020"/>
                  </a:lnTo>
                  <a:lnTo>
                    <a:pt x="569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0" name="Freeform 398"/>
            <p:cNvSpPr>
              <a:spLocks noEditPoints="1"/>
            </p:cNvSpPr>
            <p:nvPr/>
          </p:nvSpPr>
          <p:spPr bwMode="auto">
            <a:xfrm>
              <a:off x="15341" y="6726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2" y="956"/>
                </a:cxn>
                <a:cxn ang="0">
                  <a:pos x="326" y="901"/>
                </a:cxn>
                <a:cxn ang="0">
                  <a:pos x="396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2" y="956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6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1" name="Freeform 399"/>
            <p:cNvSpPr>
              <a:spLocks noEditPoints="1"/>
            </p:cNvSpPr>
            <p:nvPr/>
          </p:nvSpPr>
          <p:spPr bwMode="auto">
            <a:xfrm>
              <a:off x="16543" y="7360"/>
              <a:ext cx="554" cy="763"/>
            </a:xfrm>
            <a:custGeom>
              <a:avLst/>
              <a:gdLst/>
              <a:ahLst/>
              <a:cxnLst>
                <a:cxn ang="0">
                  <a:pos x="554" y="579"/>
                </a:cxn>
                <a:cxn ang="0">
                  <a:pos x="554" y="535"/>
                </a:cxn>
                <a:cxn ang="0">
                  <a:pos x="425" y="535"/>
                </a:cxn>
                <a:cxn ang="0">
                  <a:pos x="425" y="15"/>
                </a:cxn>
                <a:cxn ang="0">
                  <a:pos x="420" y="5"/>
                </a:cxn>
                <a:cxn ang="0">
                  <a:pos x="415" y="5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1" y="20"/>
                </a:cxn>
                <a:cxn ang="0">
                  <a:pos x="0" y="535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2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3"/>
                </a:cxn>
                <a:cxn ang="0">
                  <a:pos x="267" y="763"/>
                </a:cxn>
                <a:cxn ang="0">
                  <a:pos x="326" y="758"/>
                </a:cxn>
                <a:cxn ang="0">
                  <a:pos x="425" y="758"/>
                </a:cxn>
                <a:cxn ang="0">
                  <a:pos x="489" y="763"/>
                </a:cxn>
                <a:cxn ang="0">
                  <a:pos x="549" y="763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5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9"/>
                </a:cxn>
                <a:cxn ang="0">
                  <a:pos x="425" y="579"/>
                </a:cxn>
                <a:cxn ang="0">
                  <a:pos x="554" y="579"/>
                </a:cxn>
                <a:cxn ang="0">
                  <a:pos x="336" y="124"/>
                </a:cxn>
                <a:cxn ang="0">
                  <a:pos x="336" y="535"/>
                </a:cxn>
                <a:cxn ang="0">
                  <a:pos x="39" y="535"/>
                </a:cxn>
                <a:cxn ang="0">
                  <a:pos x="336" y="124"/>
                </a:cxn>
              </a:cxnLst>
              <a:rect l="0" t="0" r="r" b="b"/>
              <a:pathLst>
                <a:path w="554" h="763">
                  <a:moveTo>
                    <a:pt x="554" y="579"/>
                  </a:moveTo>
                  <a:lnTo>
                    <a:pt x="554" y="535"/>
                  </a:lnTo>
                  <a:lnTo>
                    <a:pt x="425" y="535"/>
                  </a:lnTo>
                  <a:lnTo>
                    <a:pt x="425" y="15"/>
                  </a:lnTo>
                  <a:lnTo>
                    <a:pt x="420" y="5"/>
                  </a:lnTo>
                  <a:lnTo>
                    <a:pt x="415" y="5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1" y="20"/>
                  </a:lnTo>
                  <a:lnTo>
                    <a:pt x="0" y="535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2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3"/>
                  </a:lnTo>
                  <a:lnTo>
                    <a:pt x="267" y="763"/>
                  </a:lnTo>
                  <a:lnTo>
                    <a:pt x="326" y="758"/>
                  </a:lnTo>
                  <a:lnTo>
                    <a:pt x="425" y="758"/>
                  </a:lnTo>
                  <a:lnTo>
                    <a:pt x="489" y="763"/>
                  </a:lnTo>
                  <a:lnTo>
                    <a:pt x="549" y="763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5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9"/>
                  </a:lnTo>
                  <a:lnTo>
                    <a:pt x="425" y="579"/>
                  </a:lnTo>
                  <a:lnTo>
                    <a:pt x="554" y="579"/>
                  </a:lnTo>
                  <a:close/>
                  <a:moveTo>
                    <a:pt x="336" y="124"/>
                  </a:moveTo>
                  <a:lnTo>
                    <a:pt x="336" y="535"/>
                  </a:lnTo>
                  <a:lnTo>
                    <a:pt x="39" y="535"/>
                  </a:lnTo>
                  <a:lnTo>
                    <a:pt x="336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2" name="Freeform 400"/>
            <p:cNvSpPr>
              <a:spLocks noEditPoints="1"/>
            </p:cNvSpPr>
            <p:nvPr/>
          </p:nvSpPr>
          <p:spPr bwMode="auto">
            <a:xfrm>
              <a:off x="17290" y="6781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4" y="1099"/>
                </a:cxn>
                <a:cxn ang="0">
                  <a:pos x="722" y="1089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2"/>
                </a:cxn>
                <a:cxn ang="0">
                  <a:pos x="1018" y="629"/>
                </a:cxn>
                <a:cxn ang="0">
                  <a:pos x="895" y="544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3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5" y="54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5"/>
                </a:cxn>
                <a:cxn ang="0">
                  <a:pos x="529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4" y="74"/>
                </a:cxn>
                <a:cxn ang="0">
                  <a:pos x="989" y="138"/>
                </a:cxn>
                <a:cxn ang="0">
                  <a:pos x="999" y="213"/>
                </a:cxn>
                <a:cxn ang="0">
                  <a:pos x="959" y="351"/>
                </a:cxn>
                <a:cxn ang="0">
                  <a:pos x="840" y="465"/>
                </a:cxn>
                <a:cxn ang="0">
                  <a:pos x="667" y="510"/>
                </a:cxn>
                <a:cxn ang="0">
                  <a:pos x="361" y="1049"/>
                </a:cxn>
                <a:cxn ang="0">
                  <a:pos x="311" y="1044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0"/>
                </a:cxn>
                <a:cxn ang="0">
                  <a:pos x="667" y="1035"/>
                </a:cxn>
                <a:cxn ang="0">
                  <a:pos x="361" y="1049"/>
                </a:cxn>
              </a:cxnLst>
              <a:rect l="0" t="0" r="r" b="b"/>
              <a:pathLst>
                <a:path w="1147" h="1099">
                  <a:moveTo>
                    <a:pt x="188" y="975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49"/>
                  </a:lnTo>
                  <a:lnTo>
                    <a:pt x="19" y="1049"/>
                  </a:lnTo>
                  <a:lnTo>
                    <a:pt x="9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89"/>
                  </a:lnTo>
                  <a:lnTo>
                    <a:pt x="816" y="1059"/>
                  </a:lnTo>
                  <a:lnTo>
                    <a:pt x="900" y="1010"/>
                  </a:lnTo>
                  <a:lnTo>
                    <a:pt x="964" y="955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2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4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5"/>
                  </a:lnTo>
                  <a:lnTo>
                    <a:pt x="1043" y="416"/>
                  </a:lnTo>
                  <a:lnTo>
                    <a:pt x="1098" y="361"/>
                  </a:lnTo>
                  <a:lnTo>
                    <a:pt x="1132" y="292"/>
                  </a:lnTo>
                  <a:lnTo>
                    <a:pt x="1147" y="222"/>
                  </a:lnTo>
                  <a:lnTo>
                    <a:pt x="1137" y="163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29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4"/>
                  </a:lnTo>
                  <a:lnTo>
                    <a:pt x="262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0" y="54"/>
                  </a:lnTo>
                  <a:lnTo>
                    <a:pt x="395" y="54"/>
                  </a:lnTo>
                  <a:lnTo>
                    <a:pt x="405" y="59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5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59"/>
                  </a:lnTo>
                  <a:lnTo>
                    <a:pt x="578" y="49"/>
                  </a:lnTo>
                  <a:lnTo>
                    <a:pt x="826" y="49"/>
                  </a:lnTo>
                  <a:lnTo>
                    <a:pt x="890" y="54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1"/>
                  </a:lnTo>
                  <a:lnTo>
                    <a:pt x="905" y="416"/>
                  </a:lnTo>
                  <a:lnTo>
                    <a:pt x="840" y="465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49"/>
                  </a:moveTo>
                  <a:lnTo>
                    <a:pt x="321" y="1049"/>
                  </a:lnTo>
                  <a:lnTo>
                    <a:pt x="311" y="1044"/>
                  </a:lnTo>
                  <a:lnTo>
                    <a:pt x="306" y="1044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4"/>
                  </a:lnTo>
                  <a:lnTo>
                    <a:pt x="727" y="544"/>
                  </a:lnTo>
                  <a:lnTo>
                    <a:pt x="786" y="549"/>
                  </a:lnTo>
                  <a:lnTo>
                    <a:pt x="831" y="569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3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6"/>
                  </a:lnTo>
                  <a:lnTo>
                    <a:pt x="816" y="950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3" name="Freeform 401"/>
            <p:cNvSpPr>
              <a:spLocks/>
            </p:cNvSpPr>
            <p:nvPr/>
          </p:nvSpPr>
          <p:spPr bwMode="auto">
            <a:xfrm>
              <a:off x="18501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4" name="Freeform 402"/>
            <p:cNvSpPr>
              <a:spLocks/>
            </p:cNvSpPr>
            <p:nvPr/>
          </p:nvSpPr>
          <p:spPr bwMode="auto">
            <a:xfrm>
              <a:off x="3184" y="9167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60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80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5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3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5"/>
                </a:cxn>
                <a:cxn ang="0">
                  <a:pos x="410" y="1115"/>
                </a:cxn>
                <a:cxn ang="0">
                  <a:pos x="301" y="1080"/>
                </a:cxn>
                <a:cxn ang="0">
                  <a:pos x="207" y="1001"/>
                </a:cxn>
                <a:cxn ang="0">
                  <a:pos x="153" y="872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4"/>
                </a:cxn>
                <a:cxn ang="0">
                  <a:pos x="628" y="65"/>
                </a:cxn>
                <a:cxn ang="0">
                  <a:pos x="811" y="60"/>
                </a:cxn>
                <a:cxn ang="0">
                  <a:pos x="925" y="134"/>
                </a:cxn>
                <a:cxn ang="0">
                  <a:pos x="989" y="273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60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60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90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6"/>
                  </a:lnTo>
                  <a:lnTo>
                    <a:pt x="163" y="1080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5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2"/>
                  </a:lnTo>
                  <a:lnTo>
                    <a:pt x="930" y="842"/>
                  </a:lnTo>
                  <a:lnTo>
                    <a:pt x="949" y="793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3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1"/>
                  </a:lnTo>
                  <a:lnTo>
                    <a:pt x="677" y="1060"/>
                  </a:lnTo>
                  <a:lnTo>
                    <a:pt x="603" y="1095"/>
                  </a:lnTo>
                  <a:lnTo>
                    <a:pt x="529" y="1115"/>
                  </a:lnTo>
                  <a:lnTo>
                    <a:pt x="465" y="1120"/>
                  </a:lnTo>
                  <a:lnTo>
                    <a:pt x="410" y="1115"/>
                  </a:lnTo>
                  <a:lnTo>
                    <a:pt x="351" y="1105"/>
                  </a:lnTo>
                  <a:lnTo>
                    <a:pt x="301" y="1080"/>
                  </a:lnTo>
                  <a:lnTo>
                    <a:pt x="252" y="1045"/>
                  </a:lnTo>
                  <a:lnTo>
                    <a:pt x="207" y="1001"/>
                  </a:lnTo>
                  <a:lnTo>
                    <a:pt x="178" y="941"/>
                  </a:lnTo>
                  <a:lnTo>
                    <a:pt x="153" y="872"/>
                  </a:lnTo>
                  <a:lnTo>
                    <a:pt x="148" y="783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4"/>
                  </a:lnTo>
                  <a:lnTo>
                    <a:pt x="524" y="104"/>
                  </a:lnTo>
                  <a:lnTo>
                    <a:pt x="628" y="65"/>
                  </a:lnTo>
                  <a:lnTo>
                    <a:pt x="737" y="50"/>
                  </a:lnTo>
                  <a:lnTo>
                    <a:pt x="811" y="60"/>
                  </a:lnTo>
                  <a:lnTo>
                    <a:pt x="875" y="90"/>
                  </a:lnTo>
                  <a:lnTo>
                    <a:pt x="925" y="134"/>
                  </a:lnTo>
                  <a:lnTo>
                    <a:pt x="964" y="194"/>
                  </a:lnTo>
                  <a:lnTo>
                    <a:pt x="989" y="273"/>
                  </a:lnTo>
                  <a:lnTo>
                    <a:pt x="994" y="357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5" name="Freeform 403"/>
            <p:cNvSpPr>
              <a:spLocks noEditPoints="1"/>
            </p:cNvSpPr>
            <p:nvPr/>
          </p:nvSpPr>
          <p:spPr bwMode="auto">
            <a:xfrm>
              <a:off x="4302" y="9777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6" name="Freeform 404"/>
            <p:cNvSpPr>
              <a:spLocks noEditPoints="1"/>
            </p:cNvSpPr>
            <p:nvPr/>
          </p:nvSpPr>
          <p:spPr bwMode="auto">
            <a:xfrm>
              <a:off x="6676" y="9712"/>
              <a:ext cx="1073" cy="377"/>
            </a:xfrm>
            <a:custGeom>
              <a:avLst/>
              <a:gdLst/>
              <a:ahLst/>
              <a:cxnLst>
                <a:cxn ang="0">
                  <a:pos x="1018" y="65"/>
                </a:cxn>
                <a:cxn ang="0">
                  <a:pos x="1038" y="65"/>
                </a:cxn>
                <a:cxn ang="0">
                  <a:pos x="1058" y="55"/>
                </a:cxn>
                <a:cxn ang="0">
                  <a:pos x="1063" y="50"/>
                </a:cxn>
                <a:cxn ang="0">
                  <a:pos x="1073" y="30"/>
                </a:cxn>
                <a:cxn ang="0">
                  <a:pos x="1073" y="20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30"/>
                </a:cxn>
                <a:cxn ang="0">
                  <a:pos x="0" y="40"/>
                </a:cxn>
                <a:cxn ang="0">
                  <a:pos x="5" y="50"/>
                </a:cxn>
                <a:cxn ang="0">
                  <a:pos x="24" y="60"/>
                </a:cxn>
                <a:cxn ang="0">
                  <a:pos x="34" y="60"/>
                </a:cxn>
                <a:cxn ang="0">
                  <a:pos x="44" y="65"/>
                </a:cxn>
                <a:cxn ang="0">
                  <a:pos x="54" y="65"/>
                </a:cxn>
                <a:cxn ang="0">
                  <a:pos x="1018" y="65"/>
                </a:cxn>
                <a:cxn ang="0">
                  <a:pos x="1018" y="377"/>
                </a:cxn>
                <a:cxn ang="0">
                  <a:pos x="1038" y="377"/>
                </a:cxn>
                <a:cxn ang="0">
                  <a:pos x="1048" y="372"/>
                </a:cxn>
                <a:cxn ang="0">
                  <a:pos x="1058" y="372"/>
                </a:cxn>
                <a:cxn ang="0">
                  <a:pos x="1063" y="362"/>
                </a:cxn>
                <a:cxn ang="0">
                  <a:pos x="1068" y="357"/>
                </a:cxn>
                <a:cxn ang="0">
                  <a:pos x="1073" y="342"/>
                </a:cxn>
                <a:cxn ang="0">
                  <a:pos x="1073" y="332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2"/>
                </a:cxn>
                <a:cxn ang="0">
                  <a:pos x="0" y="352"/>
                </a:cxn>
                <a:cxn ang="0">
                  <a:pos x="5" y="362"/>
                </a:cxn>
                <a:cxn ang="0">
                  <a:pos x="34" y="377"/>
                </a:cxn>
                <a:cxn ang="0">
                  <a:pos x="54" y="377"/>
                </a:cxn>
                <a:cxn ang="0">
                  <a:pos x="1018" y="377"/>
                </a:cxn>
              </a:cxnLst>
              <a:rect l="0" t="0" r="r" b="b"/>
              <a:pathLst>
                <a:path w="1073" h="377">
                  <a:moveTo>
                    <a:pt x="1018" y="65"/>
                  </a:moveTo>
                  <a:lnTo>
                    <a:pt x="1038" y="65"/>
                  </a:lnTo>
                  <a:lnTo>
                    <a:pt x="1058" y="55"/>
                  </a:lnTo>
                  <a:lnTo>
                    <a:pt x="1063" y="50"/>
                  </a:lnTo>
                  <a:lnTo>
                    <a:pt x="1073" y="30"/>
                  </a:lnTo>
                  <a:lnTo>
                    <a:pt x="1073" y="20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5" y="50"/>
                  </a:lnTo>
                  <a:lnTo>
                    <a:pt x="24" y="60"/>
                  </a:lnTo>
                  <a:lnTo>
                    <a:pt x="34" y="60"/>
                  </a:lnTo>
                  <a:lnTo>
                    <a:pt x="44" y="65"/>
                  </a:lnTo>
                  <a:lnTo>
                    <a:pt x="54" y="65"/>
                  </a:lnTo>
                  <a:lnTo>
                    <a:pt x="1018" y="65"/>
                  </a:lnTo>
                  <a:close/>
                  <a:moveTo>
                    <a:pt x="1018" y="377"/>
                  </a:moveTo>
                  <a:lnTo>
                    <a:pt x="1038" y="377"/>
                  </a:lnTo>
                  <a:lnTo>
                    <a:pt x="1048" y="372"/>
                  </a:lnTo>
                  <a:lnTo>
                    <a:pt x="1058" y="372"/>
                  </a:lnTo>
                  <a:lnTo>
                    <a:pt x="1063" y="362"/>
                  </a:lnTo>
                  <a:lnTo>
                    <a:pt x="1068" y="357"/>
                  </a:lnTo>
                  <a:lnTo>
                    <a:pt x="1073" y="342"/>
                  </a:lnTo>
                  <a:lnTo>
                    <a:pt x="1073" y="332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2"/>
                  </a:lnTo>
                  <a:lnTo>
                    <a:pt x="0" y="352"/>
                  </a:lnTo>
                  <a:lnTo>
                    <a:pt x="5" y="362"/>
                  </a:lnTo>
                  <a:lnTo>
                    <a:pt x="34" y="377"/>
                  </a:lnTo>
                  <a:lnTo>
                    <a:pt x="54" y="377"/>
                  </a:lnTo>
                  <a:lnTo>
                    <a:pt x="1018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7" name="Freeform 405"/>
            <p:cNvSpPr>
              <a:spLocks noEditPoints="1"/>
            </p:cNvSpPr>
            <p:nvPr/>
          </p:nvSpPr>
          <p:spPr bwMode="auto">
            <a:xfrm>
              <a:off x="9505" y="9148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8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1" y="955"/>
                </a:cxn>
                <a:cxn ang="0">
                  <a:pos x="326" y="901"/>
                </a:cxn>
                <a:cxn ang="0">
                  <a:pos x="395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3"/>
                </a:cxn>
                <a:cxn ang="0">
                  <a:pos x="895" y="1148"/>
                </a:cxn>
                <a:cxn ang="0">
                  <a:pos x="984" y="1153"/>
                </a:cxn>
                <a:cxn ang="0">
                  <a:pos x="1098" y="1148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8"/>
                  </a:lnTo>
                  <a:lnTo>
                    <a:pt x="24" y="1153"/>
                  </a:lnTo>
                  <a:lnTo>
                    <a:pt x="94" y="1153"/>
                  </a:lnTo>
                  <a:lnTo>
                    <a:pt x="163" y="1148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1" y="955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5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8"/>
                  </a:lnTo>
                  <a:lnTo>
                    <a:pt x="934" y="1148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8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4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8" name="Freeform 406"/>
            <p:cNvSpPr>
              <a:spLocks/>
            </p:cNvSpPr>
            <p:nvPr/>
          </p:nvSpPr>
          <p:spPr bwMode="auto">
            <a:xfrm>
              <a:off x="10716" y="9791"/>
              <a:ext cx="520" cy="773"/>
            </a:xfrm>
            <a:custGeom>
              <a:avLst/>
              <a:gdLst/>
              <a:ahLst/>
              <a:cxnLst>
                <a:cxn ang="0">
                  <a:pos x="297" y="377"/>
                </a:cxn>
                <a:cxn ang="0">
                  <a:pos x="371" y="436"/>
                </a:cxn>
                <a:cxn ang="0">
                  <a:pos x="401" y="555"/>
                </a:cxn>
                <a:cxn ang="0">
                  <a:pos x="376" y="664"/>
                </a:cxn>
                <a:cxn ang="0">
                  <a:pos x="317" y="718"/>
                </a:cxn>
                <a:cxn ang="0">
                  <a:pos x="218" y="733"/>
                </a:cxn>
                <a:cxn ang="0">
                  <a:pos x="94" y="689"/>
                </a:cxn>
                <a:cxn ang="0">
                  <a:pos x="80" y="654"/>
                </a:cxn>
                <a:cxn ang="0">
                  <a:pos x="119" y="624"/>
                </a:cxn>
                <a:cxn ang="0">
                  <a:pos x="124" y="605"/>
                </a:cxn>
                <a:cxn ang="0">
                  <a:pos x="124" y="575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5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3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1"/>
                </a:cxn>
                <a:cxn ang="0">
                  <a:pos x="446" y="406"/>
                </a:cxn>
                <a:cxn ang="0">
                  <a:pos x="322" y="352"/>
                </a:cxn>
                <a:cxn ang="0">
                  <a:pos x="431" y="283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9"/>
                </a:cxn>
                <a:cxn ang="0">
                  <a:pos x="114" y="208"/>
                </a:cxn>
                <a:cxn ang="0">
                  <a:pos x="149" y="169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4" y="45"/>
                </a:cxn>
                <a:cxn ang="0">
                  <a:pos x="253" y="30"/>
                </a:cxn>
                <a:cxn ang="0">
                  <a:pos x="317" y="45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8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7"/>
                </a:cxn>
                <a:cxn ang="0">
                  <a:pos x="188" y="372"/>
                </a:cxn>
              </a:cxnLst>
              <a:rect l="0" t="0" r="r" b="b"/>
              <a:pathLst>
                <a:path w="520" h="773">
                  <a:moveTo>
                    <a:pt x="248" y="372"/>
                  </a:moveTo>
                  <a:lnTo>
                    <a:pt x="297" y="377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6"/>
                  </a:lnTo>
                  <a:lnTo>
                    <a:pt x="401" y="555"/>
                  </a:lnTo>
                  <a:lnTo>
                    <a:pt x="396" y="614"/>
                  </a:lnTo>
                  <a:lnTo>
                    <a:pt x="376" y="664"/>
                  </a:lnTo>
                  <a:lnTo>
                    <a:pt x="352" y="699"/>
                  </a:lnTo>
                  <a:lnTo>
                    <a:pt x="317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9"/>
                  </a:lnTo>
                  <a:lnTo>
                    <a:pt x="60" y="654"/>
                  </a:lnTo>
                  <a:lnTo>
                    <a:pt x="80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5"/>
                  </a:lnTo>
                  <a:lnTo>
                    <a:pt x="129" y="595"/>
                  </a:lnTo>
                  <a:lnTo>
                    <a:pt x="124" y="575"/>
                  </a:lnTo>
                  <a:lnTo>
                    <a:pt x="114" y="555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60"/>
                  </a:lnTo>
                  <a:lnTo>
                    <a:pt x="5" y="575"/>
                  </a:lnTo>
                  <a:lnTo>
                    <a:pt x="0" y="595"/>
                  </a:lnTo>
                  <a:lnTo>
                    <a:pt x="15" y="654"/>
                  </a:lnTo>
                  <a:lnTo>
                    <a:pt x="50" y="704"/>
                  </a:lnTo>
                  <a:lnTo>
                    <a:pt x="109" y="738"/>
                  </a:lnTo>
                  <a:lnTo>
                    <a:pt x="179" y="763"/>
                  </a:lnTo>
                  <a:lnTo>
                    <a:pt x="258" y="773"/>
                  </a:lnTo>
                  <a:lnTo>
                    <a:pt x="347" y="758"/>
                  </a:lnTo>
                  <a:lnTo>
                    <a:pt x="416" y="728"/>
                  </a:lnTo>
                  <a:lnTo>
                    <a:pt x="470" y="679"/>
                  </a:lnTo>
                  <a:lnTo>
                    <a:pt x="510" y="619"/>
                  </a:lnTo>
                  <a:lnTo>
                    <a:pt x="520" y="555"/>
                  </a:lnTo>
                  <a:lnTo>
                    <a:pt x="510" y="501"/>
                  </a:lnTo>
                  <a:lnTo>
                    <a:pt x="485" y="451"/>
                  </a:lnTo>
                  <a:lnTo>
                    <a:pt x="446" y="406"/>
                  </a:lnTo>
                  <a:lnTo>
                    <a:pt x="391" y="372"/>
                  </a:lnTo>
                  <a:lnTo>
                    <a:pt x="322" y="352"/>
                  </a:lnTo>
                  <a:lnTo>
                    <a:pt x="386" y="322"/>
                  </a:lnTo>
                  <a:lnTo>
                    <a:pt x="431" y="283"/>
                  </a:lnTo>
                  <a:lnTo>
                    <a:pt x="460" y="243"/>
                  </a:lnTo>
                  <a:lnTo>
                    <a:pt x="480" y="198"/>
                  </a:lnTo>
                  <a:lnTo>
                    <a:pt x="485" y="154"/>
                  </a:lnTo>
                  <a:lnTo>
                    <a:pt x="475" y="104"/>
                  </a:lnTo>
                  <a:lnTo>
                    <a:pt x="441" y="60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80" y="60"/>
                  </a:lnTo>
                  <a:lnTo>
                    <a:pt x="50" y="99"/>
                  </a:lnTo>
                  <a:lnTo>
                    <a:pt x="35" y="149"/>
                  </a:lnTo>
                  <a:lnTo>
                    <a:pt x="45" y="189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9"/>
                  </a:lnTo>
                  <a:lnTo>
                    <a:pt x="149" y="169"/>
                  </a:lnTo>
                  <a:lnTo>
                    <a:pt x="154" y="154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5"/>
                  </a:lnTo>
                  <a:lnTo>
                    <a:pt x="174" y="45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5"/>
                  </a:lnTo>
                  <a:lnTo>
                    <a:pt x="347" y="70"/>
                  </a:lnTo>
                  <a:lnTo>
                    <a:pt x="366" y="104"/>
                  </a:lnTo>
                  <a:lnTo>
                    <a:pt x="376" y="154"/>
                  </a:lnTo>
                  <a:lnTo>
                    <a:pt x="371" y="203"/>
                  </a:lnTo>
                  <a:lnTo>
                    <a:pt x="356" y="248"/>
                  </a:lnTo>
                  <a:lnTo>
                    <a:pt x="332" y="288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9" y="342"/>
                  </a:lnTo>
                  <a:lnTo>
                    <a:pt x="164" y="342"/>
                  </a:lnTo>
                  <a:lnTo>
                    <a:pt x="159" y="347"/>
                  </a:lnTo>
                  <a:lnTo>
                    <a:pt x="159" y="367"/>
                  </a:lnTo>
                  <a:lnTo>
                    <a:pt x="164" y="372"/>
                  </a:lnTo>
                  <a:lnTo>
                    <a:pt x="188" y="372"/>
                  </a:lnTo>
                  <a:lnTo>
                    <a:pt x="248" y="3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9" name="Freeform 407"/>
            <p:cNvSpPr>
              <a:spLocks noEditPoints="1"/>
            </p:cNvSpPr>
            <p:nvPr/>
          </p:nvSpPr>
          <p:spPr bwMode="auto">
            <a:xfrm>
              <a:off x="11448" y="9202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5" y="1099"/>
                </a:cxn>
                <a:cxn ang="0">
                  <a:pos x="723" y="1090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3"/>
                </a:cxn>
                <a:cxn ang="0">
                  <a:pos x="1019" y="629"/>
                </a:cxn>
                <a:cxn ang="0">
                  <a:pos x="896" y="545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4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6" y="55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6"/>
                </a:cxn>
                <a:cxn ang="0">
                  <a:pos x="530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5" y="74"/>
                </a:cxn>
                <a:cxn ang="0">
                  <a:pos x="990" y="139"/>
                </a:cxn>
                <a:cxn ang="0">
                  <a:pos x="999" y="213"/>
                </a:cxn>
                <a:cxn ang="0">
                  <a:pos x="960" y="352"/>
                </a:cxn>
                <a:cxn ang="0">
                  <a:pos x="841" y="466"/>
                </a:cxn>
                <a:cxn ang="0">
                  <a:pos x="668" y="510"/>
                </a:cxn>
                <a:cxn ang="0">
                  <a:pos x="361" y="1050"/>
                </a:cxn>
                <a:cxn ang="0">
                  <a:pos x="312" y="1045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1"/>
                </a:cxn>
                <a:cxn ang="0">
                  <a:pos x="668" y="1035"/>
                </a:cxn>
                <a:cxn ang="0">
                  <a:pos x="361" y="1050"/>
                </a:cxn>
              </a:cxnLst>
              <a:rect l="0" t="0" r="r" b="b"/>
              <a:pathLst>
                <a:path w="1148" h="1099">
                  <a:moveTo>
                    <a:pt x="188" y="976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50"/>
                  </a:lnTo>
                  <a:lnTo>
                    <a:pt x="20" y="1050"/>
                  </a:lnTo>
                  <a:lnTo>
                    <a:pt x="10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90"/>
                  </a:lnTo>
                  <a:lnTo>
                    <a:pt x="816" y="1060"/>
                  </a:lnTo>
                  <a:lnTo>
                    <a:pt x="901" y="1010"/>
                  </a:lnTo>
                  <a:lnTo>
                    <a:pt x="965" y="956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3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5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6"/>
                  </a:lnTo>
                  <a:lnTo>
                    <a:pt x="1044" y="416"/>
                  </a:lnTo>
                  <a:lnTo>
                    <a:pt x="1098" y="362"/>
                  </a:lnTo>
                  <a:lnTo>
                    <a:pt x="1133" y="292"/>
                  </a:lnTo>
                  <a:lnTo>
                    <a:pt x="1148" y="223"/>
                  </a:lnTo>
                  <a:lnTo>
                    <a:pt x="1138" y="164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30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5"/>
                  </a:lnTo>
                  <a:lnTo>
                    <a:pt x="263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1" y="55"/>
                  </a:lnTo>
                  <a:lnTo>
                    <a:pt x="396" y="55"/>
                  </a:lnTo>
                  <a:lnTo>
                    <a:pt x="406" y="60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6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60"/>
                  </a:lnTo>
                  <a:lnTo>
                    <a:pt x="579" y="50"/>
                  </a:lnTo>
                  <a:lnTo>
                    <a:pt x="826" y="50"/>
                  </a:lnTo>
                  <a:lnTo>
                    <a:pt x="891" y="55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2"/>
                  </a:lnTo>
                  <a:lnTo>
                    <a:pt x="906" y="416"/>
                  </a:lnTo>
                  <a:lnTo>
                    <a:pt x="841" y="466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50"/>
                  </a:moveTo>
                  <a:lnTo>
                    <a:pt x="322" y="1050"/>
                  </a:lnTo>
                  <a:lnTo>
                    <a:pt x="312" y="1045"/>
                  </a:lnTo>
                  <a:lnTo>
                    <a:pt x="307" y="1045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5"/>
                  </a:lnTo>
                  <a:lnTo>
                    <a:pt x="727" y="545"/>
                  </a:lnTo>
                  <a:lnTo>
                    <a:pt x="787" y="550"/>
                  </a:lnTo>
                  <a:lnTo>
                    <a:pt x="831" y="570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7"/>
                  </a:lnTo>
                  <a:lnTo>
                    <a:pt x="816" y="951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0" name="Freeform 408"/>
            <p:cNvSpPr>
              <a:spLocks/>
            </p:cNvSpPr>
            <p:nvPr/>
          </p:nvSpPr>
          <p:spPr bwMode="auto">
            <a:xfrm>
              <a:off x="12670" y="9791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1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6" y="461"/>
                </a:cxn>
                <a:cxn ang="0">
                  <a:pos x="430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0" y="60"/>
                </a:cxn>
                <a:cxn ang="0">
                  <a:pos x="307" y="5"/>
                </a:cxn>
                <a:cxn ang="0">
                  <a:pos x="158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4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6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0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1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6" y="461"/>
                  </a:lnTo>
                  <a:lnTo>
                    <a:pt x="386" y="421"/>
                  </a:lnTo>
                  <a:lnTo>
                    <a:pt x="430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0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7" y="0"/>
                  </a:lnTo>
                  <a:lnTo>
                    <a:pt x="158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4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6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1" name="Freeform 409"/>
            <p:cNvSpPr>
              <a:spLocks/>
            </p:cNvSpPr>
            <p:nvPr/>
          </p:nvSpPr>
          <p:spPr bwMode="auto">
            <a:xfrm>
              <a:off x="13768" y="9361"/>
              <a:ext cx="1073" cy="1074"/>
            </a:xfrm>
            <a:custGeom>
              <a:avLst/>
              <a:gdLst/>
              <a:ahLst/>
              <a:cxnLst>
                <a:cxn ang="0">
                  <a:pos x="569" y="569"/>
                </a:cxn>
                <a:cxn ang="0">
                  <a:pos x="1049" y="569"/>
                </a:cxn>
                <a:cxn ang="0">
                  <a:pos x="1058" y="564"/>
                </a:cxn>
                <a:cxn ang="0">
                  <a:pos x="1063" y="559"/>
                </a:cxn>
                <a:cxn ang="0">
                  <a:pos x="1073" y="539"/>
                </a:cxn>
                <a:cxn ang="0">
                  <a:pos x="1073" y="524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4"/>
                </a:cxn>
                <a:cxn ang="0">
                  <a:pos x="564" y="14"/>
                </a:cxn>
                <a:cxn ang="0">
                  <a:pos x="559" y="9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4"/>
                </a:cxn>
                <a:cxn ang="0">
                  <a:pos x="509" y="24"/>
                </a:cxn>
                <a:cxn ang="0">
                  <a:pos x="505" y="34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4"/>
                </a:cxn>
                <a:cxn ang="0">
                  <a:pos x="0" y="539"/>
                </a:cxn>
                <a:cxn ang="0">
                  <a:pos x="0" y="549"/>
                </a:cxn>
                <a:cxn ang="0">
                  <a:pos x="5" y="559"/>
                </a:cxn>
                <a:cxn ang="0">
                  <a:pos x="25" y="569"/>
                </a:cxn>
                <a:cxn ang="0">
                  <a:pos x="505" y="569"/>
                </a:cxn>
                <a:cxn ang="0">
                  <a:pos x="505" y="1039"/>
                </a:cxn>
                <a:cxn ang="0">
                  <a:pos x="509" y="1049"/>
                </a:cxn>
                <a:cxn ang="0">
                  <a:pos x="509" y="1059"/>
                </a:cxn>
                <a:cxn ang="0">
                  <a:pos x="514" y="1069"/>
                </a:cxn>
                <a:cxn ang="0">
                  <a:pos x="524" y="1074"/>
                </a:cxn>
                <a:cxn ang="0">
                  <a:pos x="549" y="1074"/>
                </a:cxn>
                <a:cxn ang="0">
                  <a:pos x="559" y="1069"/>
                </a:cxn>
                <a:cxn ang="0">
                  <a:pos x="569" y="1049"/>
                </a:cxn>
                <a:cxn ang="0">
                  <a:pos x="569" y="1020"/>
                </a:cxn>
                <a:cxn ang="0">
                  <a:pos x="569" y="569"/>
                </a:cxn>
              </a:cxnLst>
              <a:rect l="0" t="0" r="r" b="b"/>
              <a:pathLst>
                <a:path w="1073" h="1074">
                  <a:moveTo>
                    <a:pt x="569" y="569"/>
                  </a:moveTo>
                  <a:lnTo>
                    <a:pt x="1049" y="569"/>
                  </a:lnTo>
                  <a:lnTo>
                    <a:pt x="1058" y="564"/>
                  </a:lnTo>
                  <a:lnTo>
                    <a:pt x="1063" y="559"/>
                  </a:lnTo>
                  <a:lnTo>
                    <a:pt x="1073" y="539"/>
                  </a:lnTo>
                  <a:lnTo>
                    <a:pt x="1073" y="524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4"/>
                  </a:lnTo>
                  <a:lnTo>
                    <a:pt x="564" y="14"/>
                  </a:lnTo>
                  <a:lnTo>
                    <a:pt x="559" y="9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4"/>
                  </a:lnTo>
                  <a:lnTo>
                    <a:pt x="509" y="24"/>
                  </a:lnTo>
                  <a:lnTo>
                    <a:pt x="505" y="34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4"/>
                  </a:lnTo>
                  <a:lnTo>
                    <a:pt x="0" y="539"/>
                  </a:lnTo>
                  <a:lnTo>
                    <a:pt x="0" y="549"/>
                  </a:lnTo>
                  <a:lnTo>
                    <a:pt x="5" y="559"/>
                  </a:lnTo>
                  <a:lnTo>
                    <a:pt x="25" y="569"/>
                  </a:lnTo>
                  <a:lnTo>
                    <a:pt x="505" y="569"/>
                  </a:lnTo>
                  <a:lnTo>
                    <a:pt x="505" y="1039"/>
                  </a:lnTo>
                  <a:lnTo>
                    <a:pt x="509" y="1049"/>
                  </a:lnTo>
                  <a:lnTo>
                    <a:pt x="509" y="1059"/>
                  </a:lnTo>
                  <a:lnTo>
                    <a:pt x="514" y="1069"/>
                  </a:lnTo>
                  <a:lnTo>
                    <a:pt x="524" y="1074"/>
                  </a:lnTo>
                  <a:lnTo>
                    <a:pt x="549" y="1074"/>
                  </a:lnTo>
                  <a:lnTo>
                    <a:pt x="559" y="1069"/>
                  </a:lnTo>
                  <a:lnTo>
                    <a:pt x="569" y="1049"/>
                  </a:lnTo>
                  <a:lnTo>
                    <a:pt x="569" y="1020"/>
                  </a:lnTo>
                  <a:lnTo>
                    <a:pt x="569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2" name="Freeform 410"/>
            <p:cNvSpPr>
              <a:spLocks noEditPoints="1"/>
            </p:cNvSpPr>
            <p:nvPr/>
          </p:nvSpPr>
          <p:spPr bwMode="auto">
            <a:xfrm>
              <a:off x="15341" y="9148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8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2" y="955"/>
                </a:cxn>
                <a:cxn ang="0">
                  <a:pos x="326" y="901"/>
                </a:cxn>
                <a:cxn ang="0">
                  <a:pos x="396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3"/>
                </a:cxn>
                <a:cxn ang="0">
                  <a:pos x="895" y="1148"/>
                </a:cxn>
                <a:cxn ang="0">
                  <a:pos x="984" y="1153"/>
                </a:cxn>
                <a:cxn ang="0">
                  <a:pos x="1098" y="1148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8"/>
                  </a:lnTo>
                  <a:lnTo>
                    <a:pt x="25" y="1153"/>
                  </a:lnTo>
                  <a:lnTo>
                    <a:pt x="94" y="1153"/>
                  </a:lnTo>
                  <a:lnTo>
                    <a:pt x="163" y="1148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2" y="955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6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8"/>
                  </a:lnTo>
                  <a:lnTo>
                    <a:pt x="935" y="1148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8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4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3" name="Freeform 411"/>
            <p:cNvSpPr>
              <a:spLocks noEditPoints="1"/>
            </p:cNvSpPr>
            <p:nvPr/>
          </p:nvSpPr>
          <p:spPr bwMode="auto">
            <a:xfrm>
              <a:off x="16543" y="9777"/>
              <a:ext cx="554" cy="762"/>
            </a:xfrm>
            <a:custGeom>
              <a:avLst/>
              <a:gdLst/>
              <a:ahLst/>
              <a:cxnLst>
                <a:cxn ang="0">
                  <a:pos x="554" y="579"/>
                </a:cxn>
                <a:cxn ang="0">
                  <a:pos x="554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1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2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5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4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4" h="762">
                  <a:moveTo>
                    <a:pt x="554" y="579"/>
                  </a:moveTo>
                  <a:lnTo>
                    <a:pt x="554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1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2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5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4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4" name="Freeform 412"/>
            <p:cNvSpPr>
              <a:spLocks noEditPoints="1"/>
            </p:cNvSpPr>
            <p:nvPr/>
          </p:nvSpPr>
          <p:spPr bwMode="auto">
            <a:xfrm>
              <a:off x="17290" y="9202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4" y="1099"/>
                </a:cxn>
                <a:cxn ang="0">
                  <a:pos x="722" y="1090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3"/>
                </a:cxn>
                <a:cxn ang="0">
                  <a:pos x="1018" y="629"/>
                </a:cxn>
                <a:cxn ang="0">
                  <a:pos x="895" y="545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4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5" y="55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6"/>
                </a:cxn>
                <a:cxn ang="0">
                  <a:pos x="529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4" y="74"/>
                </a:cxn>
                <a:cxn ang="0">
                  <a:pos x="989" y="139"/>
                </a:cxn>
                <a:cxn ang="0">
                  <a:pos x="999" y="213"/>
                </a:cxn>
                <a:cxn ang="0">
                  <a:pos x="959" y="352"/>
                </a:cxn>
                <a:cxn ang="0">
                  <a:pos x="840" y="466"/>
                </a:cxn>
                <a:cxn ang="0">
                  <a:pos x="667" y="510"/>
                </a:cxn>
                <a:cxn ang="0">
                  <a:pos x="361" y="1050"/>
                </a:cxn>
                <a:cxn ang="0">
                  <a:pos x="311" y="1045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1"/>
                </a:cxn>
                <a:cxn ang="0">
                  <a:pos x="667" y="1035"/>
                </a:cxn>
                <a:cxn ang="0">
                  <a:pos x="361" y="1050"/>
                </a:cxn>
              </a:cxnLst>
              <a:rect l="0" t="0" r="r" b="b"/>
              <a:pathLst>
                <a:path w="1147" h="1099">
                  <a:moveTo>
                    <a:pt x="188" y="976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50"/>
                  </a:lnTo>
                  <a:lnTo>
                    <a:pt x="19" y="1050"/>
                  </a:lnTo>
                  <a:lnTo>
                    <a:pt x="9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90"/>
                  </a:lnTo>
                  <a:lnTo>
                    <a:pt x="816" y="1060"/>
                  </a:lnTo>
                  <a:lnTo>
                    <a:pt x="900" y="1010"/>
                  </a:lnTo>
                  <a:lnTo>
                    <a:pt x="964" y="956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3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5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6"/>
                  </a:lnTo>
                  <a:lnTo>
                    <a:pt x="1043" y="416"/>
                  </a:lnTo>
                  <a:lnTo>
                    <a:pt x="1098" y="362"/>
                  </a:lnTo>
                  <a:lnTo>
                    <a:pt x="1132" y="292"/>
                  </a:lnTo>
                  <a:lnTo>
                    <a:pt x="1147" y="223"/>
                  </a:lnTo>
                  <a:lnTo>
                    <a:pt x="1137" y="164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30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5"/>
                  </a:lnTo>
                  <a:lnTo>
                    <a:pt x="262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0" y="55"/>
                  </a:lnTo>
                  <a:lnTo>
                    <a:pt x="395" y="55"/>
                  </a:lnTo>
                  <a:lnTo>
                    <a:pt x="405" y="60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6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60"/>
                  </a:lnTo>
                  <a:lnTo>
                    <a:pt x="578" y="50"/>
                  </a:lnTo>
                  <a:lnTo>
                    <a:pt x="826" y="50"/>
                  </a:lnTo>
                  <a:lnTo>
                    <a:pt x="890" y="55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2"/>
                  </a:lnTo>
                  <a:lnTo>
                    <a:pt x="905" y="416"/>
                  </a:lnTo>
                  <a:lnTo>
                    <a:pt x="840" y="466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50"/>
                  </a:moveTo>
                  <a:lnTo>
                    <a:pt x="321" y="1050"/>
                  </a:lnTo>
                  <a:lnTo>
                    <a:pt x="311" y="1045"/>
                  </a:lnTo>
                  <a:lnTo>
                    <a:pt x="306" y="1045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5"/>
                  </a:lnTo>
                  <a:lnTo>
                    <a:pt x="727" y="545"/>
                  </a:lnTo>
                  <a:lnTo>
                    <a:pt x="786" y="550"/>
                  </a:lnTo>
                  <a:lnTo>
                    <a:pt x="831" y="570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7"/>
                  </a:lnTo>
                  <a:lnTo>
                    <a:pt x="816" y="951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5" name="Freeform 413"/>
            <p:cNvSpPr>
              <a:spLocks noEditPoints="1"/>
            </p:cNvSpPr>
            <p:nvPr/>
          </p:nvSpPr>
          <p:spPr bwMode="auto">
            <a:xfrm>
              <a:off x="18487" y="9777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416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479233" y="5618479"/>
            <a:ext cx="2987040" cy="289877"/>
            <a:chOff x="1074" y="3730"/>
            <a:chExt cx="18816" cy="1826"/>
          </a:xfrm>
        </p:grpSpPr>
        <p:sp>
          <p:nvSpPr>
            <p:cNvPr id="2215330" name="Freeform 418"/>
            <p:cNvSpPr>
              <a:spLocks/>
            </p:cNvSpPr>
            <p:nvPr/>
          </p:nvSpPr>
          <p:spPr bwMode="auto">
            <a:xfrm>
              <a:off x="1074" y="4022"/>
              <a:ext cx="1089" cy="1122"/>
            </a:xfrm>
            <a:custGeom>
              <a:avLst/>
              <a:gdLst/>
              <a:ahLst/>
              <a:cxnLst>
                <a:cxn ang="0">
                  <a:pos x="650" y="91"/>
                </a:cxn>
                <a:cxn ang="0">
                  <a:pos x="662" y="60"/>
                </a:cxn>
                <a:cxn ang="0">
                  <a:pos x="680" y="54"/>
                </a:cxn>
                <a:cxn ang="0">
                  <a:pos x="873" y="48"/>
                </a:cxn>
                <a:cxn ang="0">
                  <a:pos x="978" y="78"/>
                </a:cxn>
                <a:cxn ang="0">
                  <a:pos x="1019" y="181"/>
                </a:cxn>
                <a:cxn ang="0">
                  <a:pos x="1002" y="315"/>
                </a:cxn>
                <a:cxn ang="0">
                  <a:pos x="1007" y="370"/>
                </a:cxn>
                <a:cxn ang="0">
                  <a:pos x="1037" y="363"/>
                </a:cxn>
                <a:cxn ang="0">
                  <a:pos x="1043" y="333"/>
                </a:cxn>
                <a:cxn ang="0">
                  <a:pos x="1084" y="36"/>
                </a:cxn>
                <a:cxn ang="0">
                  <a:pos x="1089" y="6"/>
                </a:cxn>
                <a:cxn ang="0">
                  <a:pos x="123" y="0"/>
                </a:cxn>
                <a:cxn ang="0">
                  <a:pos x="106" y="30"/>
                </a:cxn>
                <a:cxn ang="0">
                  <a:pos x="6" y="327"/>
                </a:cxn>
                <a:cxn ang="0">
                  <a:pos x="0" y="363"/>
                </a:cxn>
                <a:cxn ang="0">
                  <a:pos x="29" y="370"/>
                </a:cxn>
                <a:cxn ang="0">
                  <a:pos x="35" y="351"/>
                </a:cxn>
                <a:cxn ang="0">
                  <a:pos x="88" y="224"/>
                </a:cxn>
                <a:cxn ang="0">
                  <a:pos x="170" y="97"/>
                </a:cxn>
                <a:cxn ang="0">
                  <a:pos x="305" y="54"/>
                </a:cxn>
                <a:cxn ang="0">
                  <a:pos x="504" y="48"/>
                </a:cxn>
                <a:cxn ang="0">
                  <a:pos x="516" y="54"/>
                </a:cxn>
                <a:cxn ang="0">
                  <a:pos x="510" y="103"/>
                </a:cxn>
                <a:cxn ang="0">
                  <a:pos x="287" y="1018"/>
                </a:cxn>
                <a:cxn ang="0">
                  <a:pos x="240" y="1061"/>
                </a:cxn>
                <a:cxn ang="0">
                  <a:pos x="106" y="1073"/>
                </a:cxn>
                <a:cxn ang="0">
                  <a:pos x="41" y="1079"/>
                </a:cxn>
                <a:cxn ang="0">
                  <a:pos x="35" y="1103"/>
                </a:cxn>
                <a:cxn ang="0">
                  <a:pos x="41" y="1116"/>
                </a:cxn>
                <a:cxn ang="0">
                  <a:pos x="65" y="1122"/>
                </a:cxn>
                <a:cxn ang="0">
                  <a:pos x="469" y="1116"/>
                </a:cxn>
                <a:cxn ang="0">
                  <a:pos x="621" y="1122"/>
                </a:cxn>
                <a:cxn ang="0">
                  <a:pos x="639" y="1079"/>
                </a:cxn>
                <a:cxn ang="0">
                  <a:pos x="533" y="1073"/>
                </a:cxn>
                <a:cxn ang="0">
                  <a:pos x="463" y="1061"/>
                </a:cxn>
                <a:cxn ang="0">
                  <a:pos x="434" y="1055"/>
                </a:cxn>
                <a:cxn ang="0">
                  <a:pos x="428" y="1025"/>
                </a:cxn>
                <a:cxn ang="0">
                  <a:pos x="434" y="994"/>
                </a:cxn>
              </a:cxnLst>
              <a:rect l="0" t="0" r="r" b="b"/>
              <a:pathLst>
                <a:path w="1089" h="1122">
                  <a:moveTo>
                    <a:pt x="644" y="115"/>
                  </a:moveTo>
                  <a:lnTo>
                    <a:pt x="650" y="91"/>
                  </a:lnTo>
                  <a:lnTo>
                    <a:pt x="656" y="72"/>
                  </a:lnTo>
                  <a:lnTo>
                    <a:pt x="662" y="60"/>
                  </a:lnTo>
                  <a:lnTo>
                    <a:pt x="674" y="54"/>
                  </a:lnTo>
                  <a:lnTo>
                    <a:pt x="680" y="54"/>
                  </a:lnTo>
                  <a:lnTo>
                    <a:pt x="703" y="48"/>
                  </a:lnTo>
                  <a:lnTo>
                    <a:pt x="873" y="48"/>
                  </a:lnTo>
                  <a:lnTo>
                    <a:pt x="937" y="60"/>
                  </a:lnTo>
                  <a:lnTo>
                    <a:pt x="978" y="78"/>
                  </a:lnTo>
                  <a:lnTo>
                    <a:pt x="1007" y="121"/>
                  </a:lnTo>
                  <a:lnTo>
                    <a:pt x="1019" y="181"/>
                  </a:lnTo>
                  <a:lnTo>
                    <a:pt x="1013" y="218"/>
                  </a:lnTo>
                  <a:lnTo>
                    <a:pt x="1002" y="315"/>
                  </a:lnTo>
                  <a:lnTo>
                    <a:pt x="1002" y="363"/>
                  </a:lnTo>
                  <a:lnTo>
                    <a:pt x="1007" y="370"/>
                  </a:lnTo>
                  <a:lnTo>
                    <a:pt x="1031" y="370"/>
                  </a:lnTo>
                  <a:lnTo>
                    <a:pt x="1037" y="363"/>
                  </a:lnTo>
                  <a:lnTo>
                    <a:pt x="1037" y="351"/>
                  </a:lnTo>
                  <a:lnTo>
                    <a:pt x="1043" y="333"/>
                  </a:lnTo>
                  <a:lnTo>
                    <a:pt x="1084" y="42"/>
                  </a:lnTo>
                  <a:lnTo>
                    <a:pt x="1084" y="36"/>
                  </a:lnTo>
                  <a:lnTo>
                    <a:pt x="1089" y="24"/>
                  </a:lnTo>
                  <a:lnTo>
                    <a:pt x="1089" y="6"/>
                  </a:lnTo>
                  <a:lnTo>
                    <a:pt x="1084" y="0"/>
                  </a:lnTo>
                  <a:lnTo>
                    <a:pt x="123" y="0"/>
                  </a:lnTo>
                  <a:lnTo>
                    <a:pt x="111" y="12"/>
                  </a:lnTo>
                  <a:lnTo>
                    <a:pt x="106" y="30"/>
                  </a:lnTo>
                  <a:lnTo>
                    <a:pt x="6" y="321"/>
                  </a:lnTo>
                  <a:lnTo>
                    <a:pt x="6" y="327"/>
                  </a:lnTo>
                  <a:lnTo>
                    <a:pt x="0" y="339"/>
                  </a:lnTo>
                  <a:lnTo>
                    <a:pt x="0" y="363"/>
                  </a:lnTo>
                  <a:lnTo>
                    <a:pt x="6" y="370"/>
                  </a:lnTo>
                  <a:lnTo>
                    <a:pt x="29" y="370"/>
                  </a:lnTo>
                  <a:lnTo>
                    <a:pt x="35" y="363"/>
                  </a:lnTo>
                  <a:lnTo>
                    <a:pt x="35" y="351"/>
                  </a:lnTo>
                  <a:lnTo>
                    <a:pt x="47" y="333"/>
                  </a:lnTo>
                  <a:lnTo>
                    <a:pt x="88" y="224"/>
                  </a:lnTo>
                  <a:lnTo>
                    <a:pt x="123" y="145"/>
                  </a:lnTo>
                  <a:lnTo>
                    <a:pt x="170" y="97"/>
                  </a:lnTo>
                  <a:lnTo>
                    <a:pt x="229" y="66"/>
                  </a:lnTo>
                  <a:lnTo>
                    <a:pt x="305" y="54"/>
                  </a:lnTo>
                  <a:lnTo>
                    <a:pt x="410" y="48"/>
                  </a:lnTo>
                  <a:lnTo>
                    <a:pt x="504" y="48"/>
                  </a:lnTo>
                  <a:lnTo>
                    <a:pt x="510" y="54"/>
                  </a:lnTo>
                  <a:lnTo>
                    <a:pt x="516" y="54"/>
                  </a:lnTo>
                  <a:lnTo>
                    <a:pt x="516" y="97"/>
                  </a:lnTo>
                  <a:lnTo>
                    <a:pt x="510" y="103"/>
                  </a:lnTo>
                  <a:lnTo>
                    <a:pt x="299" y="988"/>
                  </a:lnTo>
                  <a:lnTo>
                    <a:pt x="287" y="1018"/>
                  </a:lnTo>
                  <a:lnTo>
                    <a:pt x="275" y="1043"/>
                  </a:lnTo>
                  <a:lnTo>
                    <a:pt x="240" y="1061"/>
                  </a:lnTo>
                  <a:lnTo>
                    <a:pt x="188" y="1067"/>
                  </a:lnTo>
                  <a:lnTo>
                    <a:pt x="106" y="1073"/>
                  </a:lnTo>
                  <a:lnTo>
                    <a:pt x="47" y="1073"/>
                  </a:lnTo>
                  <a:lnTo>
                    <a:pt x="41" y="1079"/>
                  </a:lnTo>
                  <a:lnTo>
                    <a:pt x="41" y="1091"/>
                  </a:lnTo>
                  <a:lnTo>
                    <a:pt x="35" y="1103"/>
                  </a:lnTo>
                  <a:lnTo>
                    <a:pt x="41" y="1109"/>
                  </a:lnTo>
                  <a:lnTo>
                    <a:pt x="41" y="1116"/>
                  </a:lnTo>
                  <a:lnTo>
                    <a:pt x="53" y="1122"/>
                  </a:lnTo>
                  <a:lnTo>
                    <a:pt x="65" y="1122"/>
                  </a:lnTo>
                  <a:lnTo>
                    <a:pt x="199" y="1116"/>
                  </a:lnTo>
                  <a:lnTo>
                    <a:pt x="469" y="1116"/>
                  </a:lnTo>
                  <a:lnTo>
                    <a:pt x="603" y="1122"/>
                  </a:lnTo>
                  <a:lnTo>
                    <a:pt x="621" y="1122"/>
                  </a:lnTo>
                  <a:lnTo>
                    <a:pt x="639" y="1103"/>
                  </a:lnTo>
                  <a:lnTo>
                    <a:pt x="639" y="1079"/>
                  </a:lnTo>
                  <a:lnTo>
                    <a:pt x="633" y="1073"/>
                  </a:lnTo>
                  <a:lnTo>
                    <a:pt x="533" y="1073"/>
                  </a:lnTo>
                  <a:lnTo>
                    <a:pt x="486" y="1067"/>
                  </a:lnTo>
                  <a:lnTo>
                    <a:pt x="463" y="1061"/>
                  </a:lnTo>
                  <a:lnTo>
                    <a:pt x="445" y="1061"/>
                  </a:lnTo>
                  <a:lnTo>
                    <a:pt x="434" y="1055"/>
                  </a:lnTo>
                  <a:lnTo>
                    <a:pt x="422" y="1031"/>
                  </a:lnTo>
                  <a:lnTo>
                    <a:pt x="428" y="1025"/>
                  </a:lnTo>
                  <a:lnTo>
                    <a:pt x="428" y="1012"/>
                  </a:lnTo>
                  <a:lnTo>
                    <a:pt x="434" y="994"/>
                  </a:lnTo>
                  <a:lnTo>
                    <a:pt x="644" y="1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1" name="Freeform 419"/>
            <p:cNvSpPr>
              <a:spLocks/>
            </p:cNvSpPr>
            <p:nvPr/>
          </p:nvSpPr>
          <p:spPr bwMode="auto">
            <a:xfrm>
              <a:off x="2351" y="3900"/>
              <a:ext cx="375" cy="1656"/>
            </a:xfrm>
            <a:custGeom>
              <a:avLst/>
              <a:gdLst/>
              <a:ahLst/>
              <a:cxnLst>
                <a:cxn ang="0">
                  <a:pos x="375" y="1644"/>
                </a:cxn>
                <a:cxn ang="0">
                  <a:pos x="375" y="1638"/>
                </a:cxn>
                <a:cxn ang="0">
                  <a:pos x="345" y="1608"/>
                </a:cxn>
                <a:cxn ang="0">
                  <a:pos x="257" y="1492"/>
                </a:cxn>
                <a:cxn ang="0">
                  <a:pos x="193" y="1371"/>
                </a:cxn>
                <a:cxn ang="0">
                  <a:pos x="146" y="1231"/>
                </a:cxn>
                <a:cxn ang="0">
                  <a:pos x="117" y="1098"/>
                </a:cxn>
                <a:cxn ang="0">
                  <a:pos x="99" y="959"/>
                </a:cxn>
                <a:cxn ang="0">
                  <a:pos x="94" y="831"/>
                </a:cxn>
                <a:cxn ang="0">
                  <a:pos x="99" y="686"/>
                </a:cxn>
                <a:cxn ang="0">
                  <a:pos x="117" y="540"/>
                </a:cxn>
                <a:cxn ang="0">
                  <a:pos x="146" y="407"/>
                </a:cxn>
                <a:cxn ang="0">
                  <a:pos x="199" y="273"/>
                </a:cxn>
                <a:cxn ang="0">
                  <a:pos x="263" y="152"/>
                </a:cxn>
                <a:cxn ang="0">
                  <a:pos x="351" y="43"/>
                </a:cxn>
                <a:cxn ang="0">
                  <a:pos x="369" y="24"/>
                </a:cxn>
                <a:cxn ang="0">
                  <a:pos x="369" y="18"/>
                </a:cxn>
                <a:cxn ang="0">
                  <a:pos x="375" y="18"/>
                </a:cxn>
                <a:cxn ang="0">
                  <a:pos x="375" y="12"/>
                </a:cxn>
                <a:cxn ang="0">
                  <a:pos x="363" y="0"/>
                </a:cxn>
                <a:cxn ang="0">
                  <a:pos x="357" y="0"/>
                </a:cxn>
                <a:cxn ang="0">
                  <a:pos x="339" y="6"/>
                </a:cxn>
                <a:cxn ang="0">
                  <a:pos x="304" y="37"/>
                </a:cxn>
                <a:cxn ang="0">
                  <a:pos x="257" y="79"/>
                </a:cxn>
                <a:cxn ang="0">
                  <a:pos x="205" y="146"/>
                </a:cxn>
                <a:cxn ang="0">
                  <a:pos x="152" y="225"/>
                </a:cxn>
                <a:cxn ang="0">
                  <a:pos x="99" y="322"/>
                </a:cxn>
                <a:cxn ang="0">
                  <a:pos x="41" y="504"/>
                </a:cxn>
                <a:cxn ang="0">
                  <a:pos x="6" y="673"/>
                </a:cxn>
                <a:cxn ang="0">
                  <a:pos x="0" y="831"/>
                </a:cxn>
                <a:cxn ang="0">
                  <a:pos x="6" y="940"/>
                </a:cxn>
                <a:cxn ang="0">
                  <a:pos x="17" y="1068"/>
                </a:cxn>
                <a:cxn ang="0">
                  <a:pos x="53" y="1207"/>
                </a:cxn>
                <a:cxn ang="0">
                  <a:pos x="105" y="1347"/>
                </a:cxn>
                <a:cxn ang="0">
                  <a:pos x="158" y="1444"/>
                </a:cxn>
                <a:cxn ang="0">
                  <a:pos x="211" y="1517"/>
                </a:cxn>
                <a:cxn ang="0">
                  <a:pos x="263" y="1577"/>
                </a:cxn>
                <a:cxn ang="0">
                  <a:pos x="304" y="1626"/>
                </a:cxn>
                <a:cxn ang="0">
                  <a:pos x="339" y="1650"/>
                </a:cxn>
                <a:cxn ang="0">
                  <a:pos x="357" y="1656"/>
                </a:cxn>
                <a:cxn ang="0">
                  <a:pos x="363" y="1656"/>
                </a:cxn>
                <a:cxn ang="0">
                  <a:pos x="375" y="1644"/>
                </a:cxn>
              </a:cxnLst>
              <a:rect l="0" t="0" r="r" b="b"/>
              <a:pathLst>
                <a:path w="375" h="1656">
                  <a:moveTo>
                    <a:pt x="375" y="1644"/>
                  </a:moveTo>
                  <a:lnTo>
                    <a:pt x="375" y="1638"/>
                  </a:lnTo>
                  <a:lnTo>
                    <a:pt x="345" y="1608"/>
                  </a:lnTo>
                  <a:lnTo>
                    <a:pt x="257" y="1492"/>
                  </a:lnTo>
                  <a:lnTo>
                    <a:pt x="193" y="1371"/>
                  </a:lnTo>
                  <a:lnTo>
                    <a:pt x="146" y="1231"/>
                  </a:lnTo>
                  <a:lnTo>
                    <a:pt x="117" y="1098"/>
                  </a:lnTo>
                  <a:lnTo>
                    <a:pt x="99" y="959"/>
                  </a:lnTo>
                  <a:lnTo>
                    <a:pt x="94" y="831"/>
                  </a:lnTo>
                  <a:lnTo>
                    <a:pt x="99" y="686"/>
                  </a:lnTo>
                  <a:lnTo>
                    <a:pt x="117" y="540"/>
                  </a:lnTo>
                  <a:lnTo>
                    <a:pt x="146" y="407"/>
                  </a:lnTo>
                  <a:lnTo>
                    <a:pt x="199" y="273"/>
                  </a:lnTo>
                  <a:lnTo>
                    <a:pt x="263" y="152"/>
                  </a:lnTo>
                  <a:lnTo>
                    <a:pt x="351" y="43"/>
                  </a:lnTo>
                  <a:lnTo>
                    <a:pt x="369" y="24"/>
                  </a:lnTo>
                  <a:lnTo>
                    <a:pt x="369" y="18"/>
                  </a:lnTo>
                  <a:lnTo>
                    <a:pt x="375" y="18"/>
                  </a:lnTo>
                  <a:lnTo>
                    <a:pt x="375" y="12"/>
                  </a:lnTo>
                  <a:lnTo>
                    <a:pt x="363" y="0"/>
                  </a:lnTo>
                  <a:lnTo>
                    <a:pt x="357" y="0"/>
                  </a:lnTo>
                  <a:lnTo>
                    <a:pt x="339" y="6"/>
                  </a:lnTo>
                  <a:lnTo>
                    <a:pt x="304" y="37"/>
                  </a:lnTo>
                  <a:lnTo>
                    <a:pt x="257" y="79"/>
                  </a:lnTo>
                  <a:lnTo>
                    <a:pt x="205" y="146"/>
                  </a:lnTo>
                  <a:lnTo>
                    <a:pt x="152" y="225"/>
                  </a:lnTo>
                  <a:lnTo>
                    <a:pt x="99" y="322"/>
                  </a:lnTo>
                  <a:lnTo>
                    <a:pt x="41" y="504"/>
                  </a:lnTo>
                  <a:lnTo>
                    <a:pt x="6" y="673"/>
                  </a:lnTo>
                  <a:lnTo>
                    <a:pt x="0" y="831"/>
                  </a:lnTo>
                  <a:lnTo>
                    <a:pt x="6" y="940"/>
                  </a:lnTo>
                  <a:lnTo>
                    <a:pt x="17" y="1068"/>
                  </a:lnTo>
                  <a:lnTo>
                    <a:pt x="53" y="1207"/>
                  </a:lnTo>
                  <a:lnTo>
                    <a:pt x="105" y="1347"/>
                  </a:lnTo>
                  <a:lnTo>
                    <a:pt x="158" y="1444"/>
                  </a:lnTo>
                  <a:lnTo>
                    <a:pt x="211" y="1517"/>
                  </a:lnTo>
                  <a:lnTo>
                    <a:pt x="263" y="1577"/>
                  </a:lnTo>
                  <a:lnTo>
                    <a:pt x="304" y="1626"/>
                  </a:lnTo>
                  <a:lnTo>
                    <a:pt x="339" y="1650"/>
                  </a:lnTo>
                  <a:lnTo>
                    <a:pt x="357" y="1656"/>
                  </a:lnTo>
                  <a:lnTo>
                    <a:pt x="363" y="1656"/>
                  </a:lnTo>
                  <a:lnTo>
                    <a:pt x="375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2" name="Freeform 420"/>
            <p:cNvSpPr>
              <a:spLocks/>
            </p:cNvSpPr>
            <p:nvPr/>
          </p:nvSpPr>
          <p:spPr bwMode="auto">
            <a:xfrm>
              <a:off x="2866" y="4410"/>
              <a:ext cx="867" cy="752"/>
            </a:xfrm>
            <a:custGeom>
              <a:avLst/>
              <a:gdLst/>
              <a:ahLst/>
              <a:cxnLst>
                <a:cxn ang="0">
                  <a:pos x="88" y="655"/>
                </a:cxn>
                <a:cxn ang="0">
                  <a:pos x="82" y="685"/>
                </a:cxn>
                <a:cxn ang="0">
                  <a:pos x="88" y="734"/>
                </a:cxn>
                <a:cxn ang="0">
                  <a:pos x="111" y="752"/>
                </a:cxn>
                <a:cxn ang="0">
                  <a:pos x="152" y="746"/>
                </a:cxn>
                <a:cxn ang="0">
                  <a:pos x="188" y="703"/>
                </a:cxn>
                <a:cxn ang="0">
                  <a:pos x="199" y="661"/>
                </a:cxn>
                <a:cxn ang="0">
                  <a:pos x="217" y="582"/>
                </a:cxn>
                <a:cxn ang="0">
                  <a:pos x="281" y="321"/>
                </a:cxn>
                <a:cxn ang="0">
                  <a:pos x="287" y="291"/>
                </a:cxn>
                <a:cxn ang="0">
                  <a:pos x="293" y="254"/>
                </a:cxn>
                <a:cxn ang="0">
                  <a:pos x="299" y="236"/>
                </a:cxn>
                <a:cxn ang="0">
                  <a:pos x="346" y="163"/>
                </a:cxn>
                <a:cxn ang="0">
                  <a:pos x="433" y="79"/>
                </a:cxn>
                <a:cxn ang="0">
                  <a:pos x="562" y="36"/>
                </a:cxn>
                <a:cxn ang="0">
                  <a:pos x="633" y="73"/>
                </a:cxn>
                <a:cxn ang="0">
                  <a:pos x="650" y="151"/>
                </a:cxn>
                <a:cxn ang="0">
                  <a:pos x="621" y="315"/>
                </a:cxn>
                <a:cxn ang="0">
                  <a:pos x="562" y="479"/>
                </a:cxn>
                <a:cxn ang="0">
                  <a:pos x="533" y="564"/>
                </a:cxn>
                <a:cxn ang="0">
                  <a:pos x="527" y="600"/>
                </a:cxn>
                <a:cxn ang="0">
                  <a:pos x="539" y="673"/>
                </a:cxn>
                <a:cxn ang="0">
                  <a:pos x="609" y="740"/>
                </a:cxn>
                <a:cxn ang="0">
                  <a:pos x="720" y="740"/>
                </a:cxn>
                <a:cxn ang="0">
                  <a:pos x="808" y="655"/>
                </a:cxn>
                <a:cxn ang="0">
                  <a:pos x="855" y="552"/>
                </a:cxn>
                <a:cxn ang="0">
                  <a:pos x="867" y="491"/>
                </a:cxn>
                <a:cxn ang="0">
                  <a:pos x="861" y="479"/>
                </a:cxn>
                <a:cxn ang="0">
                  <a:pos x="838" y="485"/>
                </a:cxn>
                <a:cxn ang="0">
                  <a:pos x="797" y="588"/>
                </a:cxn>
                <a:cxn ang="0">
                  <a:pos x="715" y="697"/>
                </a:cxn>
                <a:cxn ang="0">
                  <a:pos x="650" y="715"/>
                </a:cxn>
                <a:cxn ang="0">
                  <a:pos x="627" y="697"/>
                </a:cxn>
                <a:cxn ang="0">
                  <a:pos x="633" y="600"/>
                </a:cxn>
                <a:cxn ang="0">
                  <a:pos x="674" y="479"/>
                </a:cxn>
                <a:cxn ang="0">
                  <a:pos x="726" y="321"/>
                </a:cxn>
                <a:cxn ang="0">
                  <a:pos x="750" y="176"/>
                </a:cxn>
                <a:cxn ang="0">
                  <a:pos x="703" y="48"/>
                </a:cxn>
                <a:cxn ang="0">
                  <a:pos x="568" y="0"/>
                </a:cxn>
                <a:cxn ang="0">
                  <a:pos x="422" y="42"/>
                </a:cxn>
                <a:cxn ang="0">
                  <a:pos x="340" y="115"/>
                </a:cxn>
                <a:cxn ang="0">
                  <a:pos x="299" y="85"/>
                </a:cxn>
                <a:cxn ang="0">
                  <a:pos x="223" y="6"/>
                </a:cxn>
                <a:cxn ang="0">
                  <a:pos x="123" y="12"/>
                </a:cxn>
                <a:cxn ang="0">
                  <a:pos x="65" y="66"/>
                </a:cxn>
                <a:cxn ang="0">
                  <a:pos x="12" y="194"/>
                </a:cxn>
                <a:cxn ang="0">
                  <a:pos x="0" y="254"/>
                </a:cxn>
                <a:cxn ang="0">
                  <a:pos x="12" y="273"/>
                </a:cxn>
                <a:cxn ang="0">
                  <a:pos x="35" y="267"/>
                </a:cxn>
                <a:cxn ang="0">
                  <a:pos x="41" y="254"/>
                </a:cxn>
                <a:cxn ang="0">
                  <a:pos x="70" y="151"/>
                </a:cxn>
                <a:cxn ang="0">
                  <a:pos x="123" y="48"/>
                </a:cxn>
                <a:cxn ang="0">
                  <a:pos x="176" y="36"/>
                </a:cxn>
                <a:cxn ang="0">
                  <a:pos x="205" y="66"/>
                </a:cxn>
                <a:cxn ang="0">
                  <a:pos x="211" y="139"/>
                </a:cxn>
                <a:cxn ang="0">
                  <a:pos x="199" y="200"/>
                </a:cxn>
                <a:cxn ang="0">
                  <a:pos x="94" y="637"/>
                </a:cxn>
              </a:cxnLst>
              <a:rect l="0" t="0" r="r" b="b"/>
              <a:pathLst>
                <a:path w="867" h="752">
                  <a:moveTo>
                    <a:pt x="94" y="637"/>
                  </a:moveTo>
                  <a:lnTo>
                    <a:pt x="88" y="655"/>
                  </a:lnTo>
                  <a:lnTo>
                    <a:pt x="88" y="667"/>
                  </a:lnTo>
                  <a:lnTo>
                    <a:pt x="82" y="685"/>
                  </a:lnTo>
                  <a:lnTo>
                    <a:pt x="82" y="721"/>
                  </a:lnTo>
                  <a:lnTo>
                    <a:pt x="88" y="734"/>
                  </a:lnTo>
                  <a:lnTo>
                    <a:pt x="100" y="746"/>
                  </a:lnTo>
                  <a:lnTo>
                    <a:pt x="111" y="752"/>
                  </a:lnTo>
                  <a:lnTo>
                    <a:pt x="141" y="752"/>
                  </a:lnTo>
                  <a:lnTo>
                    <a:pt x="152" y="746"/>
                  </a:lnTo>
                  <a:lnTo>
                    <a:pt x="176" y="721"/>
                  </a:lnTo>
                  <a:lnTo>
                    <a:pt x="188" y="703"/>
                  </a:lnTo>
                  <a:lnTo>
                    <a:pt x="193" y="691"/>
                  </a:lnTo>
                  <a:lnTo>
                    <a:pt x="199" y="661"/>
                  </a:lnTo>
                  <a:lnTo>
                    <a:pt x="205" y="618"/>
                  </a:lnTo>
                  <a:lnTo>
                    <a:pt x="217" y="582"/>
                  </a:lnTo>
                  <a:lnTo>
                    <a:pt x="252" y="430"/>
                  </a:lnTo>
                  <a:lnTo>
                    <a:pt x="281" y="321"/>
                  </a:lnTo>
                  <a:lnTo>
                    <a:pt x="281" y="303"/>
                  </a:lnTo>
                  <a:lnTo>
                    <a:pt x="287" y="291"/>
                  </a:lnTo>
                  <a:lnTo>
                    <a:pt x="293" y="273"/>
                  </a:lnTo>
                  <a:lnTo>
                    <a:pt x="293" y="254"/>
                  </a:lnTo>
                  <a:lnTo>
                    <a:pt x="299" y="242"/>
                  </a:lnTo>
                  <a:lnTo>
                    <a:pt x="299" y="236"/>
                  </a:lnTo>
                  <a:lnTo>
                    <a:pt x="316" y="206"/>
                  </a:lnTo>
                  <a:lnTo>
                    <a:pt x="346" y="163"/>
                  </a:lnTo>
                  <a:lnTo>
                    <a:pt x="381" y="115"/>
                  </a:lnTo>
                  <a:lnTo>
                    <a:pt x="433" y="79"/>
                  </a:lnTo>
                  <a:lnTo>
                    <a:pt x="492" y="48"/>
                  </a:lnTo>
                  <a:lnTo>
                    <a:pt x="562" y="36"/>
                  </a:lnTo>
                  <a:lnTo>
                    <a:pt x="603" y="48"/>
                  </a:lnTo>
                  <a:lnTo>
                    <a:pt x="633" y="73"/>
                  </a:lnTo>
                  <a:lnTo>
                    <a:pt x="644" y="109"/>
                  </a:lnTo>
                  <a:lnTo>
                    <a:pt x="650" y="151"/>
                  </a:lnTo>
                  <a:lnTo>
                    <a:pt x="638" y="224"/>
                  </a:lnTo>
                  <a:lnTo>
                    <a:pt x="621" y="315"/>
                  </a:lnTo>
                  <a:lnTo>
                    <a:pt x="592" y="400"/>
                  </a:lnTo>
                  <a:lnTo>
                    <a:pt x="562" y="479"/>
                  </a:lnTo>
                  <a:lnTo>
                    <a:pt x="545" y="539"/>
                  </a:lnTo>
                  <a:lnTo>
                    <a:pt x="533" y="564"/>
                  </a:lnTo>
                  <a:lnTo>
                    <a:pt x="533" y="582"/>
                  </a:lnTo>
                  <a:lnTo>
                    <a:pt x="527" y="600"/>
                  </a:lnTo>
                  <a:lnTo>
                    <a:pt x="527" y="618"/>
                  </a:lnTo>
                  <a:lnTo>
                    <a:pt x="539" y="673"/>
                  </a:lnTo>
                  <a:lnTo>
                    <a:pt x="562" y="715"/>
                  </a:lnTo>
                  <a:lnTo>
                    <a:pt x="609" y="740"/>
                  </a:lnTo>
                  <a:lnTo>
                    <a:pt x="662" y="752"/>
                  </a:lnTo>
                  <a:lnTo>
                    <a:pt x="720" y="740"/>
                  </a:lnTo>
                  <a:lnTo>
                    <a:pt x="767" y="703"/>
                  </a:lnTo>
                  <a:lnTo>
                    <a:pt x="808" y="655"/>
                  </a:lnTo>
                  <a:lnTo>
                    <a:pt x="832" y="600"/>
                  </a:lnTo>
                  <a:lnTo>
                    <a:pt x="855" y="552"/>
                  </a:lnTo>
                  <a:lnTo>
                    <a:pt x="867" y="515"/>
                  </a:lnTo>
                  <a:lnTo>
                    <a:pt x="867" y="491"/>
                  </a:lnTo>
                  <a:lnTo>
                    <a:pt x="861" y="485"/>
                  </a:lnTo>
                  <a:lnTo>
                    <a:pt x="861" y="479"/>
                  </a:lnTo>
                  <a:lnTo>
                    <a:pt x="838" y="479"/>
                  </a:lnTo>
                  <a:lnTo>
                    <a:pt x="838" y="485"/>
                  </a:lnTo>
                  <a:lnTo>
                    <a:pt x="826" y="509"/>
                  </a:lnTo>
                  <a:lnTo>
                    <a:pt x="797" y="588"/>
                  </a:lnTo>
                  <a:lnTo>
                    <a:pt x="761" y="655"/>
                  </a:lnTo>
                  <a:lnTo>
                    <a:pt x="715" y="697"/>
                  </a:lnTo>
                  <a:lnTo>
                    <a:pt x="662" y="715"/>
                  </a:lnTo>
                  <a:lnTo>
                    <a:pt x="650" y="715"/>
                  </a:lnTo>
                  <a:lnTo>
                    <a:pt x="638" y="709"/>
                  </a:lnTo>
                  <a:lnTo>
                    <a:pt x="627" y="697"/>
                  </a:lnTo>
                  <a:lnTo>
                    <a:pt x="627" y="661"/>
                  </a:lnTo>
                  <a:lnTo>
                    <a:pt x="633" y="600"/>
                  </a:lnTo>
                  <a:lnTo>
                    <a:pt x="650" y="539"/>
                  </a:lnTo>
                  <a:lnTo>
                    <a:pt x="674" y="479"/>
                  </a:lnTo>
                  <a:lnTo>
                    <a:pt x="697" y="400"/>
                  </a:lnTo>
                  <a:lnTo>
                    <a:pt x="726" y="321"/>
                  </a:lnTo>
                  <a:lnTo>
                    <a:pt x="744" y="242"/>
                  </a:lnTo>
                  <a:lnTo>
                    <a:pt x="750" y="176"/>
                  </a:lnTo>
                  <a:lnTo>
                    <a:pt x="738" y="103"/>
                  </a:lnTo>
                  <a:lnTo>
                    <a:pt x="703" y="48"/>
                  </a:lnTo>
                  <a:lnTo>
                    <a:pt x="644" y="12"/>
                  </a:lnTo>
                  <a:lnTo>
                    <a:pt x="568" y="0"/>
                  </a:lnTo>
                  <a:lnTo>
                    <a:pt x="486" y="12"/>
                  </a:lnTo>
                  <a:lnTo>
                    <a:pt x="422" y="42"/>
                  </a:lnTo>
                  <a:lnTo>
                    <a:pt x="375" y="79"/>
                  </a:lnTo>
                  <a:lnTo>
                    <a:pt x="340" y="115"/>
                  </a:lnTo>
                  <a:lnTo>
                    <a:pt x="316" y="145"/>
                  </a:lnTo>
                  <a:lnTo>
                    <a:pt x="299" y="85"/>
                  </a:lnTo>
                  <a:lnTo>
                    <a:pt x="270" y="36"/>
                  </a:lnTo>
                  <a:lnTo>
                    <a:pt x="223" y="6"/>
                  </a:lnTo>
                  <a:lnTo>
                    <a:pt x="170" y="0"/>
                  </a:lnTo>
                  <a:lnTo>
                    <a:pt x="123" y="12"/>
                  </a:lnTo>
                  <a:lnTo>
                    <a:pt x="88" y="36"/>
                  </a:lnTo>
                  <a:lnTo>
                    <a:pt x="65" y="66"/>
                  </a:lnTo>
                  <a:lnTo>
                    <a:pt x="47" y="97"/>
                  </a:lnTo>
                  <a:lnTo>
                    <a:pt x="12" y="194"/>
                  </a:lnTo>
                  <a:lnTo>
                    <a:pt x="6" y="236"/>
                  </a:lnTo>
                  <a:lnTo>
                    <a:pt x="0" y="254"/>
                  </a:lnTo>
                  <a:lnTo>
                    <a:pt x="0" y="260"/>
                  </a:lnTo>
                  <a:lnTo>
                    <a:pt x="12" y="273"/>
                  </a:lnTo>
                  <a:lnTo>
                    <a:pt x="24" y="273"/>
                  </a:lnTo>
                  <a:lnTo>
                    <a:pt x="35" y="267"/>
                  </a:lnTo>
                  <a:lnTo>
                    <a:pt x="35" y="260"/>
                  </a:lnTo>
                  <a:lnTo>
                    <a:pt x="41" y="254"/>
                  </a:lnTo>
                  <a:lnTo>
                    <a:pt x="47" y="236"/>
                  </a:lnTo>
                  <a:lnTo>
                    <a:pt x="70" y="151"/>
                  </a:lnTo>
                  <a:lnTo>
                    <a:pt x="94" y="91"/>
                  </a:lnTo>
                  <a:lnTo>
                    <a:pt x="123" y="48"/>
                  </a:lnTo>
                  <a:lnTo>
                    <a:pt x="164" y="36"/>
                  </a:lnTo>
                  <a:lnTo>
                    <a:pt x="176" y="36"/>
                  </a:lnTo>
                  <a:lnTo>
                    <a:pt x="193" y="42"/>
                  </a:lnTo>
                  <a:lnTo>
                    <a:pt x="205" y="66"/>
                  </a:lnTo>
                  <a:lnTo>
                    <a:pt x="211" y="85"/>
                  </a:lnTo>
                  <a:lnTo>
                    <a:pt x="211" y="139"/>
                  </a:lnTo>
                  <a:lnTo>
                    <a:pt x="205" y="163"/>
                  </a:lnTo>
                  <a:lnTo>
                    <a:pt x="199" y="200"/>
                  </a:lnTo>
                  <a:lnTo>
                    <a:pt x="188" y="254"/>
                  </a:lnTo>
                  <a:lnTo>
                    <a:pt x="94" y="6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3" name="Freeform 421"/>
            <p:cNvSpPr>
              <a:spLocks/>
            </p:cNvSpPr>
            <p:nvPr/>
          </p:nvSpPr>
          <p:spPr bwMode="auto">
            <a:xfrm>
              <a:off x="3873" y="3900"/>
              <a:ext cx="369" cy="1656"/>
            </a:xfrm>
            <a:custGeom>
              <a:avLst/>
              <a:gdLst/>
              <a:ahLst/>
              <a:cxnLst>
                <a:cxn ang="0">
                  <a:pos x="369" y="831"/>
                </a:cxn>
                <a:cxn ang="0">
                  <a:pos x="363" y="722"/>
                </a:cxn>
                <a:cxn ang="0">
                  <a:pos x="352" y="589"/>
                </a:cxn>
                <a:cxn ang="0">
                  <a:pos x="317" y="449"/>
                </a:cxn>
                <a:cxn ang="0">
                  <a:pos x="264" y="310"/>
                </a:cxn>
                <a:cxn ang="0">
                  <a:pos x="211" y="213"/>
                </a:cxn>
                <a:cxn ang="0">
                  <a:pos x="159" y="140"/>
                </a:cxn>
                <a:cxn ang="0">
                  <a:pos x="112" y="79"/>
                </a:cxn>
                <a:cxn ang="0">
                  <a:pos x="65" y="31"/>
                </a:cxn>
                <a:cxn ang="0">
                  <a:pos x="30" y="6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4"/>
                </a:cxn>
                <a:cxn ang="0">
                  <a:pos x="6" y="31"/>
                </a:cxn>
                <a:cxn ang="0">
                  <a:pos x="18" y="37"/>
                </a:cxn>
                <a:cxn ang="0">
                  <a:pos x="30" y="55"/>
                </a:cxn>
                <a:cxn ang="0">
                  <a:pos x="118" y="164"/>
                </a:cxn>
                <a:cxn ang="0">
                  <a:pos x="182" y="297"/>
                </a:cxn>
                <a:cxn ang="0">
                  <a:pos x="235" y="455"/>
                </a:cxn>
                <a:cxn ang="0">
                  <a:pos x="264" y="631"/>
                </a:cxn>
                <a:cxn ang="0">
                  <a:pos x="276" y="831"/>
                </a:cxn>
                <a:cxn ang="0">
                  <a:pos x="270" y="971"/>
                </a:cxn>
                <a:cxn ang="0">
                  <a:pos x="252" y="1110"/>
                </a:cxn>
                <a:cxn ang="0">
                  <a:pos x="223" y="1250"/>
                </a:cxn>
                <a:cxn ang="0">
                  <a:pos x="176" y="1383"/>
                </a:cxn>
                <a:cxn ang="0">
                  <a:pos x="106" y="1504"/>
                </a:cxn>
                <a:cxn ang="0">
                  <a:pos x="18" y="1614"/>
                </a:cxn>
                <a:cxn ang="0">
                  <a:pos x="0" y="1632"/>
                </a:cxn>
                <a:cxn ang="0">
                  <a:pos x="0" y="1650"/>
                </a:cxn>
                <a:cxn ang="0">
                  <a:pos x="6" y="1656"/>
                </a:cxn>
                <a:cxn ang="0">
                  <a:pos x="12" y="1656"/>
                </a:cxn>
                <a:cxn ang="0">
                  <a:pos x="30" y="1650"/>
                </a:cxn>
                <a:cxn ang="0">
                  <a:pos x="65" y="1620"/>
                </a:cxn>
                <a:cxn ang="0">
                  <a:pos x="112" y="1577"/>
                </a:cxn>
                <a:cxn ang="0">
                  <a:pos x="164" y="1510"/>
                </a:cxn>
                <a:cxn ang="0">
                  <a:pos x="217" y="1432"/>
                </a:cxn>
                <a:cxn ang="0">
                  <a:pos x="270" y="1335"/>
                </a:cxn>
                <a:cxn ang="0">
                  <a:pos x="334" y="1153"/>
                </a:cxn>
                <a:cxn ang="0">
                  <a:pos x="363" y="983"/>
                </a:cxn>
                <a:cxn ang="0">
                  <a:pos x="369" y="831"/>
                </a:cxn>
              </a:cxnLst>
              <a:rect l="0" t="0" r="r" b="b"/>
              <a:pathLst>
                <a:path w="369" h="1656">
                  <a:moveTo>
                    <a:pt x="369" y="831"/>
                  </a:moveTo>
                  <a:lnTo>
                    <a:pt x="363" y="722"/>
                  </a:lnTo>
                  <a:lnTo>
                    <a:pt x="352" y="589"/>
                  </a:lnTo>
                  <a:lnTo>
                    <a:pt x="317" y="449"/>
                  </a:lnTo>
                  <a:lnTo>
                    <a:pt x="264" y="310"/>
                  </a:lnTo>
                  <a:lnTo>
                    <a:pt x="211" y="213"/>
                  </a:lnTo>
                  <a:lnTo>
                    <a:pt x="159" y="140"/>
                  </a:lnTo>
                  <a:lnTo>
                    <a:pt x="112" y="79"/>
                  </a:lnTo>
                  <a:lnTo>
                    <a:pt x="65" y="31"/>
                  </a:lnTo>
                  <a:lnTo>
                    <a:pt x="30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24"/>
                  </a:lnTo>
                  <a:lnTo>
                    <a:pt x="6" y="31"/>
                  </a:lnTo>
                  <a:lnTo>
                    <a:pt x="18" y="37"/>
                  </a:lnTo>
                  <a:lnTo>
                    <a:pt x="30" y="55"/>
                  </a:lnTo>
                  <a:lnTo>
                    <a:pt x="118" y="164"/>
                  </a:lnTo>
                  <a:lnTo>
                    <a:pt x="182" y="297"/>
                  </a:lnTo>
                  <a:lnTo>
                    <a:pt x="235" y="455"/>
                  </a:lnTo>
                  <a:lnTo>
                    <a:pt x="264" y="631"/>
                  </a:lnTo>
                  <a:lnTo>
                    <a:pt x="276" y="831"/>
                  </a:lnTo>
                  <a:lnTo>
                    <a:pt x="270" y="971"/>
                  </a:lnTo>
                  <a:lnTo>
                    <a:pt x="252" y="1110"/>
                  </a:lnTo>
                  <a:lnTo>
                    <a:pt x="223" y="1250"/>
                  </a:lnTo>
                  <a:lnTo>
                    <a:pt x="176" y="1383"/>
                  </a:lnTo>
                  <a:lnTo>
                    <a:pt x="106" y="1504"/>
                  </a:lnTo>
                  <a:lnTo>
                    <a:pt x="18" y="1614"/>
                  </a:lnTo>
                  <a:lnTo>
                    <a:pt x="0" y="1632"/>
                  </a:lnTo>
                  <a:lnTo>
                    <a:pt x="0" y="1650"/>
                  </a:lnTo>
                  <a:lnTo>
                    <a:pt x="6" y="1656"/>
                  </a:lnTo>
                  <a:lnTo>
                    <a:pt x="12" y="1656"/>
                  </a:lnTo>
                  <a:lnTo>
                    <a:pt x="30" y="1650"/>
                  </a:lnTo>
                  <a:lnTo>
                    <a:pt x="65" y="1620"/>
                  </a:lnTo>
                  <a:lnTo>
                    <a:pt x="112" y="1577"/>
                  </a:lnTo>
                  <a:lnTo>
                    <a:pt x="164" y="1510"/>
                  </a:lnTo>
                  <a:lnTo>
                    <a:pt x="217" y="1432"/>
                  </a:lnTo>
                  <a:lnTo>
                    <a:pt x="270" y="1335"/>
                  </a:lnTo>
                  <a:lnTo>
                    <a:pt x="334" y="1153"/>
                  </a:lnTo>
                  <a:lnTo>
                    <a:pt x="363" y="983"/>
                  </a:lnTo>
                  <a:lnTo>
                    <a:pt x="369" y="8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4" name="Freeform 422"/>
            <p:cNvSpPr>
              <a:spLocks noEditPoints="1"/>
            </p:cNvSpPr>
            <p:nvPr/>
          </p:nvSpPr>
          <p:spPr bwMode="auto">
            <a:xfrm>
              <a:off x="4939" y="4531"/>
              <a:ext cx="1072" cy="394"/>
            </a:xfrm>
            <a:custGeom>
              <a:avLst/>
              <a:gdLst/>
              <a:ahLst/>
              <a:cxnLst>
                <a:cxn ang="0">
                  <a:pos x="1013" y="67"/>
                </a:cxn>
                <a:cxn ang="0">
                  <a:pos x="1037" y="67"/>
                </a:cxn>
                <a:cxn ang="0">
                  <a:pos x="1048" y="61"/>
                </a:cxn>
                <a:cxn ang="0">
                  <a:pos x="1060" y="61"/>
                </a:cxn>
                <a:cxn ang="0">
                  <a:pos x="1072" y="36"/>
                </a:cxn>
                <a:cxn ang="0">
                  <a:pos x="1060" y="12"/>
                </a:cxn>
                <a:cxn ang="0">
                  <a:pos x="1054" y="6"/>
                </a:cxn>
                <a:cxn ang="0">
                  <a:pos x="1043" y="6"/>
                </a:cxn>
                <a:cxn ang="0">
                  <a:pos x="1025" y="0"/>
                </a:cxn>
                <a:cxn ang="0">
                  <a:pos x="41" y="0"/>
                </a:cxn>
                <a:cxn ang="0">
                  <a:pos x="29" y="6"/>
                </a:cxn>
                <a:cxn ang="0">
                  <a:pos x="18" y="6"/>
                </a:cxn>
                <a:cxn ang="0">
                  <a:pos x="12" y="12"/>
                </a:cxn>
                <a:cxn ang="0">
                  <a:pos x="0" y="36"/>
                </a:cxn>
                <a:cxn ang="0">
                  <a:pos x="12" y="61"/>
                </a:cxn>
                <a:cxn ang="0">
                  <a:pos x="18" y="61"/>
                </a:cxn>
                <a:cxn ang="0">
                  <a:pos x="29" y="67"/>
                </a:cxn>
                <a:cxn ang="0">
                  <a:pos x="59" y="67"/>
                </a:cxn>
                <a:cxn ang="0">
                  <a:pos x="1013" y="67"/>
                </a:cxn>
                <a:cxn ang="0">
                  <a:pos x="1013" y="394"/>
                </a:cxn>
                <a:cxn ang="0">
                  <a:pos x="1025" y="394"/>
                </a:cxn>
                <a:cxn ang="0">
                  <a:pos x="1037" y="388"/>
                </a:cxn>
                <a:cxn ang="0">
                  <a:pos x="1048" y="388"/>
                </a:cxn>
                <a:cxn ang="0">
                  <a:pos x="1060" y="382"/>
                </a:cxn>
                <a:cxn ang="0">
                  <a:pos x="1072" y="358"/>
                </a:cxn>
                <a:cxn ang="0">
                  <a:pos x="1060" y="334"/>
                </a:cxn>
                <a:cxn ang="0">
                  <a:pos x="1048" y="328"/>
                </a:cxn>
                <a:cxn ang="0">
                  <a:pos x="24" y="328"/>
                </a:cxn>
                <a:cxn ang="0">
                  <a:pos x="12" y="334"/>
                </a:cxn>
                <a:cxn ang="0">
                  <a:pos x="0" y="358"/>
                </a:cxn>
                <a:cxn ang="0">
                  <a:pos x="12" y="382"/>
                </a:cxn>
                <a:cxn ang="0">
                  <a:pos x="18" y="388"/>
                </a:cxn>
                <a:cxn ang="0">
                  <a:pos x="29" y="388"/>
                </a:cxn>
                <a:cxn ang="0">
                  <a:pos x="41" y="394"/>
                </a:cxn>
                <a:cxn ang="0">
                  <a:pos x="53" y="394"/>
                </a:cxn>
                <a:cxn ang="0">
                  <a:pos x="1013" y="394"/>
                </a:cxn>
              </a:cxnLst>
              <a:rect l="0" t="0" r="r" b="b"/>
              <a:pathLst>
                <a:path w="1072" h="394">
                  <a:moveTo>
                    <a:pt x="1013" y="67"/>
                  </a:moveTo>
                  <a:lnTo>
                    <a:pt x="1037" y="67"/>
                  </a:lnTo>
                  <a:lnTo>
                    <a:pt x="1048" y="61"/>
                  </a:lnTo>
                  <a:lnTo>
                    <a:pt x="1060" y="61"/>
                  </a:lnTo>
                  <a:lnTo>
                    <a:pt x="1072" y="36"/>
                  </a:lnTo>
                  <a:lnTo>
                    <a:pt x="1060" y="12"/>
                  </a:lnTo>
                  <a:lnTo>
                    <a:pt x="1054" y="6"/>
                  </a:lnTo>
                  <a:lnTo>
                    <a:pt x="1043" y="6"/>
                  </a:lnTo>
                  <a:lnTo>
                    <a:pt x="1025" y="0"/>
                  </a:lnTo>
                  <a:lnTo>
                    <a:pt x="41" y="0"/>
                  </a:lnTo>
                  <a:lnTo>
                    <a:pt x="29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0" y="36"/>
                  </a:lnTo>
                  <a:lnTo>
                    <a:pt x="12" y="61"/>
                  </a:lnTo>
                  <a:lnTo>
                    <a:pt x="18" y="61"/>
                  </a:lnTo>
                  <a:lnTo>
                    <a:pt x="29" y="67"/>
                  </a:lnTo>
                  <a:lnTo>
                    <a:pt x="59" y="67"/>
                  </a:lnTo>
                  <a:lnTo>
                    <a:pt x="1013" y="67"/>
                  </a:lnTo>
                  <a:close/>
                  <a:moveTo>
                    <a:pt x="1013" y="394"/>
                  </a:moveTo>
                  <a:lnTo>
                    <a:pt x="1025" y="394"/>
                  </a:lnTo>
                  <a:lnTo>
                    <a:pt x="1037" y="388"/>
                  </a:lnTo>
                  <a:lnTo>
                    <a:pt x="1048" y="388"/>
                  </a:lnTo>
                  <a:lnTo>
                    <a:pt x="1060" y="382"/>
                  </a:lnTo>
                  <a:lnTo>
                    <a:pt x="1072" y="358"/>
                  </a:lnTo>
                  <a:lnTo>
                    <a:pt x="1060" y="334"/>
                  </a:lnTo>
                  <a:lnTo>
                    <a:pt x="1048" y="328"/>
                  </a:lnTo>
                  <a:lnTo>
                    <a:pt x="24" y="328"/>
                  </a:lnTo>
                  <a:lnTo>
                    <a:pt x="12" y="334"/>
                  </a:lnTo>
                  <a:lnTo>
                    <a:pt x="0" y="358"/>
                  </a:lnTo>
                  <a:lnTo>
                    <a:pt x="12" y="382"/>
                  </a:lnTo>
                  <a:lnTo>
                    <a:pt x="18" y="388"/>
                  </a:lnTo>
                  <a:lnTo>
                    <a:pt x="29" y="388"/>
                  </a:lnTo>
                  <a:lnTo>
                    <a:pt x="41" y="394"/>
                  </a:lnTo>
                  <a:lnTo>
                    <a:pt x="53" y="394"/>
                  </a:lnTo>
                  <a:lnTo>
                    <a:pt x="1013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5" name="Freeform 423"/>
            <p:cNvSpPr>
              <a:spLocks noEditPoints="1"/>
            </p:cNvSpPr>
            <p:nvPr/>
          </p:nvSpPr>
          <p:spPr bwMode="auto">
            <a:xfrm>
              <a:off x="6620" y="3973"/>
              <a:ext cx="1113" cy="1207"/>
            </a:xfrm>
            <a:custGeom>
              <a:avLst/>
              <a:gdLst/>
              <a:ahLst/>
              <a:cxnLst>
                <a:cxn ang="0">
                  <a:pos x="1113" y="449"/>
                </a:cxn>
                <a:cxn ang="0">
                  <a:pos x="1101" y="321"/>
                </a:cxn>
                <a:cxn ang="0">
                  <a:pos x="1060" y="212"/>
                </a:cxn>
                <a:cxn ang="0">
                  <a:pos x="995" y="121"/>
                </a:cxn>
                <a:cxn ang="0">
                  <a:pos x="913" y="55"/>
                </a:cxn>
                <a:cxn ang="0">
                  <a:pos x="814" y="12"/>
                </a:cxn>
                <a:cxn ang="0">
                  <a:pos x="703" y="0"/>
                </a:cxn>
                <a:cxn ang="0">
                  <a:pos x="556" y="24"/>
                </a:cxn>
                <a:cxn ang="0">
                  <a:pos x="410" y="85"/>
                </a:cxn>
                <a:cxn ang="0">
                  <a:pos x="281" y="176"/>
                </a:cxn>
                <a:cxn ang="0">
                  <a:pos x="170" y="297"/>
                </a:cxn>
                <a:cxn ang="0">
                  <a:pos x="82" y="443"/>
                </a:cxn>
                <a:cxn ang="0">
                  <a:pos x="23" y="600"/>
                </a:cxn>
                <a:cxn ang="0">
                  <a:pos x="0" y="764"/>
                </a:cxn>
                <a:cxn ang="0">
                  <a:pos x="17" y="892"/>
                </a:cxn>
                <a:cxn ang="0">
                  <a:pos x="58" y="1001"/>
                </a:cxn>
                <a:cxn ang="0">
                  <a:pos x="123" y="1092"/>
                </a:cxn>
                <a:cxn ang="0">
                  <a:pos x="205" y="1152"/>
                </a:cxn>
                <a:cxn ang="0">
                  <a:pos x="304" y="1195"/>
                </a:cxn>
                <a:cxn ang="0">
                  <a:pos x="416" y="1207"/>
                </a:cxn>
                <a:cxn ang="0">
                  <a:pos x="544" y="1189"/>
                </a:cxn>
                <a:cxn ang="0">
                  <a:pos x="667" y="1146"/>
                </a:cxn>
                <a:cxn ang="0">
                  <a:pos x="785" y="1074"/>
                </a:cxn>
                <a:cxn ang="0">
                  <a:pos x="890" y="976"/>
                </a:cxn>
                <a:cxn ang="0">
                  <a:pos x="978" y="861"/>
                </a:cxn>
                <a:cxn ang="0">
                  <a:pos x="1048" y="734"/>
                </a:cxn>
                <a:cxn ang="0">
                  <a:pos x="1095" y="594"/>
                </a:cxn>
                <a:cxn ang="0">
                  <a:pos x="1113" y="449"/>
                </a:cxn>
                <a:cxn ang="0">
                  <a:pos x="422" y="1165"/>
                </a:cxn>
                <a:cxn ang="0">
                  <a:pos x="334" y="1146"/>
                </a:cxn>
                <a:cxn ang="0">
                  <a:pos x="258" y="1104"/>
                </a:cxn>
                <a:cxn ang="0">
                  <a:pos x="199" y="1031"/>
                </a:cxn>
                <a:cxn ang="0">
                  <a:pos x="164" y="934"/>
                </a:cxn>
                <a:cxn ang="0">
                  <a:pos x="152" y="813"/>
                </a:cxn>
                <a:cxn ang="0">
                  <a:pos x="158" y="746"/>
                </a:cxn>
                <a:cxn ang="0">
                  <a:pos x="170" y="655"/>
                </a:cxn>
                <a:cxn ang="0">
                  <a:pos x="193" y="540"/>
                </a:cxn>
                <a:cxn ang="0">
                  <a:pos x="234" y="419"/>
                </a:cxn>
                <a:cxn ang="0">
                  <a:pos x="299" y="297"/>
                </a:cxn>
                <a:cxn ang="0">
                  <a:pos x="369" y="206"/>
                </a:cxn>
                <a:cxn ang="0">
                  <a:pos x="451" y="133"/>
                </a:cxn>
                <a:cxn ang="0">
                  <a:pos x="533" y="85"/>
                </a:cxn>
                <a:cxn ang="0">
                  <a:pos x="615" y="49"/>
                </a:cxn>
                <a:cxn ang="0">
                  <a:pos x="691" y="42"/>
                </a:cxn>
                <a:cxn ang="0">
                  <a:pos x="749" y="49"/>
                </a:cxn>
                <a:cxn ang="0">
                  <a:pos x="802" y="67"/>
                </a:cxn>
                <a:cxn ang="0">
                  <a:pos x="855" y="97"/>
                </a:cxn>
                <a:cxn ang="0">
                  <a:pos x="902" y="146"/>
                </a:cxn>
                <a:cxn ang="0">
                  <a:pos x="937" y="206"/>
                </a:cxn>
                <a:cxn ang="0">
                  <a:pos x="960" y="285"/>
                </a:cxn>
                <a:cxn ang="0">
                  <a:pos x="966" y="382"/>
                </a:cxn>
                <a:cxn ang="0">
                  <a:pos x="960" y="467"/>
                </a:cxn>
                <a:cxn ang="0">
                  <a:pos x="943" y="582"/>
                </a:cxn>
                <a:cxn ang="0">
                  <a:pos x="908" y="704"/>
                </a:cxn>
                <a:cxn ang="0">
                  <a:pos x="849" y="837"/>
                </a:cxn>
                <a:cxn ang="0">
                  <a:pos x="767" y="964"/>
                </a:cxn>
                <a:cxn ang="0">
                  <a:pos x="697" y="1037"/>
                </a:cxn>
                <a:cxn ang="0">
                  <a:pos x="615" y="1104"/>
                </a:cxn>
                <a:cxn ang="0">
                  <a:pos x="521" y="1146"/>
                </a:cxn>
                <a:cxn ang="0">
                  <a:pos x="422" y="1165"/>
                </a:cxn>
              </a:cxnLst>
              <a:rect l="0" t="0" r="r" b="b"/>
              <a:pathLst>
                <a:path w="1113" h="1207">
                  <a:moveTo>
                    <a:pt x="1113" y="449"/>
                  </a:moveTo>
                  <a:lnTo>
                    <a:pt x="1101" y="321"/>
                  </a:lnTo>
                  <a:lnTo>
                    <a:pt x="1060" y="212"/>
                  </a:lnTo>
                  <a:lnTo>
                    <a:pt x="995" y="121"/>
                  </a:lnTo>
                  <a:lnTo>
                    <a:pt x="913" y="55"/>
                  </a:lnTo>
                  <a:lnTo>
                    <a:pt x="814" y="12"/>
                  </a:lnTo>
                  <a:lnTo>
                    <a:pt x="703" y="0"/>
                  </a:lnTo>
                  <a:lnTo>
                    <a:pt x="556" y="24"/>
                  </a:lnTo>
                  <a:lnTo>
                    <a:pt x="410" y="85"/>
                  </a:lnTo>
                  <a:lnTo>
                    <a:pt x="281" y="176"/>
                  </a:lnTo>
                  <a:lnTo>
                    <a:pt x="170" y="297"/>
                  </a:lnTo>
                  <a:lnTo>
                    <a:pt x="82" y="443"/>
                  </a:lnTo>
                  <a:lnTo>
                    <a:pt x="23" y="600"/>
                  </a:lnTo>
                  <a:lnTo>
                    <a:pt x="0" y="764"/>
                  </a:lnTo>
                  <a:lnTo>
                    <a:pt x="17" y="892"/>
                  </a:lnTo>
                  <a:lnTo>
                    <a:pt x="58" y="1001"/>
                  </a:lnTo>
                  <a:lnTo>
                    <a:pt x="123" y="1092"/>
                  </a:lnTo>
                  <a:lnTo>
                    <a:pt x="205" y="1152"/>
                  </a:lnTo>
                  <a:lnTo>
                    <a:pt x="304" y="1195"/>
                  </a:lnTo>
                  <a:lnTo>
                    <a:pt x="416" y="1207"/>
                  </a:lnTo>
                  <a:lnTo>
                    <a:pt x="544" y="1189"/>
                  </a:lnTo>
                  <a:lnTo>
                    <a:pt x="667" y="1146"/>
                  </a:lnTo>
                  <a:lnTo>
                    <a:pt x="785" y="1074"/>
                  </a:lnTo>
                  <a:lnTo>
                    <a:pt x="890" y="976"/>
                  </a:lnTo>
                  <a:lnTo>
                    <a:pt x="978" y="861"/>
                  </a:lnTo>
                  <a:lnTo>
                    <a:pt x="1048" y="734"/>
                  </a:lnTo>
                  <a:lnTo>
                    <a:pt x="1095" y="594"/>
                  </a:lnTo>
                  <a:lnTo>
                    <a:pt x="1113" y="449"/>
                  </a:lnTo>
                  <a:close/>
                  <a:moveTo>
                    <a:pt x="422" y="1165"/>
                  </a:moveTo>
                  <a:lnTo>
                    <a:pt x="334" y="1146"/>
                  </a:lnTo>
                  <a:lnTo>
                    <a:pt x="258" y="1104"/>
                  </a:lnTo>
                  <a:lnTo>
                    <a:pt x="199" y="1031"/>
                  </a:lnTo>
                  <a:lnTo>
                    <a:pt x="164" y="934"/>
                  </a:lnTo>
                  <a:lnTo>
                    <a:pt x="152" y="813"/>
                  </a:lnTo>
                  <a:lnTo>
                    <a:pt x="158" y="746"/>
                  </a:lnTo>
                  <a:lnTo>
                    <a:pt x="170" y="655"/>
                  </a:lnTo>
                  <a:lnTo>
                    <a:pt x="193" y="540"/>
                  </a:lnTo>
                  <a:lnTo>
                    <a:pt x="234" y="419"/>
                  </a:lnTo>
                  <a:lnTo>
                    <a:pt x="299" y="297"/>
                  </a:lnTo>
                  <a:lnTo>
                    <a:pt x="369" y="206"/>
                  </a:lnTo>
                  <a:lnTo>
                    <a:pt x="451" y="133"/>
                  </a:lnTo>
                  <a:lnTo>
                    <a:pt x="533" y="85"/>
                  </a:lnTo>
                  <a:lnTo>
                    <a:pt x="615" y="49"/>
                  </a:lnTo>
                  <a:lnTo>
                    <a:pt x="691" y="42"/>
                  </a:lnTo>
                  <a:lnTo>
                    <a:pt x="749" y="49"/>
                  </a:lnTo>
                  <a:lnTo>
                    <a:pt x="802" y="67"/>
                  </a:lnTo>
                  <a:lnTo>
                    <a:pt x="855" y="97"/>
                  </a:lnTo>
                  <a:lnTo>
                    <a:pt x="902" y="146"/>
                  </a:lnTo>
                  <a:lnTo>
                    <a:pt x="937" y="206"/>
                  </a:lnTo>
                  <a:lnTo>
                    <a:pt x="960" y="285"/>
                  </a:lnTo>
                  <a:lnTo>
                    <a:pt x="966" y="382"/>
                  </a:lnTo>
                  <a:lnTo>
                    <a:pt x="960" y="467"/>
                  </a:lnTo>
                  <a:lnTo>
                    <a:pt x="943" y="582"/>
                  </a:lnTo>
                  <a:lnTo>
                    <a:pt x="908" y="704"/>
                  </a:lnTo>
                  <a:lnTo>
                    <a:pt x="849" y="837"/>
                  </a:lnTo>
                  <a:lnTo>
                    <a:pt x="767" y="964"/>
                  </a:lnTo>
                  <a:lnTo>
                    <a:pt x="697" y="1037"/>
                  </a:lnTo>
                  <a:lnTo>
                    <a:pt x="615" y="1104"/>
                  </a:lnTo>
                  <a:lnTo>
                    <a:pt x="521" y="1146"/>
                  </a:lnTo>
                  <a:lnTo>
                    <a:pt x="422" y="11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6" name="Freeform 424"/>
            <p:cNvSpPr>
              <a:spLocks/>
            </p:cNvSpPr>
            <p:nvPr/>
          </p:nvSpPr>
          <p:spPr bwMode="auto">
            <a:xfrm>
              <a:off x="7973" y="3900"/>
              <a:ext cx="374" cy="1656"/>
            </a:xfrm>
            <a:custGeom>
              <a:avLst/>
              <a:gdLst/>
              <a:ahLst/>
              <a:cxnLst>
                <a:cxn ang="0">
                  <a:pos x="374" y="1644"/>
                </a:cxn>
                <a:cxn ang="0">
                  <a:pos x="374" y="1638"/>
                </a:cxn>
                <a:cxn ang="0">
                  <a:pos x="345" y="1608"/>
                </a:cxn>
                <a:cxn ang="0">
                  <a:pos x="257" y="1492"/>
                </a:cxn>
                <a:cxn ang="0">
                  <a:pos x="193" y="1371"/>
                </a:cxn>
                <a:cxn ang="0">
                  <a:pos x="146" y="1231"/>
                </a:cxn>
                <a:cxn ang="0">
                  <a:pos x="117" y="1098"/>
                </a:cxn>
                <a:cxn ang="0">
                  <a:pos x="99" y="959"/>
                </a:cxn>
                <a:cxn ang="0">
                  <a:pos x="93" y="831"/>
                </a:cxn>
                <a:cxn ang="0">
                  <a:pos x="99" y="686"/>
                </a:cxn>
                <a:cxn ang="0">
                  <a:pos x="117" y="540"/>
                </a:cxn>
                <a:cxn ang="0">
                  <a:pos x="146" y="407"/>
                </a:cxn>
                <a:cxn ang="0">
                  <a:pos x="199" y="273"/>
                </a:cxn>
                <a:cxn ang="0">
                  <a:pos x="263" y="152"/>
                </a:cxn>
                <a:cxn ang="0">
                  <a:pos x="351" y="43"/>
                </a:cxn>
                <a:cxn ang="0">
                  <a:pos x="369" y="24"/>
                </a:cxn>
                <a:cxn ang="0">
                  <a:pos x="369" y="18"/>
                </a:cxn>
                <a:cxn ang="0">
                  <a:pos x="374" y="18"/>
                </a:cxn>
                <a:cxn ang="0">
                  <a:pos x="374" y="12"/>
                </a:cxn>
                <a:cxn ang="0">
                  <a:pos x="363" y="0"/>
                </a:cxn>
                <a:cxn ang="0">
                  <a:pos x="357" y="0"/>
                </a:cxn>
                <a:cxn ang="0">
                  <a:pos x="339" y="6"/>
                </a:cxn>
                <a:cxn ang="0">
                  <a:pos x="304" y="37"/>
                </a:cxn>
                <a:cxn ang="0">
                  <a:pos x="257" y="79"/>
                </a:cxn>
                <a:cxn ang="0">
                  <a:pos x="205" y="146"/>
                </a:cxn>
                <a:cxn ang="0">
                  <a:pos x="152" y="225"/>
                </a:cxn>
                <a:cxn ang="0">
                  <a:pos x="99" y="322"/>
                </a:cxn>
                <a:cxn ang="0">
                  <a:pos x="41" y="504"/>
                </a:cxn>
                <a:cxn ang="0">
                  <a:pos x="5" y="673"/>
                </a:cxn>
                <a:cxn ang="0">
                  <a:pos x="0" y="831"/>
                </a:cxn>
                <a:cxn ang="0">
                  <a:pos x="5" y="940"/>
                </a:cxn>
                <a:cxn ang="0">
                  <a:pos x="17" y="1068"/>
                </a:cxn>
                <a:cxn ang="0">
                  <a:pos x="52" y="1207"/>
                </a:cxn>
                <a:cxn ang="0">
                  <a:pos x="105" y="1347"/>
                </a:cxn>
                <a:cxn ang="0">
                  <a:pos x="158" y="1444"/>
                </a:cxn>
                <a:cxn ang="0">
                  <a:pos x="210" y="1517"/>
                </a:cxn>
                <a:cxn ang="0">
                  <a:pos x="263" y="1577"/>
                </a:cxn>
                <a:cxn ang="0">
                  <a:pos x="304" y="1626"/>
                </a:cxn>
                <a:cxn ang="0">
                  <a:pos x="339" y="1650"/>
                </a:cxn>
                <a:cxn ang="0">
                  <a:pos x="357" y="1656"/>
                </a:cxn>
                <a:cxn ang="0">
                  <a:pos x="363" y="1656"/>
                </a:cxn>
                <a:cxn ang="0">
                  <a:pos x="374" y="1644"/>
                </a:cxn>
              </a:cxnLst>
              <a:rect l="0" t="0" r="r" b="b"/>
              <a:pathLst>
                <a:path w="374" h="1656">
                  <a:moveTo>
                    <a:pt x="374" y="1644"/>
                  </a:moveTo>
                  <a:lnTo>
                    <a:pt x="374" y="1638"/>
                  </a:lnTo>
                  <a:lnTo>
                    <a:pt x="345" y="1608"/>
                  </a:lnTo>
                  <a:lnTo>
                    <a:pt x="257" y="1492"/>
                  </a:lnTo>
                  <a:lnTo>
                    <a:pt x="193" y="1371"/>
                  </a:lnTo>
                  <a:lnTo>
                    <a:pt x="146" y="1231"/>
                  </a:lnTo>
                  <a:lnTo>
                    <a:pt x="117" y="1098"/>
                  </a:lnTo>
                  <a:lnTo>
                    <a:pt x="99" y="959"/>
                  </a:lnTo>
                  <a:lnTo>
                    <a:pt x="93" y="831"/>
                  </a:lnTo>
                  <a:lnTo>
                    <a:pt x="99" y="686"/>
                  </a:lnTo>
                  <a:lnTo>
                    <a:pt x="117" y="540"/>
                  </a:lnTo>
                  <a:lnTo>
                    <a:pt x="146" y="407"/>
                  </a:lnTo>
                  <a:lnTo>
                    <a:pt x="199" y="273"/>
                  </a:lnTo>
                  <a:lnTo>
                    <a:pt x="263" y="152"/>
                  </a:lnTo>
                  <a:lnTo>
                    <a:pt x="351" y="43"/>
                  </a:lnTo>
                  <a:lnTo>
                    <a:pt x="369" y="24"/>
                  </a:lnTo>
                  <a:lnTo>
                    <a:pt x="369" y="18"/>
                  </a:lnTo>
                  <a:lnTo>
                    <a:pt x="374" y="18"/>
                  </a:lnTo>
                  <a:lnTo>
                    <a:pt x="374" y="12"/>
                  </a:lnTo>
                  <a:lnTo>
                    <a:pt x="363" y="0"/>
                  </a:lnTo>
                  <a:lnTo>
                    <a:pt x="357" y="0"/>
                  </a:lnTo>
                  <a:lnTo>
                    <a:pt x="339" y="6"/>
                  </a:lnTo>
                  <a:lnTo>
                    <a:pt x="304" y="37"/>
                  </a:lnTo>
                  <a:lnTo>
                    <a:pt x="257" y="79"/>
                  </a:lnTo>
                  <a:lnTo>
                    <a:pt x="205" y="146"/>
                  </a:lnTo>
                  <a:lnTo>
                    <a:pt x="152" y="225"/>
                  </a:lnTo>
                  <a:lnTo>
                    <a:pt x="99" y="322"/>
                  </a:lnTo>
                  <a:lnTo>
                    <a:pt x="41" y="504"/>
                  </a:lnTo>
                  <a:lnTo>
                    <a:pt x="5" y="673"/>
                  </a:lnTo>
                  <a:lnTo>
                    <a:pt x="0" y="831"/>
                  </a:lnTo>
                  <a:lnTo>
                    <a:pt x="5" y="940"/>
                  </a:lnTo>
                  <a:lnTo>
                    <a:pt x="17" y="1068"/>
                  </a:lnTo>
                  <a:lnTo>
                    <a:pt x="52" y="1207"/>
                  </a:lnTo>
                  <a:lnTo>
                    <a:pt x="105" y="1347"/>
                  </a:lnTo>
                  <a:lnTo>
                    <a:pt x="158" y="1444"/>
                  </a:lnTo>
                  <a:lnTo>
                    <a:pt x="210" y="1517"/>
                  </a:lnTo>
                  <a:lnTo>
                    <a:pt x="263" y="1577"/>
                  </a:lnTo>
                  <a:lnTo>
                    <a:pt x="304" y="1626"/>
                  </a:lnTo>
                  <a:lnTo>
                    <a:pt x="339" y="1650"/>
                  </a:lnTo>
                  <a:lnTo>
                    <a:pt x="357" y="1656"/>
                  </a:lnTo>
                  <a:lnTo>
                    <a:pt x="363" y="1656"/>
                  </a:lnTo>
                  <a:lnTo>
                    <a:pt x="374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7" name="Freeform 425"/>
            <p:cNvSpPr>
              <a:spLocks/>
            </p:cNvSpPr>
            <p:nvPr/>
          </p:nvSpPr>
          <p:spPr bwMode="auto">
            <a:xfrm>
              <a:off x="8488" y="4410"/>
              <a:ext cx="867" cy="752"/>
            </a:xfrm>
            <a:custGeom>
              <a:avLst/>
              <a:gdLst/>
              <a:ahLst/>
              <a:cxnLst>
                <a:cxn ang="0">
                  <a:pos x="88" y="655"/>
                </a:cxn>
                <a:cxn ang="0">
                  <a:pos x="82" y="685"/>
                </a:cxn>
                <a:cxn ang="0">
                  <a:pos x="88" y="734"/>
                </a:cxn>
                <a:cxn ang="0">
                  <a:pos x="111" y="752"/>
                </a:cxn>
                <a:cxn ang="0">
                  <a:pos x="152" y="746"/>
                </a:cxn>
                <a:cxn ang="0">
                  <a:pos x="187" y="703"/>
                </a:cxn>
                <a:cxn ang="0">
                  <a:pos x="199" y="661"/>
                </a:cxn>
                <a:cxn ang="0">
                  <a:pos x="217" y="582"/>
                </a:cxn>
                <a:cxn ang="0">
                  <a:pos x="281" y="321"/>
                </a:cxn>
                <a:cxn ang="0">
                  <a:pos x="287" y="291"/>
                </a:cxn>
                <a:cxn ang="0">
                  <a:pos x="293" y="254"/>
                </a:cxn>
                <a:cxn ang="0">
                  <a:pos x="299" y="236"/>
                </a:cxn>
                <a:cxn ang="0">
                  <a:pos x="345" y="163"/>
                </a:cxn>
                <a:cxn ang="0">
                  <a:pos x="433" y="79"/>
                </a:cxn>
                <a:cxn ang="0">
                  <a:pos x="562" y="36"/>
                </a:cxn>
                <a:cxn ang="0">
                  <a:pos x="632" y="73"/>
                </a:cxn>
                <a:cxn ang="0">
                  <a:pos x="650" y="151"/>
                </a:cxn>
                <a:cxn ang="0">
                  <a:pos x="621" y="315"/>
                </a:cxn>
                <a:cxn ang="0">
                  <a:pos x="562" y="479"/>
                </a:cxn>
                <a:cxn ang="0">
                  <a:pos x="533" y="564"/>
                </a:cxn>
                <a:cxn ang="0">
                  <a:pos x="527" y="600"/>
                </a:cxn>
                <a:cxn ang="0">
                  <a:pos x="539" y="673"/>
                </a:cxn>
                <a:cxn ang="0">
                  <a:pos x="609" y="740"/>
                </a:cxn>
                <a:cxn ang="0">
                  <a:pos x="720" y="740"/>
                </a:cxn>
                <a:cxn ang="0">
                  <a:pos x="808" y="655"/>
                </a:cxn>
                <a:cxn ang="0">
                  <a:pos x="855" y="552"/>
                </a:cxn>
                <a:cxn ang="0">
                  <a:pos x="867" y="491"/>
                </a:cxn>
                <a:cxn ang="0">
                  <a:pos x="861" y="479"/>
                </a:cxn>
                <a:cxn ang="0">
                  <a:pos x="837" y="485"/>
                </a:cxn>
                <a:cxn ang="0">
                  <a:pos x="796" y="588"/>
                </a:cxn>
                <a:cxn ang="0">
                  <a:pos x="714" y="697"/>
                </a:cxn>
                <a:cxn ang="0">
                  <a:pos x="650" y="715"/>
                </a:cxn>
                <a:cxn ang="0">
                  <a:pos x="627" y="697"/>
                </a:cxn>
                <a:cxn ang="0">
                  <a:pos x="632" y="600"/>
                </a:cxn>
                <a:cxn ang="0">
                  <a:pos x="673" y="479"/>
                </a:cxn>
                <a:cxn ang="0">
                  <a:pos x="726" y="321"/>
                </a:cxn>
                <a:cxn ang="0">
                  <a:pos x="750" y="176"/>
                </a:cxn>
                <a:cxn ang="0">
                  <a:pos x="703" y="48"/>
                </a:cxn>
                <a:cxn ang="0">
                  <a:pos x="568" y="0"/>
                </a:cxn>
                <a:cxn ang="0">
                  <a:pos x="422" y="42"/>
                </a:cxn>
                <a:cxn ang="0">
                  <a:pos x="340" y="115"/>
                </a:cxn>
                <a:cxn ang="0">
                  <a:pos x="299" y="85"/>
                </a:cxn>
                <a:cxn ang="0">
                  <a:pos x="222" y="6"/>
                </a:cxn>
                <a:cxn ang="0">
                  <a:pos x="123" y="12"/>
                </a:cxn>
                <a:cxn ang="0">
                  <a:pos x="64" y="66"/>
                </a:cxn>
                <a:cxn ang="0">
                  <a:pos x="12" y="194"/>
                </a:cxn>
                <a:cxn ang="0">
                  <a:pos x="0" y="254"/>
                </a:cxn>
                <a:cxn ang="0">
                  <a:pos x="12" y="273"/>
                </a:cxn>
                <a:cxn ang="0">
                  <a:pos x="35" y="267"/>
                </a:cxn>
                <a:cxn ang="0">
                  <a:pos x="41" y="254"/>
                </a:cxn>
                <a:cxn ang="0">
                  <a:pos x="70" y="151"/>
                </a:cxn>
                <a:cxn ang="0">
                  <a:pos x="123" y="48"/>
                </a:cxn>
                <a:cxn ang="0">
                  <a:pos x="176" y="36"/>
                </a:cxn>
                <a:cxn ang="0">
                  <a:pos x="205" y="66"/>
                </a:cxn>
                <a:cxn ang="0">
                  <a:pos x="211" y="139"/>
                </a:cxn>
                <a:cxn ang="0">
                  <a:pos x="199" y="200"/>
                </a:cxn>
                <a:cxn ang="0">
                  <a:pos x="94" y="637"/>
                </a:cxn>
              </a:cxnLst>
              <a:rect l="0" t="0" r="r" b="b"/>
              <a:pathLst>
                <a:path w="867" h="752">
                  <a:moveTo>
                    <a:pt x="94" y="637"/>
                  </a:moveTo>
                  <a:lnTo>
                    <a:pt x="88" y="655"/>
                  </a:lnTo>
                  <a:lnTo>
                    <a:pt x="88" y="667"/>
                  </a:lnTo>
                  <a:lnTo>
                    <a:pt x="82" y="685"/>
                  </a:lnTo>
                  <a:lnTo>
                    <a:pt x="82" y="721"/>
                  </a:lnTo>
                  <a:lnTo>
                    <a:pt x="88" y="734"/>
                  </a:lnTo>
                  <a:lnTo>
                    <a:pt x="100" y="746"/>
                  </a:lnTo>
                  <a:lnTo>
                    <a:pt x="111" y="752"/>
                  </a:lnTo>
                  <a:lnTo>
                    <a:pt x="140" y="752"/>
                  </a:lnTo>
                  <a:lnTo>
                    <a:pt x="152" y="746"/>
                  </a:lnTo>
                  <a:lnTo>
                    <a:pt x="176" y="721"/>
                  </a:lnTo>
                  <a:lnTo>
                    <a:pt x="187" y="703"/>
                  </a:lnTo>
                  <a:lnTo>
                    <a:pt x="193" y="691"/>
                  </a:lnTo>
                  <a:lnTo>
                    <a:pt x="199" y="661"/>
                  </a:lnTo>
                  <a:lnTo>
                    <a:pt x="205" y="618"/>
                  </a:lnTo>
                  <a:lnTo>
                    <a:pt x="217" y="582"/>
                  </a:lnTo>
                  <a:lnTo>
                    <a:pt x="252" y="430"/>
                  </a:lnTo>
                  <a:lnTo>
                    <a:pt x="281" y="321"/>
                  </a:lnTo>
                  <a:lnTo>
                    <a:pt x="281" y="303"/>
                  </a:lnTo>
                  <a:lnTo>
                    <a:pt x="287" y="291"/>
                  </a:lnTo>
                  <a:lnTo>
                    <a:pt x="293" y="273"/>
                  </a:lnTo>
                  <a:lnTo>
                    <a:pt x="293" y="254"/>
                  </a:lnTo>
                  <a:lnTo>
                    <a:pt x="299" y="242"/>
                  </a:lnTo>
                  <a:lnTo>
                    <a:pt x="299" y="236"/>
                  </a:lnTo>
                  <a:lnTo>
                    <a:pt x="316" y="206"/>
                  </a:lnTo>
                  <a:lnTo>
                    <a:pt x="345" y="163"/>
                  </a:lnTo>
                  <a:lnTo>
                    <a:pt x="381" y="115"/>
                  </a:lnTo>
                  <a:lnTo>
                    <a:pt x="433" y="79"/>
                  </a:lnTo>
                  <a:lnTo>
                    <a:pt x="492" y="48"/>
                  </a:lnTo>
                  <a:lnTo>
                    <a:pt x="562" y="36"/>
                  </a:lnTo>
                  <a:lnTo>
                    <a:pt x="603" y="48"/>
                  </a:lnTo>
                  <a:lnTo>
                    <a:pt x="632" y="73"/>
                  </a:lnTo>
                  <a:lnTo>
                    <a:pt x="644" y="109"/>
                  </a:lnTo>
                  <a:lnTo>
                    <a:pt x="650" y="151"/>
                  </a:lnTo>
                  <a:lnTo>
                    <a:pt x="638" y="224"/>
                  </a:lnTo>
                  <a:lnTo>
                    <a:pt x="621" y="315"/>
                  </a:lnTo>
                  <a:lnTo>
                    <a:pt x="591" y="400"/>
                  </a:lnTo>
                  <a:lnTo>
                    <a:pt x="562" y="479"/>
                  </a:lnTo>
                  <a:lnTo>
                    <a:pt x="545" y="539"/>
                  </a:lnTo>
                  <a:lnTo>
                    <a:pt x="533" y="564"/>
                  </a:lnTo>
                  <a:lnTo>
                    <a:pt x="533" y="582"/>
                  </a:lnTo>
                  <a:lnTo>
                    <a:pt x="527" y="600"/>
                  </a:lnTo>
                  <a:lnTo>
                    <a:pt x="527" y="618"/>
                  </a:lnTo>
                  <a:lnTo>
                    <a:pt x="539" y="673"/>
                  </a:lnTo>
                  <a:lnTo>
                    <a:pt x="562" y="715"/>
                  </a:lnTo>
                  <a:lnTo>
                    <a:pt x="609" y="740"/>
                  </a:lnTo>
                  <a:lnTo>
                    <a:pt x="662" y="752"/>
                  </a:lnTo>
                  <a:lnTo>
                    <a:pt x="720" y="740"/>
                  </a:lnTo>
                  <a:lnTo>
                    <a:pt x="767" y="703"/>
                  </a:lnTo>
                  <a:lnTo>
                    <a:pt x="808" y="655"/>
                  </a:lnTo>
                  <a:lnTo>
                    <a:pt x="832" y="600"/>
                  </a:lnTo>
                  <a:lnTo>
                    <a:pt x="855" y="552"/>
                  </a:lnTo>
                  <a:lnTo>
                    <a:pt x="867" y="515"/>
                  </a:lnTo>
                  <a:lnTo>
                    <a:pt x="867" y="491"/>
                  </a:lnTo>
                  <a:lnTo>
                    <a:pt x="861" y="485"/>
                  </a:lnTo>
                  <a:lnTo>
                    <a:pt x="861" y="479"/>
                  </a:lnTo>
                  <a:lnTo>
                    <a:pt x="837" y="479"/>
                  </a:lnTo>
                  <a:lnTo>
                    <a:pt x="837" y="485"/>
                  </a:lnTo>
                  <a:lnTo>
                    <a:pt x="826" y="509"/>
                  </a:lnTo>
                  <a:lnTo>
                    <a:pt x="796" y="588"/>
                  </a:lnTo>
                  <a:lnTo>
                    <a:pt x="761" y="655"/>
                  </a:lnTo>
                  <a:lnTo>
                    <a:pt x="714" y="697"/>
                  </a:lnTo>
                  <a:lnTo>
                    <a:pt x="662" y="715"/>
                  </a:lnTo>
                  <a:lnTo>
                    <a:pt x="650" y="715"/>
                  </a:lnTo>
                  <a:lnTo>
                    <a:pt x="638" y="709"/>
                  </a:lnTo>
                  <a:lnTo>
                    <a:pt x="627" y="697"/>
                  </a:lnTo>
                  <a:lnTo>
                    <a:pt x="627" y="661"/>
                  </a:lnTo>
                  <a:lnTo>
                    <a:pt x="632" y="600"/>
                  </a:lnTo>
                  <a:lnTo>
                    <a:pt x="650" y="539"/>
                  </a:lnTo>
                  <a:lnTo>
                    <a:pt x="673" y="479"/>
                  </a:lnTo>
                  <a:lnTo>
                    <a:pt x="697" y="400"/>
                  </a:lnTo>
                  <a:lnTo>
                    <a:pt x="726" y="321"/>
                  </a:lnTo>
                  <a:lnTo>
                    <a:pt x="744" y="242"/>
                  </a:lnTo>
                  <a:lnTo>
                    <a:pt x="750" y="176"/>
                  </a:lnTo>
                  <a:lnTo>
                    <a:pt x="738" y="103"/>
                  </a:lnTo>
                  <a:lnTo>
                    <a:pt x="703" y="48"/>
                  </a:lnTo>
                  <a:lnTo>
                    <a:pt x="644" y="12"/>
                  </a:lnTo>
                  <a:lnTo>
                    <a:pt x="568" y="0"/>
                  </a:lnTo>
                  <a:lnTo>
                    <a:pt x="486" y="12"/>
                  </a:lnTo>
                  <a:lnTo>
                    <a:pt x="422" y="42"/>
                  </a:lnTo>
                  <a:lnTo>
                    <a:pt x="375" y="79"/>
                  </a:lnTo>
                  <a:lnTo>
                    <a:pt x="340" y="115"/>
                  </a:lnTo>
                  <a:lnTo>
                    <a:pt x="316" y="145"/>
                  </a:lnTo>
                  <a:lnTo>
                    <a:pt x="299" y="85"/>
                  </a:lnTo>
                  <a:lnTo>
                    <a:pt x="269" y="36"/>
                  </a:lnTo>
                  <a:lnTo>
                    <a:pt x="222" y="6"/>
                  </a:lnTo>
                  <a:lnTo>
                    <a:pt x="170" y="0"/>
                  </a:lnTo>
                  <a:lnTo>
                    <a:pt x="123" y="12"/>
                  </a:lnTo>
                  <a:lnTo>
                    <a:pt x="88" y="36"/>
                  </a:lnTo>
                  <a:lnTo>
                    <a:pt x="64" y="66"/>
                  </a:lnTo>
                  <a:lnTo>
                    <a:pt x="47" y="97"/>
                  </a:lnTo>
                  <a:lnTo>
                    <a:pt x="12" y="194"/>
                  </a:lnTo>
                  <a:lnTo>
                    <a:pt x="6" y="236"/>
                  </a:lnTo>
                  <a:lnTo>
                    <a:pt x="0" y="254"/>
                  </a:lnTo>
                  <a:lnTo>
                    <a:pt x="0" y="260"/>
                  </a:lnTo>
                  <a:lnTo>
                    <a:pt x="12" y="273"/>
                  </a:lnTo>
                  <a:lnTo>
                    <a:pt x="23" y="273"/>
                  </a:lnTo>
                  <a:lnTo>
                    <a:pt x="35" y="267"/>
                  </a:lnTo>
                  <a:lnTo>
                    <a:pt x="35" y="260"/>
                  </a:lnTo>
                  <a:lnTo>
                    <a:pt x="41" y="254"/>
                  </a:lnTo>
                  <a:lnTo>
                    <a:pt x="47" y="236"/>
                  </a:lnTo>
                  <a:lnTo>
                    <a:pt x="70" y="151"/>
                  </a:lnTo>
                  <a:lnTo>
                    <a:pt x="94" y="91"/>
                  </a:lnTo>
                  <a:lnTo>
                    <a:pt x="123" y="48"/>
                  </a:lnTo>
                  <a:lnTo>
                    <a:pt x="164" y="36"/>
                  </a:lnTo>
                  <a:lnTo>
                    <a:pt x="176" y="36"/>
                  </a:lnTo>
                  <a:lnTo>
                    <a:pt x="193" y="42"/>
                  </a:lnTo>
                  <a:lnTo>
                    <a:pt x="205" y="66"/>
                  </a:lnTo>
                  <a:lnTo>
                    <a:pt x="211" y="85"/>
                  </a:lnTo>
                  <a:lnTo>
                    <a:pt x="211" y="139"/>
                  </a:lnTo>
                  <a:lnTo>
                    <a:pt x="205" y="163"/>
                  </a:lnTo>
                  <a:lnTo>
                    <a:pt x="199" y="200"/>
                  </a:lnTo>
                  <a:lnTo>
                    <a:pt x="187" y="254"/>
                  </a:lnTo>
                  <a:lnTo>
                    <a:pt x="94" y="6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8" name="Freeform 426"/>
            <p:cNvSpPr>
              <a:spLocks/>
            </p:cNvSpPr>
            <p:nvPr/>
          </p:nvSpPr>
          <p:spPr bwMode="auto">
            <a:xfrm>
              <a:off x="9460" y="3730"/>
              <a:ext cx="252" cy="807"/>
            </a:xfrm>
            <a:custGeom>
              <a:avLst/>
              <a:gdLst/>
              <a:ahLst/>
              <a:cxnLst>
                <a:cxn ang="0">
                  <a:pos x="170" y="0"/>
                </a:cxn>
                <a:cxn ang="0">
                  <a:pos x="0" y="13"/>
                </a:cxn>
                <a:cxn ang="0">
                  <a:pos x="0" y="55"/>
                </a:cxn>
                <a:cxn ang="0">
                  <a:pos x="47" y="55"/>
                </a:cxn>
                <a:cxn ang="0">
                  <a:pos x="64" y="61"/>
                </a:cxn>
                <a:cxn ang="0">
                  <a:pos x="76" y="67"/>
                </a:cxn>
                <a:cxn ang="0">
                  <a:pos x="82" y="79"/>
                </a:cxn>
                <a:cxn ang="0">
                  <a:pos x="82" y="734"/>
                </a:cxn>
                <a:cxn ang="0">
                  <a:pos x="76" y="753"/>
                </a:cxn>
                <a:cxn ang="0">
                  <a:pos x="70" y="759"/>
                </a:cxn>
                <a:cxn ang="0">
                  <a:pos x="53" y="765"/>
                </a:cxn>
                <a:cxn ang="0">
                  <a:pos x="0" y="765"/>
                </a:cxn>
                <a:cxn ang="0">
                  <a:pos x="0" y="807"/>
                </a:cxn>
                <a:cxn ang="0">
                  <a:pos x="47" y="807"/>
                </a:cxn>
                <a:cxn ang="0">
                  <a:pos x="88" y="801"/>
                </a:cxn>
                <a:cxn ang="0">
                  <a:pos x="123" y="801"/>
                </a:cxn>
                <a:cxn ang="0">
                  <a:pos x="252" y="807"/>
                </a:cxn>
                <a:cxn ang="0">
                  <a:pos x="252" y="765"/>
                </a:cxn>
                <a:cxn ang="0">
                  <a:pos x="199" y="765"/>
                </a:cxn>
                <a:cxn ang="0">
                  <a:pos x="182" y="759"/>
                </a:cxn>
                <a:cxn ang="0">
                  <a:pos x="170" y="753"/>
                </a:cxn>
                <a:cxn ang="0">
                  <a:pos x="170" y="716"/>
                </a:cxn>
                <a:cxn ang="0">
                  <a:pos x="170" y="0"/>
                </a:cxn>
              </a:cxnLst>
              <a:rect l="0" t="0" r="r" b="b"/>
              <a:pathLst>
                <a:path w="252" h="807">
                  <a:moveTo>
                    <a:pt x="170" y="0"/>
                  </a:moveTo>
                  <a:lnTo>
                    <a:pt x="0" y="13"/>
                  </a:lnTo>
                  <a:lnTo>
                    <a:pt x="0" y="55"/>
                  </a:lnTo>
                  <a:lnTo>
                    <a:pt x="47" y="55"/>
                  </a:lnTo>
                  <a:lnTo>
                    <a:pt x="64" y="61"/>
                  </a:lnTo>
                  <a:lnTo>
                    <a:pt x="76" y="67"/>
                  </a:lnTo>
                  <a:lnTo>
                    <a:pt x="82" y="79"/>
                  </a:lnTo>
                  <a:lnTo>
                    <a:pt x="82" y="734"/>
                  </a:lnTo>
                  <a:lnTo>
                    <a:pt x="76" y="753"/>
                  </a:lnTo>
                  <a:lnTo>
                    <a:pt x="70" y="759"/>
                  </a:lnTo>
                  <a:lnTo>
                    <a:pt x="53" y="765"/>
                  </a:lnTo>
                  <a:lnTo>
                    <a:pt x="0" y="765"/>
                  </a:lnTo>
                  <a:lnTo>
                    <a:pt x="0" y="807"/>
                  </a:lnTo>
                  <a:lnTo>
                    <a:pt x="47" y="807"/>
                  </a:lnTo>
                  <a:lnTo>
                    <a:pt x="88" y="801"/>
                  </a:lnTo>
                  <a:lnTo>
                    <a:pt x="123" y="801"/>
                  </a:lnTo>
                  <a:lnTo>
                    <a:pt x="252" y="807"/>
                  </a:lnTo>
                  <a:lnTo>
                    <a:pt x="252" y="765"/>
                  </a:lnTo>
                  <a:lnTo>
                    <a:pt x="199" y="765"/>
                  </a:lnTo>
                  <a:lnTo>
                    <a:pt x="182" y="759"/>
                  </a:lnTo>
                  <a:lnTo>
                    <a:pt x="170" y="753"/>
                  </a:lnTo>
                  <a:lnTo>
                    <a:pt x="170" y="71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39" name="Freeform 427"/>
            <p:cNvSpPr>
              <a:spLocks noEditPoints="1"/>
            </p:cNvSpPr>
            <p:nvPr/>
          </p:nvSpPr>
          <p:spPr bwMode="auto">
            <a:xfrm>
              <a:off x="9806" y="4015"/>
              <a:ext cx="544" cy="534"/>
            </a:xfrm>
            <a:custGeom>
              <a:avLst/>
              <a:gdLst/>
              <a:ahLst/>
              <a:cxnLst>
                <a:cxn ang="0">
                  <a:pos x="544" y="273"/>
                </a:cxn>
                <a:cxn ang="0">
                  <a:pos x="532" y="188"/>
                </a:cxn>
                <a:cxn ang="0">
                  <a:pos x="491" y="116"/>
                </a:cxn>
                <a:cxn ang="0">
                  <a:pos x="433" y="55"/>
                </a:cxn>
                <a:cxn ang="0">
                  <a:pos x="363" y="19"/>
                </a:cxn>
                <a:cxn ang="0">
                  <a:pos x="269" y="0"/>
                </a:cxn>
                <a:cxn ang="0">
                  <a:pos x="181" y="19"/>
                </a:cxn>
                <a:cxn ang="0">
                  <a:pos x="105" y="55"/>
                </a:cxn>
                <a:cxn ang="0">
                  <a:pos x="46" y="116"/>
                </a:cxn>
                <a:cxn ang="0">
                  <a:pos x="11" y="188"/>
                </a:cxn>
                <a:cxn ang="0">
                  <a:pos x="0" y="273"/>
                </a:cxn>
                <a:cxn ang="0">
                  <a:pos x="11" y="358"/>
                </a:cxn>
                <a:cxn ang="0">
                  <a:pos x="52" y="425"/>
                </a:cxn>
                <a:cxn ang="0">
                  <a:pos x="111" y="486"/>
                </a:cxn>
                <a:cxn ang="0">
                  <a:pos x="187" y="522"/>
                </a:cxn>
                <a:cxn ang="0">
                  <a:pos x="269" y="534"/>
                </a:cxn>
                <a:cxn ang="0">
                  <a:pos x="357" y="522"/>
                </a:cxn>
                <a:cxn ang="0">
                  <a:pos x="433" y="486"/>
                </a:cxn>
                <a:cxn ang="0">
                  <a:pos x="491" y="425"/>
                </a:cxn>
                <a:cxn ang="0">
                  <a:pos x="532" y="358"/>
                </a:cxn>
                <a:cxn ang="0">
                  <a:pos x="544" y="273"/>
                </a:cxn>
                <a:cxn ang="0">
                  <a:pos x="269" y="498"/>
                </a:cxn>
                <a:cxn ang="0">
                  <a:pos x="222" y="492"/>
                </a:cxn>
                <a:cxn ang="0">
                  <a:pos x="175" y="468"/>
                </a:cxn>
                <a:cxn ang="0">
                  <a:pos x="134" y="425"/>
                </a:cxn>
                <a:cxn ang="0">
                  <a:pos x="111" y="377"/>
                </a:cxn>
                <a:cxn ang="0">
                  <a:pos x="99" y="322"/>
                </a:cxn>
                <a:cxn ang="0">
                  <a:pos x="99" y="207"/>
                </a:cxn>
                <a:cxn ang="0">
                  <a:pos x="111" y="152"/>
                </a:cxn>
                <a:cxn ang="0">
                  <a:pos x="140" y="98"/>
                </a:cxn>
                <a:cxn ang="0">
                  <a:pos x="175" y="67"/>
                </a:cxn>
                <a:cxn ang="0">
                  <a:pos x="216" y="43"/>
                </a:cxn>
                <a:cxn ang="0">
                  <a:pos x="269" y="37"/>
                </a:cxn>
                <a:cxn ang="0">
                  <a:pos x="333" y="43"/>
                </a:cxn>
                <a:cxn ang="0">
                  <a:pos x="380" y="73"/>
                </a:cxn>
                <a:cxn ang="0">
                  <a:pos x="409" y="104"/>
                </a:cxn>
                <a:cxn ang="0">
                  <a:pos x="433" y="152"/>
                </a:cxn>
                <a:cxn ang="0">
                  <a:pos x="445" y="207"/>
                </a:cxn>
                <a:cxn ang="0">
                  <a:pos x="445" y="322"/>
                </a:cxn>
                <a:cxn ang="0">
                  <a:pos x="433" y="377"/>
                </a:cxn>
                <a:cxn ang="0">
                  <a:pos x="409" y="431"/>
                </a:cxn>
                <a:cxn ang="0">
                  <a:pos x="374" y="468"/>
                </a:cxn>
                <a:cxn ang="0">
                  <a:pos x="328" y="492"/>
                </a:cxn>
                <a:cxn ang="0">
                  <a:pos x="269" y="498"/>
                </a:cxn>
              </a:cxnLst>
              <a:rect l="0" t="0" r="r" b="b"/>
              <a:pathLst>
                <a:path w="544" h="534">
                  <a:moveTo>
                    <a:pt x="544" y="273"/>
                  </a:moveTo>
                  <a:lnTo>
                    <a:pt x="532" y="188"/>
                  </a:lnTo>
                  <a:lnTo>
                    <a:pt x="491" y="116"/>
                  </a:lnTo>
                  <a:lnTo>
                    <a:pt x="433" y="55"/>
                  </a:lnTo>
                  <a:lnTo>
                    <a:pt x="363" y="19"/>
                  </a:lnTo>
                  <a:lnTo>
                    <a:pt x="269" y="0"/>
                  </a:lnTo>
                  <a:lnTo>
                    <a:pt x="181" y="19"/>
                  </a:lnTo>
                  <a:lnTo>
                    <a:pt x="105" y="55"/>
                  </a:lnTo>
                  <a:lnTo>
                    <a:pt x="46" y="116"/>
                  </a:lnTo>
                  <a:lnTo>
                    <a:pt x="11" y="188"/>
                  </a:lnTo>
                  <a:lnTo>
                    <a:pt x="0" y="273"/>
                  </a:lnTo>
                  <a:lnTo>
                    <a:pt x="11" y="358"/>
                  </a:lnTo>
                  <a:lnTo>
                    <a:pt x="52" y="425"/>
                  </a:lnTo>
                  <a:lnTo>
                    <a:pt x="111" y="486"/>
                  </a:lnTo>
                  <a:lnTo>
                    <a:pt x="187" y="522"/>
                  </a:lnTo>
                  <a:lnTo>
                    <a:pt x="269" y="534"/>
                  </a:lnTo>
                  <a:lnTo>
                    <a:pt x="357" y="522"/>
                  </a:lnTo>
                  <a:lnTo>
                    <a:pt x="433" y="486"/>
                  </a:lnTo>
                  <a:lnTo>
                    <a:pt x="491" y="425"/>
                  </a:lnTo>
                  <a:lnTo>
                    <a:pt x="532" y="358"/>
                  </a:lnTo>
                  <a:lnTo>
                    <a:pt x="544" y="273"/>
                  </a:lnTo>
                  <a:close/>
                  <a:moveTo>
                    <a:pt x="269" y="498"/>
                  </a:moveTo>
                  <a:lnTo>
                    <a:pt x="222" y="492"/>
                  </a:lnTo>
                  <a:lnTo>
                    <a:pt x="175" y="468"/>
                  </a:lnTo>
                  <a:lnTo>
                    <a:pt x="134" y="425"/>
                  </a:lnTo>
                  <a:lnTo>
                    <a:pt x="111" y="377"/>
                  </a:lnTo>
                  <a:lnTo>
                    <a:pt x="99" y="322"/>
                  </a:lnTo>
                  <a:lnTo>
                    <a:pt x="99" y="207"/>
                  </a:lnTo>
                  <a:lnTo>
                    <a:pt x="111" y="152"/>
                  </a:lnTo>
                  <a:lnTo>
                    <a:pt x="140" y="98"/>
                  </a:lnTo>
                  <a:lnTo>
                    <a:pt x="175" y="67"/>
                  </a:lnTo>
                  <a:lnTo>
                    <a:pt x="216" y="43"/>
                  </a:lnTo>
                  <a:lnTo>
                    <a:pt x="269" y="37"/>
                  </a:lnTo>
                  <a:lnTo>
                    <a:pt x="333" y="43"/>
                  </a:lnTo>
                  <a:lnTo>
                    <a:pt x="380" y="73"/>
                  </a:lnTo>
                  <a:lnTo>
                    <a:pt x="409" y="104"/>
                  </a:lnTo>
                  <a:lnTo>
                    <a:pt x="433" y="152"/>
                  </a:lnTo>
                  <a:lnTo>
                    <a:pt x="445" y="207"/>
                  </a:lnTo>
                  <a:lnTo>
                    <a:pt x="445" y="322"/>
                  </a:lnTo>
                  <a:lnTo>
                    <a:pt x="433" y="377"/>
                  </a:lnTo>
                  <a:lnTo>
                    <a:pt x="409" y="431"/>
                  </a:lnTo>
                  <a:lnTo>
                    <a:pt x="374" y="468"/>
                  </a:lnTo>
                  <a:lnTo>
                    <a:pt x="328" y="492"/>
                  </a:lnTo>
                  <a:lnTo>
                    <a:pt x="269" y="4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0" name="Freeform 428"/>
            <p:cNvSpPr>
              <a:spLocks noEditPoints="1"/>
            </p:cNvSpPr>
            <p:nvPr/>
          </p:nvSpPr>
          <p:spPr bwMode="auto">
            <a:xfrm>
              <a:off x="10444" y="4015"/>
              <a:ext cx="568" cy="759"/>
            </a:xfrm>
            <a:custGeom>
              <a:avLst/>
              <a:gdLst/>
              <a:ahLst/>
              <a:cxnLst>
                <a:cxn ang="0">
                  <a:pos x="140" y="328"/>
                </a:cxn>
                <a:cxn ang="0">
                  <a:pos x="240" y="352"/>
                </a:cxn>
                <a:cxn ang="0">
                  <a:pos x="380" y="298"/>
                </a:cxn>
                <a:cxn ang="0">
                  <a:pos x="439" y="182"/>
                </a:cxn>
                <a:cxn ang="0">
                  <a:pos x="392" y="67"/>
                </a:cxn>
                <a:cxn ang="0">
                  <a:pos x="480" y="31"/>
                </a:cxn>
                <a:cxn ang="0">
                  <a:pos x="503" y="37"/>
                </a:cxn>
                <a:cxn ang="0">
                  <a:pos x="498" y="49"/>
                </a:cxn>
                <a:cxn ang="0">
                  <a:pos x="498" y="73"/>
                </a:cxn>
                <a:cxn ang="0">
                  <a:pos x="515" y="91"/>
                </a:cxn>
                <a:cxn ang="0">
                  <a:pos x="539" y="98"/>
                </a:cxn>
                <a:cxn ang="0">
                  <a:pos x="556" y="79"/>
                </a:cxn>
                <a:cxn ang="0">
                  <a:pos x="568" y="55"/>
                </a:cxn>
                <a:cxn ang="0">
                  <a:pos x="562" y="31"/>
                </a:cxn>
                <a:cxn ang="0">
                  <a:pos x="521" y="0"/>
                </a:cxn>
                <a:cxn ang="0">
                  <a:pos x="421" y="13"/>
                </a:cxn>
                <a:cxn ang="0">
                  <a:pos x="310" y="19"/>
                </a:cxn>
                <a:cxn ang="0">
                  <a:pos x="158" y="25"/>
                </a:cxn>
                <a:cxn ang="0">
                  <a:pos x="53" y="116"/>
                </a:cxn>
                <a:cxn ang="0">
                  <a:pos x="53" y="243"/>
                </a:cxn>
                <a:cxn ang="0">
                  <a:pos x="88" y="310"/>
                </a:cxn>
                <a:cxn ang="0">
                  <a:pos x="70" y="340"/>
                </a:cxn>
                <a:cxn ang="0">
                  <a:pos x="58" y="395"/>
                </a:cxn>
                <a:cxn ang="0">
                  <a:pos x="76" y="455"/>
                </a:cxn>
                <a:cxn ang="0">
                  <a:pos x="70" y="516"/>
                </a:cxn>
                <a:cxn ang="0">
                  <a:pos x="6" y="571"/>
                </a:cxn>
                <a:cxn ang="0">
                  <a:pos x="12" y="662"/>
                </a:cxn>
                <a:cxn ang="0">
                  <a:pos x="111" y="734"/>
                </a:cxn>
                <a:cxn ang="0">
                  <a:pos x="275" y="759"/>
                </a:cxn>
                <a:cxn ang="0">
                  <a:pos x="433" y="734"/>
                </a:cxn>
                <a:cxn ang="0">
                  <a:pos x="533" y="662"/>
                </a:cxn>
                <a:cxn ang="0">
                  <a:pos x="544" y="577"/>
                </a:cxn>
                <a:cxn ang="0">
                  <a:pos x="509" y="510"/>
                </a:cxn>
                <a:cxn ang="0">
                  <a:pos x="404" y="449"/>
                </a:cxn>
                <a:cxn ang="0">
                  <a:pos x="181" y="443"/>
                </a:cxn>
                <a:cxn ang="0">
                  <a:pos x="158" y="437"/>
                </a:cxn>
                <a:cxn ang="0">
                  <a:pos x="123" y="419"/>
                </a:cxn>
                <a:cxn ang="0">
                  <a:pos x="99" y="364"/>
                </a:cxn>
                <a:cxn ang="0">
                  <a:pos x="111" y="322"/>
                </a:cxn>
                <a:cxn ang="0">
                  <a:pos x="240" y="316"/>
                </a:cxn>
                <a:cxn ang="0">
                  <a:pos x="164" y="286"/>
                </a:cxn>
                <a:cxn ang="0">
                  <a:pos x="129" y="152"/>
                </a:cxn>
                <a:cxn ang="0">
                  <a:pos x="152" y="85"/>
                </a:cxn>
                <a:cxn ang="0">
                  <a:pos x="187" y="55"/>
                </a:cxn>
                <a:cxn ang="0">
                  <a:pos x="240" y="43"/>
                </a:cxn>
                <a:cxn ang="0">
                  <a:pos x="316" y="73"/>
                </a:cxn>
                <a:cxn ang="0">
                  <a:pos x="345" y="134"/>
                </a:cxn>
                <a:cxn ang="0">
                  <a:pos x="351" y="182"/>
                </a:cxn>
                <a:cxn ang="0">
                  <a:pos x="345" y="213"/>
                </a:cxn>
                <a:cxn ang="0">
                  <a:pos x="339" y="255"/>
                </a:cxn>
                <a:cxn ang="0">
                  <a:pos x="310" y="292"/>
                </a:cxn>
                <a:cxn ang="0">
                  <a:pos x="269" y="310"/>
                </a:cxn>
                <a:cxn ang="0">
                  <a:pos x="240" y="516"/>
                </a:cxn>
                <a:cxn ang="0">
                  <a:pos x="398" y="528"/>
                </a:cxn>
                <a:cxn ang="0">
                  <a:pos x="468" y="571"/>
                </a:cxn>
                <a:cxn ang="0">
                  <a:pos x="462" y="655"/>
                </a:cxn>
                <a:cxn ang="0">
                  <a:pos x="357" y="716"/>
                </a:cxn>
                <a:cxn ang="0">
                  <a:pos x="193" y="716"/>
                </a:cxn>
                <a:cxn ang="0">
                  <a:pos x="82" y="655"/>
                </a:cxn>
                <a:cxn ang="0">
                  <a:pos x="70" y="577"/>
                </a:cxn>
                <a:cxn ang="0">
                  <a:pos x="129" y="528"/>
                </a:cxn>
                <a:cxn ang="0">
                  <a:pos x="240" y="516"/>
                </a:cxn>
              </a:cxnLst>
              <a:rect l="0" t="0" r="r" b="b"/>
              <a:pathLst>
                <a:path w="568" h="759">
                  <a:moveTo>
                    <a:pt x="117" y="316"/>
                  </a:moveTo>
                  <a:lnTo>
                    <a:pt x="140" y="328"/>
                  </a:lnTo>
                  <a:lnTo>
                    <a:pt x="181" y="346"/>
                  </a:lnTo>
                  <a:lnTo>
                    <a:pt x="240" y="352"/>
                  </a:lnTo>
                  <a:lnTo>
                    <a:pt x="322" y="340"/>
                  </a:lnTo>
                  <a:lnTo>
                    <a:pt x="380" y="298"/>
                  </a:lnTo>
                  <a:lnTo>
                    <a:pt x="421" y="243"/>
                  </a:lnTo>
                  <a:lnTo>
                    <a:pt x="439" y="182"/>
                  </a:lnTo>
                  <a:lnTo>
                    <a:pt x="427" y="122"/>
                  </a:lnTo>
                  <a:lnTo>
                    <a:pt x="392" y="67"/>
                  </a:lnTo>
                  <a:lnTo>
                    <a:pt x="439" y="43"/>
                  </a:lnTo>
                  <a:lnTo>
                    <a:pt x="480" y="31"/>
                  </a:lnTo>
                  <a:lnTo>
                    <a:pt x="503" y="31"/>
                  </a:lnTo>
                  <a:lnTo>
                    <a:pt x="503" y="37"/>
                  </a:lnTo>
                  <a:lnTo>
                    <a:pt x="498" y="37"/>
                  </a:lnTo>
                  <a:lnTo>
                    <a:pt x="498" y="49"/>
                  </a:lnTo>
                  <a:lnTo>
                    <a:pt x="492" y="55"/>
                  </a:lnTo>
                  <a:lnTo>
                    <a:pt x="498" y="73"/>
                  </a:lnTo>
                  <a:lnTo>
                    <a:pt x="503" y="85"/>
                  </a:lnTo>
                  <a:lnTo>
                    <a:pt x="515" y="91"/>
                  </a:lnTo>
                  <a:lnTo>
                    <a:pt x="533" y="98"/>
                  </a:lnTo>
                  <a:lnTo>
                    <a:pt x="539" y="98"/>
                  </a:lnTo>
                  <a:lnTo>
                    <a:pt x="550" y="91"/>
                  </a:lnTo>
                  <a:lnTo>
                    <a:pt x="556" y="79"/>
                  </a:lnTo>
                  <a:lnTo>
                    <a:pt x="562" y="73"/>
                  </a:lnTo>
                  <a:lnTo>
                    <a:pt x="568" y="55"/>
                  </a:lnTo>
                  <a:lnTo>
                    <a:pt x="568" y="43"/>
                  </a:lnTo>
                  <a:lnTo>
                    <a:pt x="562" y="31"/>
                  </a:lnTo>
                  <a:lnTo>
                    <a:pt x="539" y="7"/>
                  </a:lnTo>
                  <a:lnTo>
                    <a:pt x="521" y="0"/>
                  </a:lnTo>
                  <a:lnTo>
                    <a:pt x="468" y="0"/>
                  </a:lnTo>
                  <a:lnTo>
                    <a:pt x="421" y="13"/>
                  </a:lnTo>
                  <a:lnTo>
                    <a:pt x="369" y="49"/>
                  </a:lnTo>
                  <a:lnTo>
                    <a:pt x="310" y="19"/>
                  </a:lnTo>
                  <a:lnTo>
                    <a:pt x="240" y="7"/>
                  </a:lnTo>
                  <a:lnTo>
                    <a:pt x="158" y="25"/>
                  </a:lnTo>
                  <a:lnTo>
                    <a:pt x="94" y="61"/>
                  </a:lnTo>
                  <a:lnTo>
                    <a:pt x="53" y="116"/>
                  </a:lnTo>
                  <a:lnTo>
                    <a:pt x="41" y="182"/>
                  </a:lnTo>
                  <a:lnTo>
                    <a:pt x="53" y="243"/>
                  </a:lnTo>
                  <a:lnTo>
                    <a:pt x="94" y="298"/>
                  </a:lnTo>
                  <a:lnTo>
                    <a:pt x="88" y="310"/>
                  </a:lnTo>
                  <a:lnTo>
                    <a:pt x="76" y="322"/>
                  </a:lnTo>
                  <a:lnTo>
                    <a:pt x="70" y="340"/>
                  </a:lnTo>
                  <a:lnTo>
                    <a:pt x="64" y="364"/>
                  </a:lnTo>
                  <a:lnTo>
                    <a:pt x="58" y="395"/>
                  </a:lnTo>
                  <a:lnTo>
                    <a:pt x="64" y="419"/>
                  </a:lnTo>
                  <a:lnTo>
                    <a:pt x="76" y="455"/>
                  </a:lnTo>
                  <a:lnTo>
                    <a:pt x="105" y="498"/>
                  </a:lnTo>
                  <a:lnTo>
                    <a:pt x="70" y="516"/>
                  </a:lnTo>
                  <a:lnTo>
                    <a:pt x="35" y="540"/>
                  </a:lnTo>
                  <a:lnTo>
                    <a:pt x="6" y="571"/>
                  </a:lnTo>
                  <a:lnTo>
                    <a:pt x="0" y="613"/>
                  </a:lnTo>
                  <a:lnTo>
                    <a:pt x="12" y="662"/>
                  </a:lnTo>
                  <a:lnTo>
                    <a:pt x="53" y="704"/>
                  </a:lnTo>
                  <a:lnTo>
                    <a:pt x="111" y="734"/>
                  </a:lnTo>
                  <a:lnTo>
                    <a:pt x="187" y="753"/>
                  </a:lnTo>
                  <a:lnTo>
                    <a:pt x="275" y="759"/>
                  </a:lnTo>
                  <a:lnTo>
                    <a:pt x="357" y="753"/>
                  </a:lnTo>
                  <a:lnTo>
                    <a:pt x="433" y="734"/>
                  </a:lnTo>
                  <a:lnTo>
                    <a:pt x="492" y="704"/>
                  </a:lnTo>
                  <a:lnTo>
                    <a:pt x="533" y="662"/>
                  </a:lnTo>
                  <a:lnTo>
                    <a:pt x="550" y="607"/>
                  </a:lnTo>
                  <a:lnTo>
                    <a:pt x="544" y="577"/>
                  </a:lnTo>
                  <a:lnTo>
                    <a:pt x="533" y="540"/>
                  </a:lnTo>
                  <a:lnTo>
                    <a:pt x="509" y="510"/>
                  </a:lnTo>
                  <a:lnTo>
                    <a:pt x="474" y="480"/>
                  </a:lnTo>
                  <a:lnTo>
                    <a:pt x="404" y="449"/>
                  </a:lnTo>
                  <a:lnTo>
                    <a:pt x="328" y="443"/>
                  </a:lnTo>
                  <a:lnTo>
                    <a:pt x="181" y="443"/>
                  </a:lnTo>
                  <a:lnTo>
                    <a:pt x="164" y="437"/>
                  </a:lnTo>
                  <a:lnTo>
                    <a:pt x="158" y="437"/>
                  </a:lnTo>
                  <a:lnTo>
                    <a:pt x="140" y="431"/>
                  </a:lnTo>
                  <a:lnTo>
                    <a:pt x="123" y="419"/>
                  </a:lnTo>
                  <a:lnTo>
                    <a:pt x="111" y="401"/>
                  </a:lnTo>
                  <a:lnTo>
                    <a:pt x="99" y="364"/>
                  </a:lnTo>
                  <a:lnTo>
                    <a:pt x="99" y="346"/>
                  </a:lnTo>
                  <a:lnTo>
                    <a:pt x="111" y="322"/>
                  </a:lnTo>
                  <a:lnTo>
                    <a:pt x="117" y="316"/>
                  </a:lnTo>
                  <a:close/>
                  <a:moveTo>
                    <a:pt x="240" y="316"/>
                  </a:moveTo>
                  <a:lnTo>
                    <a:pt x="193" y="310"/>
                  </a:lnTo>
                  <a:lnTo>
                    <a:pt x="164" y="286"/>
                  </a:lnTo>
                  <a:lnTo>
                    <a:pt x="129" y="225"/>
                  </a:lnTo>
                  <a:lnTo>
                    <a:pt x="129" y="152"/>
                  </a:lnTo>
                  <a:lnTo>
                    <a:pt x="135" y="122"/>
                  </a:lnTo>
                  <a:lnTo>
                    <a:pt x="152" y="85"/>
                  </a:lnTo>
                  <a:lnTo>
                    <a:pt x="164" y="73"/>
                  </a:lnTo>
                  <a:lnTo>
                    <a:pt x="187" y="55"/>
                  </a:lnTo>
                  <a:lnTo>
                    <a:pt x="211" y="49"/>
                  </a:lnTo>
                  <a:lnTo>
                    <a:pt x="240" y="43"/>
                  </a:lnTo>
                  <a:lnTo>
                    <a:pt x="287" y="49"/>
                  </a:lnTo>
                  <a:lnTo>
                    <a:pt x="316" y="73"/>
                  </a:lnTo>
                  <a:lnTo>
                    <a:pt x="334" y="104"/>
                  </a:lnTo>
                  <a:lnTo>
                    <a:pt x="345" y="134"/>
                  </a:lnTo>
                  <a:lnTo>
                    <a:pt x="345" y="164"/>
                  </a:lnTo>
                  <a:lnTo>
                    <a:pt x="351" y="182"/>
                  </a:lnTo>
                  <a:lnTo>
                    <a:pt x="351" y="195"/>
                  </a:lnTo>
                  <a:lnTo>
                    <a:pt x="345" y="213"/>
                  </a:lnTo>
                  <a:lnTo>
                    <a:pt x="345" y="237"/>
                  </a:lnTo>
                  <a:lnTo>
                    <a:pt x="339" y="255"/>
                  </a:lnTo>
                  <a:lnTo>
                    <a:pt x="328" y="273"/>
                  </a:lnTo>
                  <a:lnTo>
                    <a:pt x="310" y="292"/>
                  </a:lnTo>
                  <a:lnTo>
                    <a:pt x="293" y="304"/>
                  </a:lnTo>
                  <a:lnTo>
                    <a:pt x="269" y="310"/>
                  </a:lnTo>
                  <a:lnTo>
                    <a:pt x="240" y="316"/>
                  </a:lnTo>
                  <a:close/>
                  <a:moveTo>
                    <a:pt x="240" y="516"/>
                  </a:moveTo>
                  <a:lnTo>
                    <a:pt x="293" y="516"/>
                  </a:lnTo>
                  <a:lnTo>
                    <a:pt x="398" y="528"/>
                  </a:lnTo>
                  <a:lnTo>
                    <a:pt x="439" y="546"/>
                  </a:lnTo>
                  <a:lnTo>
                    <a:pt x="468" y="571"/>
                  </a:lnTo>
                  <a:lnTo>
                    <a:pt x="480" y="613"/>
                  </a:lnTo>
                  <a:lnTo>
                    <a:pt x="462" y="655"/>
                  </a:lnTo>
                  <a:lnTo>
                    <a:pt x="421" y="692"/>
                  </a:lnTo>
                  <a:lnTo>
                    <a:pt x="357" y="716"/>
                  </a:lnTo>
                  <a:lnTo>
                    <a:pt x="275" y="728"/>
                  </a:lnTo>
                  <a:lnTo>
                    <a:pt x="193" y="716"/>
                  </a:lnTo>
                  <a:lnTo>
                    <a:pt x="129" y="692"/>
                  </a:lnTo>
                  <a:lnTo>
                    <a:pt x="82" y="655"/>
                  </a:lnTo>
                  <a:lnTo>
                    <a:pt x="64" y="613"/>
                  </a:lnTo>
                  <a:lnTo>
                    <a:pt x="70" y="577"/>
                  </a:lnTo>
                  <a:lnTo>
                    <a:pt x="94" y="552"/>
                  </a:lnTo>
                  <a:lnTo>
                    <a:pt x="129" y="528"/>
                  </a:lnTo>
                  <a:lnTo>
                    <a:pt x="175" y="516"/>
                  </a:lnTo>
                  <a:lnTo>
                    <a:pt x="240" y="5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1" name="Freeform 429"/>
            <p:cNvSpPr>
              <a:spLocks/>
            </p:cNvSpPr>
            <p:nvPr/>
          </p:nvSpPr>
          <p:spPr bwMode="auto">
            <a:xfrm>
              <a:off x="11129" y="4294"/>
              <a:ext cx="404" cy="552"/>
            </a:xfrm>
            <a:custGeom>
              <a:avLst/>
              <a:gdLst/>
              <a:ahLst/>
              <a:cxnLst>
                <a:cxn ang="0">
                  <a:pos x="404" y="395"/>
                </a:cxn>
                <a:cxn ang="0">
                  <a:pos x="369" y="395"/>
                </a:cxn>
                <a:cxn ang="0">
                  <a:pos x="369" y="407"/>
                </a:cxn>
                <a:cxn ang="0">
                  <a:pos x="357" y="443"/>
                </a:cxn>
                <a:cxn ang="0">
                  <a:pos x="345" y="467"/>
                </a:cxn>
                <a:cxn ang="0">
                  <a:pos x="340" y="467"/>
                </a:cxn>
                <a:cxn ang="0">
                  <a:pos x="322" y="474"/>
                </a:cxn>
                <a:cxn ang="0">
                  <a:pos x="100" y="474"/>
                </a:cxn>
                <a:cxn ang="0">
                  <a:pos x="182" y="407"/>
                </a:cxn>
                <a:cxn ang="0">
                  <a:pos x="263" y="352"/>
                </a:cxn>
                <a:cxn ang="0">
                  <a:pos x="316" y="316"/>
                </a:cxn>
                <a:cxn ang="0">
                  <a:pos x="357" y="273"/>
                </a:cxn>
                <a:cxn ang="0">
                  <a:pos x="392" y="225"/>
                </a:cxn>
                <a:cxn ang="0">
                  <a:pos x="404" y="164"/>
                </a:cxn>
                <a:cxn ang="0">
                  <a:pos x="392" y="104"/>
                </a:cxn>
                <a:cxn ang="0">
                  <a:pos x="363" y="61"/>
                </a:cxn>
                <a:cxn ang="0">
                  <a:pos x="316" y="25"/>
                </a:cxn>
                <a:cxn ang="0">
                  <a:pos x="258" y="7"/>
                </a:cxn>
                <a:cxn ang="0">
                  <a:pos x="193" y="0"/>
                </a:cxn>
                <a:cxn ang="0">
                  <a:pos x="117" y="13"/>
                </a:cxn>
                <a:cxn ang="0">
                  <a:pos x="59" y="43"/>
                </a:cxn>
                <a:cxn ang="0">
                  <a:pos x="18" y="85"/>
                </a:cxn>
                <a:cxn ang="0">
                  <a:pos x="0" y="146"/>
                </a:cxn>
                <a:cxn ang="0">
                  <a:pos x="6" y="164"/>
                </a:cxn>
                <a:cxn ang="0">
                  <a:pos x="12" y="176"/>
                </a:cxn>
                <a:cxn ang="0">
                  <a:pos x="29" y="195"/>
                </a:cxn>
                <a:cxn ang="0">
                  <a:pos x="59" y="195"/>
                </a:cxn>
                <a:cxn ang="0">
                  <a:pos x="76" y="189"/>
                </a:cxn>
                <a:cxn ang="0">
                  <a:pos x="88" y="176"/>
                </a:cxn>
                <a:cxn ang="0">
                  <a:pos x="94" y="164"/>
                </a:cxn>
                <a:cxn ang="0">
                  <a:pos x="94" y="128"/>
                </a:cxn>
                <a:cxn ang="0">
                  <a:pos x="88" y="116"/>
                </a:cxn>
                <a:cxn ang="0">
                  <a:pos x="53" y="98"/>
                </a:cxn>
                <a:cxn ang="0">
                  <a:pos x="82" y="67"/>
                </a:cxn>
                <a:cxn ang="0">
                  <a:pos x="123" y="43"/>
                </a:cxn>
                <a:cxn ang="0">
                  <a:pos x="176" y="37"/>
                </a:cxn>
                <a:cxn ang="0">
                  <a:pos x="228" y="43"/>
                </a:cxn>
                <a:cxn ang="0">
                  <a:pos x="275" y="67"/>
                </a:cxn>
                <a:cxn ang="0">
                  <a:pos x="304" y="110"/>
                </a:cxn>
                <a:cxn ang="0">
                  <a:pos x="316" y="164"/>
                </a:cxn>
                <a:cxn ang="0">
                  <a:pos x="304" y="231"/>
                </a:cxn>
                <a:cxn ang="0">
                  <a:pos x="263" y="286"/>
                </a:cxn>
                <a:cxn ang="0">
                  <a:pos x="211" y="340"/>
                </a:cxn>
                <a:cxn ang="0">
                  <a:pos x="12" y="516"/>
                </a:cxn>
                <a:cxn ang="0">
                  <a:pos x="0" y="528"/>
                </a:cxn>
                <a:cxn ang="0">
                  <a:pos x="0" y="552"/>
                </a:cxn>
                <a:cxn ang="0">
                  <a:pos x="375" y="552"/>
                </a:cxn>
                <a:cxn ang="0">
                  <a:pos x="404" y="395"/>
                </a:cxn>
              </a:cxnLst>
              <a:rect l="0" t="0" r="r" b="b"/>
              <a:pathLst>
                <a:path w="404" h="552">
                  <a:moveTo>
                    <a:pt x="404" y="395"/>
                  </a:moveTo>
                  <a:lnTo>
                    <a:pt x="369" y="395"/>
                  </a:lnTo>
                  <a:lnTo>
                    <a:pt x="369" y="407"/>
                  </a:lnTo>
                  <a:lnTo>
                    <a:pt x="357" y="443"/>
                  </a:lnTo>
                  <a:lnTo>
                    <a:pt x="345" y="467"/>
                  </a:lnTo>
                  <a:lnTo>
                    <a:pt x="340" y="467"/>
                  </a:lnTo>
                  <a:lnTo>
                    <a:pt x="322" y="474"/>
                  </a:lnTo>
                  <a:lnTo>
                    <a:pt x="100" y="474"/>
                  </a:lnTo>
                  <a:lnTo>
                    <a:pt x="182" y="407"/>
                  </a:lnTo>
                  <a:lnTo>
                    <a:pt x="263" y="352"/>
                  </a:lnTo>
                  <a:lnTo>
                    <a:pt x="316" y="316"/>
                  </a:lnTo>
                  <a:lnTo>
                    <a:pt x="357" y="273"/>
                  </a:lnTo>
                  <a:lnTo>
                    <a:pt x="392" y="225"/>
                  </a:lnTo>
                  <a:lnTo>
                    <a:pt x="404" y="164"/>
                  </a:lnTo>
                  <a:lnTo>
                    <a:pt x="392" y="104"/>
                  </a:lnTo>
                  <a:lnTo>
                    <a:pt x="363" y="61"/>
                  </a:lnTo>
                  <a:lnTo>
                    <a:pt x="316" y="25"/>
                  </a:lnTo>
                  <a:lnTo>
                    <a:pt x="258" y="7"/>
                  </a:lnTo>
                  <a:lnTo>
                    <a:pt x="193" y="0"/>
                  </a:lnTo>
                  <a:lnTo>
                    <a:pt x="117" y="13"/>
                  </a:lnTo>
                  <a:lnTo>
                    <a:pt x="59" y="43"/>
                  </a:lnTo>
                  <a:lnTo>
                    <a:pt x="18" y="85"/>
                  </a:lnTo>
                  <a:lnTo>
                    <a:pt x="0" y="146"/>
                  </a:lnTo>
                  <a:lnTo>
                    <a:pt x="6" y="164"/>
                  </a:lnTo>
                  <a:lnTo>
                    <a:pt x="12" y="176"/>
                  </a:lnTo>
                  <a:lnTo>
                    <a:pt x="29" y="195"/>
                  </a:lnTo>
                  <a:lnTo>
                    <a:pt x="59" y="195"/>
                  </a:lnTo>
                  <a:lnTo>
                    <a:pt x="76" y="189"/>
                  </a:lnTo>
                  <a:lnTo>
                    <a:pt x="88" y="176"/>
                  </a:lnTo>
                  <a:lnTo>
                    <a:pt x="94" y="164"/>
                  </a:lnTo>
                  <a:lnTo>
                    <a:pt x="94" y="128"/>
                  </a:lnTo>
                  <a:lnTo>
                    <a:pt x="88" y="116"/>
                  </a:lnTo>
                  <a:lnTo>
                    <a:pt x="53" y="98"/>
                  </a:lnTo>
                  <a:lnTo>
                    <a:pt x="82" y="67"/>
                  </a:lnTo>
                  <a:lnTo>
                    <a:pt x="123" y="43"/>
                  </a:lnTo>
                  <a:lnTo>
                    <a:pt x="176" y="37"/>
                  </a:lnTo>
                  <a:lnTo>
                    <a:pt x="228" y="43"/>
                  </a:lnTo>
                  <a:lnTo>
                    <a:pt x="275" y="67"/>
                  </a:lnTo>
                  <a:lnTo>
                    <a:pt x="304" y="110"/>
                  </a:lnTo>
                  <a:lnTo>
                    <a:pt x="316" y="164"/>
                  </a:lnTo>
                  <a:lnTo>
                    <a:pt x="304" y="231"/>
                  </a:lnTo>
                  <a:lnTo>
                    <a:pt x="263" y="286"/>
                  </a:lnTo>
                  <a:lnTo>
                    <a:pt x="211" y="340"/>
                  </a:lnTo>
                  <a:lnTo>
                    <a:pt x="12" y="516"/>
                  </a:lnTo>
                  <a:lnTo>
                    <a:pt x="0" y="528"/>
                  </a:lnTo>
                  <a:lnTo>
                    <a:pt x="0" y="552"/>
                  </a:lnTo>
                  <a:lnTo>
                    <a:pt x="375" y="552"/>
                  </a:lnTo>
                  <a:lnTo>
                    <a:pt x="404" y="3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2" name="Freeform 430"/>
            <p:cNvSpPr>
              <a:spLocks noEditPoints="1"/>
            </p:cNvSpPr>
            <p:nvPr/>
          </p:nvSpPr>
          <p:spPr bwMode="auto">
            <a:xfrm>
              <a:off x="11961" y="3767"/>
              <a:ext cx="521" cy="794"/>
            </a:xfrm>
            <a:custGeom>
              <a:avLst/>
              <a:gdLst/>
              <a:ahLst/>
              <a:cxnLst>
                <a:cxn ang="0">
                  <a:pos x="398" y="315"/>
                </a:cxn>
                <a:cxn ang="0">
                  <a:pos x="474" y="224"/>
                </a:cxn>
                <a:cxn ang="0">
                  <a:pos x="474" y="109"/>
                </a:cxn>
                <a:cxn ang="0">
                  <a:pos x="386" y="24"/>
                </a:cxn>
                <a:cxn ang="0">
                  <a:pos x="263" y="0"/>
                </a:cxn>
                <a:cxn ang="0">
                  <a:pos x="128" y="36"/>
                </a:cxn>
                <a:cxn ang="0">
                  <a:pos x="46" y="127"/>
                </a:cxn>
                <a:cxn ang="0">
                  <a:pos x="41" y="242"/>
                </a:cxn>
                <a:cxn ang="0">
                  <a:pos x="82" y="309"/>
                </a:cxn>
                <a:cxn ang="0">
                  <a:pos x="111" y="339"/>
                </a:cxn>
                <a:cxn ang="0">
                  <a:pos x="175" y="382"/>
                </a:cxn>
                <a:cxn ang="0">
                  <a:pos x="87" y="430"/>
                </a:cxn>
                <a:cxn ang="0">
                  <a:pos x="11" y="527"/>
                </a:cxn>
                <a:cxn ang="0">
                  <a:pos x="17" y="661"/>
                </a:cxn>
                <a:cxn ang="0">
                  <a:pos x="111" y="758"/>
                </a:cxn>
                <a:cxn ang="0">
                  <a:pos x="257" y="794"/>
                </a:cxn>
                <a:cxn ang="0">
                  <a:pos x="409" y="752"/>
                </a:cxn>
                <a:cxn ang="0">
                  <a:pos x="503" y="643"/>
                </a:cxn>
                <a:cxn ang="0">
                  <a:pos x="503" y="503"/>
                </a:cxn>
                <a:cxn ang="0">
                  <a:pos x="409" y="394"/>
                </a:cxn>
                <a:cxn ang="0">
                  <a:pos x="380" y="376"/>
                </a:cxn>
                <a:cxn ang="0">
                  <a:pos x="351" y="358"/>
                </a:cxn>
                <a:cxn ang="0">
                  <a:pos x="158" y="242"/>
                </a:cxn>
                <a:cxn ang="0">
                  <a:pos x="123" y="212"/>
                </a:cxn>
                <a:cxn ang="0">
                  <a:pos x="99" y="170"/>
                </a:cxn>
                <a:cxn ang="0">
                  <a:pos x="111" y="97"/>
                </a:cxn>
                <a:cxn ang="0">
                  <a:pos x="199" y="42"/>
                </a:cxn>
                <a:cxn ang="0">
                  <a:pos x="322" y="42"/>
                </a:cxn>
                <a:cxn ang="0">
                  <a:pos x="409" y="115"/>
                </a:cxn>
                <a:cxn ang="0">
                  <a:pos x="409" y="224"/>
                </a:cxn>
                <a:cxn ang="0">
                  <a:pos x="345" y="303"/>
                </a:cxn>
                <a:cxn ang="0">
                  <a:pos x="304" y="327"/>
                </a:cxn>
                <a:cxn ang="0">
                  <a:pos x="292" y="321"/>
                </a:cxn>
                <a:cxn ang="0">
                  <a:pos x="210" y="400"/>
                </a:cxn>
                <a:cxn ang="0">
                  <a:pos x="269" y="436"/>
                </a:cxn>
                <a:cxn ang="0">
                  <a:pos x="322" y="467"/>
                </a:cxn>
                <a:cxn ang="0">
                  <a:pos x="392" y="509"/>
                </a:cxn>
                <a:cxn ang="0">
                  <a:pos x="439" y="570"/>
                </a:cxn>
                <a:cxn ang="0">
                  <a:pos x="439" y="661"/>
                </a:cxn>
                <a:cxn ang="0">
                  <a:pos x="368" y="734"/>
                </a:cxn>
                <a:cxn ang="0">
                  <a:pos x="263" y="758"/>
                </a:cxn>
                <a:cxn ang="0">
                  <a:pos x="128" y="709"/>
                </a:cxn>
                <a:cxn ang="0">
                  <a:pos x="70" y="594"/>
                </a:cxn>
                <a:cxn ang="0">
                  <a:pos x="111" y="479"/>
                </a:cxn>
                <a:cxn ang="0">
                  <a:pos x="210" y="400"/>
                </a:cxn>
              </a:cxnLst>
              <a:rect l="0" t="0" r="r" b="b"/>
              <a:pathLst>
                <a:path w="521" h="794">
                  <a:moveTo>
                    <a:pt x="339" y="352"/>
                  </a:moveTo>
                  <a:lnTo>
                    <a:pt x="398" y="315"/>
                  </a:lnTo>
                  <a:lnTo>
                    <a:pt x="445" y="273"/>
                  </a:lnTo>
                  <a:lnTo>
                    <a:pt x="474" y="224"/>
                  </a:lnTo>
                  <a:lnTo>
                    <a:pt x="486" y="170"/>
                  </a:lnTo>
                  <a:lnTo>
                    <a:pt x="474" y="109"/>
                  </a:lnTo>
                  <a:lnTo>
                    <a:pt x="439" y="60"/>
                  </a:lnTo>
                  <a:lnTo>
                    <a:pt x="386" y="24"/>
                  </a:lnTo>
                  <a:lnTo>
                    <a:pt x="327" y="6"/>
                  </a:lnTo>
                  <a:lnTo>
                    <a:pt x="263" y="0"/>
                  </a:lnTo>
                  <a:lnTo>
                    <a:pt x="193" y="6"/>
                  </a:lnTo>
                  <a:lnTo>
                    <a:pt x="128" y="36"/>
                  </a:lnTo>
                  <a:lnTo>
                    <a:pt x="82" y="79"/>
                  </a:lnTo>
                  <a:lnTo>
                    <a:pt x="46" y="127"/>
                  </a:lnTo>
                  <a:lnTo>
                    <a:pt x="35" y="194"/>
                  </a:lnTo>
                  <a:lnTo>
                    <a:pt x="41" y="242"/>
                  </a:lnTo>
                  <a:lnTo>
                    <a:pt x="58" y="279"/>
                  </a:lnTo>
                  <a:lnTo>
                    <a:pt x="82" y="309"/>
                  </a:lnTo>
                  <a:lnTo>
                    <a:pt x="93" y="327"/>
                  </a:lnTo>
                  <a:lnTo>
                    <a:pt x="111" y="339"/>
                  </a:lnTo>
                  <a:lnTo>
                    <a:pt x="134" y="352"/>
                  </a:lnTo>
                  <a:lnTo>
                    <a:pt x="175" y="382"/>
                  </a:lnTo>
                  <a:lnTo>
                    <a:pt x="134" y="400"/>
                  </a:lnTo>
                  <a:lnTo>
                    <a:pt x="87" y="430"/>
                  </a:lnTo>
                  <a:lnTo>
                    <a:pt x="46" y="473"/>
                  </a:lnTo>
                  <a:lnTo>
                    <a:pt x="11" y="527"/>
                  </a:lnTo>
                  <a:lnTo>
                    <a:pt x="0" y="594"/>
                  </a:lnTo>
                  <a:lnTo>
                    <a:pt x="17" y="661"/>
                  </a:lnTo>
                  <a:lnTo>
                    <a:pt x="52" y="722"/>
                  </a:lnTo>
                  <a:lnTo>
                    <a:pt x="111" y="758"/>
                  </a:lnTo>
                  <a:lnTo>
                    <a:pt x="181" y="782"/>
                  </a:lnTo>
                  <a:lnTo>
                    <a:pt x="257" y="794"/>
                  </a:lnTo>
                  <a:lnTo>
                    <a:pt x="339" y="782"/>
                  </a:lnTo>
                  <a:lnTo>
                    <a:pt x="409" y="752"/>
                  </a:lnTo>
                  <a:lnTo>
                    <a:pt x="468" y="703"/>
                  </a:lnTo>
                  <a:lnTo>
                    <a:pt x="503" y="643"/>
                  </a:lnTo>
                  <a:lnTo>
                    <a:pt x="521" y="576"/>
                  </a:lnTo>
                  <a:lnTo>
                    <a:pt x="503" y="503"/>
                  </a:lnTo>
                  <a:lnTo>
                    <a:pt x="468" y="443"/>
                  </a:lnTo>
                  <a:lnTo>
                    <a:pt x="409" y="394"/>
                  </a:lnTo>
                  <a:lnTo>
                    <a:pt x="398" y="388"/>
                  </a:lnTo>
                  <a:lnTo>
                    <a:pt x="380" y="376"/>
                  </a:lnTo>
                  <a:lnTo>
                    <a:pt x="368" y="364"/>
                  </a:lnTo>
                  <a:lnTo>
                    <a:pt x="351" y="358"/>
                  </a:lnTo>
                  <a:lnTo>
                    <a:pt x="339" y="352"/>
                  </a:lnTo>
                  <a:close/>
                  <a:moveTo>
                    <a:pt x="158" y="242"/>
                  </a:moveTo>
                  <a:lnTo>
                    <a:pt x="140" y="230"/>
                  </a:lnTo>
                  <a:lnTo>
                    <a:pt x="123" y="212"/>
                  </a:lnTo>
                  <a:lnTo>
                    <a:pt x="111" y="194"/>
                  </a:lnTo>
                  <a:lnTo>
                    <a:pt x="99" y="170"/>
                  </a:lnTo>
                  <a:lnTo>
                    <a:pt x="93" y="145"/>
                  </a:lnTo>
                  <a:lnTo>
                    <a:pt x="111" y="97"/>
                  </a:lnTo>
                  <a:lnTo>
                    <a:pt x="146" y="60"/>
                  </a:lnTo>
                  <a:lnTo>
                    <a:pt x="199" y="42"/>
                  </a:lnTo>
                  <a:lnTo>
                    <a:pt x="257" y="30"/>
                  </a:lnTo>
                  <a:lnTo>
                    <a:pt x="322" y="42"/>
                  </a:lnTo>
                  <a:lnTo>
                    <a:pt x="374" y="73"/>
                  </a:lnTo>
                  <a:lnTo>
                    <a:pt x="409" y="115"/>
                  </a:lnTo>
                  <a:lnTo>
                    <a:pt x="421" y="170"/>
                  </a:lnTo>
                  <a:lnTo>
                    <a:pt x="409" y="224"/>
                  </a:lnTo>
                  <a:lnTo>
                    <a:pt x="380" y="273"/>
                  </a:lnTo>
                  <a:lnTo>
                    <a:pt x="345" y="303"/>
                  </a:lnTo>
                  <a:lnTo>
                    <a:pt x="316" y="321"/>
                  </a:lnTo>
                  <a:lnTo>
                    <a:pt x="304" y="327"/>
                  </a:lnTo>
                  <a:lnTo>
                    <a:pt x="298" y="327"/>
                  </a:lnTo>
                  <a:lnTo>
                    <a:pt x="292" y="321"/>
                  </a:lnTo>
                  <a:lnTo>
                    <a:pt x="158" y="242"/>
                  </a:lnTo>
                  <a:close/>
                  <a:moveTo>
                    <a:pt x="210" y="400"/>
                  </a:moveTo>
                  <a:lnTo>
                    <a:pt x="245" y="418"/>
                  </a:lnTo>
                  <a:lnTo>
                    <a:pt x="269" y="436"/>
                  </a:lnTo>
                  <a:lnTo>
                    <a:pt x="292" y="449"/>
                  </a:lnTo>
                  <a:lnTo>
                    <a:pt x="322" y="467"/>
                  </a:lnTo>
                  <a:lnTo>
                    <a:pt x="363" y="491"/>
                  </a:lnTo>
                  <a:lnTo>
                    <a:pt x="392" y="509"/>
                  </a:lnTo>
                  <a:lnTo>
                    <a:pt x="421" y="534"/>
                  </a:lnTo>
                  <a:lnTo>
                    <a:pt x="439" y="570"/>
                  </a:lnTo>
                  <a:lnTo>
                    <a:pt x="450" y="612"/>
                  </a:lnTo>
                  <a:lnTo>
                    <a:pt x="439" y="661"/>
                  </a:lnTo>
                  <a:lnTo>
                    <a:pt x="409" y="703"/>
                  </a:lnTo>
                  <a:lnTo>
                    <a:pt x="368" y="734"/>
                  </a:lnTo>
                  <a:lnTo>
                    <a:pt x="316" y="752"/>
                  </a:lnTo>
                  <a:lnTo>
                    <a:pt x="263" y="758"/>
                  </a:lnTo>
                  <a:lnTo>
                    <a:pt x="187" y="746"/>
                  </a:lnTo>
                  <a:lnTo>
                    <a:pt x="128" y="709"/>
                  </a:lnTo>
                  <a:lnTo>
                    <a:pt x="87" y="661"/>
                  </a:lnTo>
                  <a:lnTo>
                    <a:pt x="70" y="594"/>
                  </a:lnTo>
                  <a:lnTo>
                    <a:pt x="82" y="534"/>
                  </a:lnTo>
                  <a:lnTo>
                    <a:pt x="111" y="479"/>
                  </a:lnTo>
                  <a:lnTo>
                    <a:pt x="158" y="436"/>
                  </a:lnTo>
                  <a:lnTo>
                    <a:pt x="210" y="4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3" name="Freeform 431"/>
            <p:cNvSpPr>
              <a:spLocks/>
            </p:cNvSpPr>
            <p:nvPr/>
          </p:nvSpPr>
          <p:spPr bwMode="auto">
            <a:xfrm>
              <a:off x="12716" y="3900"/>
              <a:ext cx="369" cy="1656"/>
            </a:xfrm>
            <a:custGeom>
              <a:avLst/>
              <a:gdLst/>
              <a:ahLst/>
              <a:cxnLst>
                <a:cxn ang="0">
                  <a:pos x="369" y="831"/>
                </a:cxn>
                <a:cxn ang="0">
                  <a:pos x="363" y="722"/>
                </a:cxn>
                <a:cxn ang="0">
                  <a:pos x="351" y="589"/>
                </a:cxn>
                <a:cxn ang="0">
                  <a:pos x="316" y="449"/>
                </a:cxn>
                <a:cxn ang="0">
                  <a:pos x="263" y="310"/>
                </a:cxn>
                <a:cxn ang="0">
                  <a:pos x="211" y="213"/>
                </a:cxn>
                <a:cxn ang="0">
                  <a:pos x="158" y="140"/>
                </a:cxn>
                <a:cxn ang="0">
                  <a:pos x="111" y="79"/>
                </a:cxn>
                <a:cxn ang="0">
                  <a:pos x="64" y="31"/>
                </a:cxn>
                <a:cxn ang="0">
                  <a:pos x="29" y="6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4"/>
                </a:cxn>
                <a:cxn ang="0">
                  <a:pos x="6" y="31"/>
                </a:cxn>
                <a:cxn ang="0">
                  <a:pos x="18" y="37"/>
                </a:cxn>
                <a:cxn ang="0">
                  <a:pos x="29" y="55"/>
                </a:cxn>
                <a:cxn ang="0">
                  <a:pos x="117" y="164"/>
                </a:cxn>
                <a:cxn ang="0">
                  <a:pos x="181" y="297"/>
                </a:cxn>
                <a:cxn ang="0">
                  <a:pos x="234" y="455"/>
                </a:cxn>
                <a:cxn ang="0">
                  <a:pos x="263" y="631"/>
                </a:cxn>
                <a:cxn ang="0">
                  <a:pos x="275" y="831"/>
                </a:cxn>
                <a:cxn ang="0">
                  <a:pos x="269" y="971"/>
                </a:cxn>
                <a:cxn ang="0">
                  <a:pos x="252" y="1110"/>
                </a:cxn>
                <a:cxn ang="0">
                  <a:pos x="222" y="1250"/>
                </a:cxn>
                <a:cxn ang="0">
                  <a:pos x="176" y="1383"/>
                </a:cxn>
                <a:cxn ang="0">
                  <a:pos x="105" y="1504"/>
                </a:cxn>
                <a:cxn ang="0">
                  <a:pos x="18" y="1614"/>
                </a:cxn>
                <a:cxn ang="0">
                  <a:pos x="0" y="1632"/>
                </a:cxn>
                <a:cxn ang="0">
                  <a:pos x="0" y="1650"/>
                </a:cxn>
                <a:cxn ang="0">
                  <a:pos x="6" y="1656"/>
                </a:cxn>
                <a:cxn ang="0">
                  <a:pos x="12" y="1656"/>
                </a:cxn>
                <a:cxn ang="0">
                  <a:pos x="29" y="1650"/>
                </a:cxn>
                <a:cxn ang="0">
                  <a:pos x="64" y="1620"/>
                </a:cxn>
                <a:cxn ang="0">
                  <a:pos x="111" y="1577"/>
                </a:cxn>
                <a:cxn ang="0">
                  <a:pos x="164" y="1510"/>
                </a:cxn>
                <a:cxn ang="0">
                  <a:pos x="217" y="1432"/>
                </a:cxn>
                <a:cxn ang="0">
                  <a:pos x="269" y="1335"/>
                </a:cxn>
                <a:cxn ang="0">
                  <a:pos x="334" y="1153"/>
                </a:cxn>
                <a:cxn ang="0">
                  <a:pos x="363" y="983"/>
                </a:cxn>
                <a:cxn ang="0">
                  <a:pos x="369" y="831"/>
                </a:cxn>
              </a:cxnLst>
              <a:rect l="0" t="0" r="r" b="b"/>
              <a:pathLst>
                <a:path w="369" h="1656">
                  <a:moveTo>
                    <a:pt x="369" y="831"/>
                  </a:moveTo>
                  <a:lnTo>
                    <a:pt x="363" y="722"/>
                  </a:lnTo>
                  <a:lnTo>
                    <a:pt x="351" y="589"/>
                  </a:lnTo>
                  <a:lnTo>
                    <a:pt x="316" y="449"/>
                  </a:lnTo>
                  <a:lnTo>
                    <a:pt x="263" y="310"/>
                  </a:lnTo>
                  <a:lnTo>
                    <a:pt x="211" y="213"/>
                  </a:lnTo>
                  <a:lnTo>
                    <a:pt x="158" y="140"/>
                  </a:lnTo>
                  <a:lnTo>
                    <a:pt x="111" y="79"/>
                  </a:lnTo>
                  <a:lnTo>
                    <a:pt x="64" y="31"/>
                  </a:lnTo>
                  <a:lnTo>
                    <a:pt x="29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24"/>
                  </a:lnTo>
                  <a:lnTo>
                    <a:pt x="6" y="31"/>
                  </a:lnTo>
                  <a:lnTo>
                    <a:pt x="18" y="37"/>
                  </a:lnTo>
                  <a:lnTo>
                    <a:pt x="29" y="55"/>
                  </a:lnTo>
                  <a:lnTo>
                    <a:pt x="117" y="164"/>
                  </a:lnTo>
                  <a:lnTo>
                    <a:pt x="181" y="297"/>
                  </a:lnTo>
                  <a:lnTo>
                    <a:pt x="234" y="455"/>
                  </a:lnTo>
                  <a:lnTo>
                    <a:pt x="263" y="631"/>
                  </a:lnTo>
                  <a:lnTo>
                    <a:pt x="275" y="831"/>
                  </a:lnTo>
                  <a:lnTo>
                    <a:pt x="269" y="971"/>
                  </a:lnTo>
                  <a:lnTo>
                    <a:pt x="252" y="1110"/>
                  </a:lnTo>
                  <a:lnTo>
                    <a:pt x="222" y="1250"/>
                  </a:lnTo>
                  <a:lnTo>
                    <a:pt x="176" y="1383"/>
                  </a:lnTo>
                  <a:lnTo>
                    <a:pt x="105" y="1504"/>
                  </a:lnTo>
                  <a:lnTo>
                    <a:pt x="18" y="1614"/>
                  </a:lnTo>
                  <a:lnTo>
                    <a:pt x="0" y="1632"/>
                  </a:lnTo>
                  <a:lnTo>
                    <a:pt x="0" y="1650"/>
                  </a:lnTo>
                  <a:lnTo>
                    <a:pt x="6" y="1656"/>
                  </a:lnTo>
                  <a:lnTo>
                    <a:pt x="12" y="1656"/>
                  </a:lnTo>
                  <a:lnTo>
                    <a:pt x="29" y="1650"/>
                  </a:lnTo>
                  <a:lnTo>
                    <a:pt x="64" y="1620"/>
                  </a:lnTo>
                  <a:lnTo>
                    <a:pt x="111" y="1577"/>
                  </a:lnTo>
                  <a:lnTo>
                    <a:pt x="164" y="1510"/>
                  </a:lnTo>
                  <a:lnTo>
                    <a:pt x="217" y="1432"/>
                  </a:lnTo>
                  <a:lnTo>
                    <a:pt x="269" y="1335"/>
                  </a:lnTo>
                  <a:lnTo>
                    <a:pt x="334" y="1153"/>
                  </a:lnTo>
                  <a:lnTo>
                    <a:pt x="363" y="983"/>
                  </a:lnTo>
                  <a:lnTo>
                    <a:pt x="369" y="8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4" name="Freeform 432"/>
            <p:cNvSpPr>
              <a:spLocks noEditPoints="1"/>
            </p:cNvSpPr>
            <p:nvPr/>
          </p:nvSpPr>
          <p:spPr bwMode="auto">
            <a:xfrm>
              <a:off x="13782" y="4531"/>
              <a:ext cx="1071" cy="394"/>
            </a:xfrm>
            <a:custGeom>
              <a:avLst/>
              <a:gdLst/>
              <a:ahLst/>
              <a:cxnLst>
                <a:cxn ang="0">
                  <a:pos x="1013" y="67"/>
                </a:cxn>
                <a:cxn ang="0">
                  <a:pos x="1036" y="67"/>
                </a:cxn>
                <a:cxn ang="0">
                  <a:pos x="1048" y="61"/>
                </a:cxn>
                <a:cxn ang="0">
                  <a:pos x="1060" y="61"/>
                </a:cxn>
                <a:cxn ang="0">
                  <a:pos x="1071" y="36"/>
                </a:cxn>
                <a:cxn ang="0">
                  <a:pos x="1060" y="12"/>
                </a:cxn>
                <a:cxn ang="0">
                  <a:pos x="1054" y="6"/>
                </a:cxn>
                <a:cxn ang="0">
                  <a:pos x="1042" y="6"/>
                </a:cxn>
                <a:cxn ang="0">
                  <a:pos x="1025" y="0"/>
                </a:cxn>
                <a:cxn ang="0">
                  <a:pos x="41" y="0"/>
                </a:cxn>
                <a:cxn ang="0">
                  <a:pos x="29" y="6"/>
                </a:cxn>
                <a:cxn ang="0">
                  <a:pos x="17" y="6"/>
                </a:cxn>
                <a:cxn ang="0">
                  <a:pos x="11" y="12"/>
                </a:cxn>
                <a:cxn ang="0">
                  <a:pos x="0" y="36"/>
                </a:cxn>
                <a:cxn ang="0">
                  <a:pos x="11" y="61"/>
                </a:cxn>
                <a:cxn ang="0">
                  <a:pos x="17" y="61"/>
                </a:cxn>
                <a:cxn ang="0">
                  <a:pos x="29" y="67"/>
                </a:cxn>
                <a:cxn ang="0">
                  <a:pos x="58" y="67"/>
                </a:cxn>
                <a:cxn ang="0">
                  <a:pos x="1013" y="67"/>
                </a:cxn>
                <a:cxn ang="0">
                  <a:pos x="1013" y="394"/>
                </a:cxn>
                <a:cxn ang="0">
                  <a:pos x="1025" y="394"/>
                </a:cxn>
                <a:cxn ang="0">
                  <a:pos x="1036" y="388"/>
                </a:cxn>
                <a:cxn ang="0">
                  <a:pos x="1048" y="388"/>
                </a:cxn>
                <a:cxn ang="0">
                  <a:pos x="1060" y="382"/>
                </a:cxn>
                <a:cxn ang="0">
                  <a:pos x="1071" y="358"/>
                </a:cxn>
                <a:cxn ang="0">
                  <a:pos x="1060" y="334"/>
                </a:cxn>
                <a:cxn ang="0">
                  <a:pos x="1048" y="328"/>
                </a:cxn>
                <a:cxn ang="0">
                  <a:pos x="23" y="328"/>
                </a:cxn>
                <a:cxn ang="0">
                  <a:pos x="11" y="334"/>
                </a:cxn>
                <a:cxn ang="0">
                  <a:pos x="0" y="358"/>
                </a:cxn>
                <a:cxn ang="0">
                  <a:pos x="11" y="382"/>
                </a:cxn>
                <a:cxn ang="0">
                  <a:pos x="17" y="388"/>
                </a:cxn>
                <a:cxn ang="0">
                  <a:pos x="29" y="388"/>
                </a:cxn>
                <a:cxn ang="0">
                  <a:pos x="41" y="394"/>
                </a:cxn>
                <a:cxn ang="0">
                  <a:pos x="52" y="394"/>
                </a:cxn>
                <a:cxn ang="0">
                  <a:pos x="1013" y="394"/>
                </a:cxn>
              </a:cxnLst>
              <a:rect l="0" t="0" r="r" b="b"/>
              <a:pathLst>
                <a:path w="1071" h="394">
                  <a:moveTo>
                    <a:pt x="1013" y="67"/>
                  </a:moveTo>
                  <a:lnTo>
                    <a:pt x="1036" y="67"/>
                  </a:lnTo>
                  <a:lnTo>
                    <a:pt x="1048" y="61"/>
                  </a:lnTo>
                  <a:lnTo>
                    <a:pt x="1060" y="61"/>
                  </a:lnTo>
                  <a:lnTo>
                    <a:pt x="1071" y="36"/>
                  </a:lnTo>
                  <a:lnTo>
                    <a:pt x="1060" y="12"/>
                  </a:lnTo>
                  <a:lnTo>
                    <a:pt x="1054" y="6"/>
                  </a:lnTo>
                  <a:lnTo>
                    <a:pt x="1042" y="6"/>
                  </a:lnTo>
                  <a:lnTo>
                    <a:pt x="1025" y="0"/>
                  </a:lnTo>
                  <a:lnTo>
                    <a:pt x="41" y="0"/>
                  </a:lnTo>
                  <a:lnTo>
                    <a:pt x="29" y="6"/>
                  </a:lnTo>
                  <a:lnTo>
                    <a:pt x="17" y="6"/>
                  </a:lnTo>
                  <a:lnTo>
                    <a:pt x="11" y="12"/>
                  </a:lnTo>
                  <a:lnTo>
                    <a:pt x="0" y="36"/>
                  </a:lnTo>
                  <a:lnTo>
                    <a:pt x="11" y="61"/>
                  </a:lnTo>
                  <a:lnTo>
                    <a:pt x="17" y="61"/>
                  </a:lnTo>
                  <a:lnTo>
                    <a:pt x="29" y="67"/>
                  </a:lnTo>
                  <a:lnTo>
                    <a:pt x="58" y="67"/>
                  </a:lnTo>
                  <a:lnTo>
                    <a:pt x="1013" y="67"/>
                  </a:lnTo>
                  <a:close/>
                  <a:moveTo>
                    <a:pt x="1013" y="394"/>
                  </a:moveTo>
                  <a:lnTo>
                    <a:pt x="1025" y="394"/>
                  </a:lnTo>
                  <a:lnTo>
                    <a:pt x="1036" y="388"/>
                  </a:lnTo>
                  <a:lnTo>
                    <a:pt x="1048" y="388"/>
                  </a:lnTo>
                  <a:lnTo>
                    <a:pt x="1060" y="382"/>
                  </a:lnTo>
                  <a:lnTo>
                    <a:pt x="1071" y="358"/>
                  </a:lnTo>
                  <a:lnTo>
                    <a:pt x="1060" y="334"/>
                  </a:lnTo>
                  <a:lnTo>
                    <a:pt x="1048" y="328"/>
                  </a:lnTo>
                  <a:lnTo>
                    <a:pt x="23" y="328"/>
                  </a:lnTo>
                  <a:lnTo>
                    <a:pt x="11" y="334"/>
                  </a:lnTo>
                  <a:lnTo>
                    <a:pt x="0" y="358"/>
                  </a:lnTo>
                  <a:lnTo>
                    <a:pt x="11" y="382"/>
                  </a:lnTo>
                  <a:lnTo>
                    <a:pt x="17" y="388"/>
                  </a:lnTo>
                  <a:lnTo>
                    <a:pt x="29" y="388"/>
                  </a:lnTo>
                  <a:lnTo>
                    <a:pt x="41" y="394"/>
                  </a:lnTo>
                  <a:lnTo>
                    <a:pt x="52" y="394"/>
                  </a:lnTo>
                  <a:lnTo>
                    <a:pt x="1013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5" name="Freeform 433"/>
            <p:cNvSpPr>
              <a:spLocks noEditPoints="1"/>
            </p:cNvSpPr>
            <p:nvPr/>
          </p:nvSpPr>
          <p:spPr bwMode="auto">
            <a:xfrm>
              <a:off x="15462" y="3973"/>
              <a:ext cx="1113" cy="1207"/>
            </a:xfrm>
            <a:custGeom>
              <a:avLst/>
              <a:gdLst/>
              <a:ahLst/>
              <a:cxnLst>
                <a:cxn ang="0">
                  <a:pos x="1113" y="449"/>
                </a:cxn>
                <a:cxn ang="0">
                  <a:pos x="1101" y="321"/>
                </a:cxn>
                <a:cxn ang="0">
                  <a:pos x="1060" y="212"/>
                </a:cxn>
                <a:cxn ang="0">
                  <a:pos x="996" y="121"/>
                </a:cxn>
                <a:cxn ang="0">
                  <a:pos x="914" y="55"/>
                </a:cxn>
                <a:cxn ang="0">
                  <a:pos x="814" y="12"/>
                </a:cxn>
                <a:cxn ang="0">
                  <a:pos x="703" y="0"/>
                </a:cxn>
                <a:cxn ang="0">
                  <a:pos x="557" y="24"/>
                </a:cxn>
                <a:cxn ang="0">
                  <a:pos x="410" y="85"/>
                </a:cxn>
                <a:cxn ang="0">
                  <a:pos x="282" y="176"/>
                </a:cxn>
                <a:cxn ang="0">
                  <a:pos x="170" y="297"/>
                </a:cxn>
                <a:cxn ang="0">
                  <a:pos x="82" y="443"/>
                </a:cxn>
                <a:cxn ang="0">
                  <a:pos x="24" y="600"/>
                </a:cxn>
                <a:cxn ang="0">
                  <a:pos x="0" y="764"/>
                </a:cxn>
                <a:cxn ang="0">
                  <a:pos x="18" y="892"/>
                </a:cxn>
                <a:cxn ang="0">
                  <a:pos x="59" y="1001"/>
                </a:cxn>
                <a:cxn ang="0">
                  <a:pos x="123" y="1092"/>
                </a:cxn>
                <a:cxn ang="0">
                  <a:pos x="205" y="1152"/>
                </a:cxn>
                <a:cxn ang="0">
                  <a:pos x="305" y="1195"/>
                </a:cxn>
                <a:cxn ang="0">
                  <a:pos x="416" y="1207"/>
                </a:cxn>
                <a:cxn ang="0">
                  <a:pos x="545" y="1189"/>
                </a:cxn>
                <a:cxn ang="0">
                  <a:pos x="668" y="1146"/>
                </a:cxn>
                <a:cxn ang="0">
                  <a:pos x="785" y="1074"/>
                </a:cxn>
                <a:cxn ang="0">
                  <a:pos x="891" y="976"/>
                </a:cxn>
                <a:cxn ang="0">
                  <a:pos x="978" y="861"/>
                </a:cxn>
                <a:cxn ang="0">
                  <a:pos x="1049" y="734"/>
                </a:cxn>
                <a:cxn ang="0">
                  <a:pos x="1096" y="594"/>
                </a:cxn>
                <a:cxn ang="0">
                  <a:pos x="1113" y="449"/>
                </a:cxn>
                <a:cxn ang="0">
                  <a:pos x="422" y="1165"/>
                </a:cxn>
                <a:cxn ang="0">
                  <a:pos x="334" y="1146"/>
                </a:cxn>
                <a:cxn ang="0">
                  <a:pos x="258" y="1104"/>
                </a:cxn>
                <a:cxn ang="0">
                  <a:pos x="200" y="1031"/>
                </a:cxn>
                <a:cxn ang="0">
                  <a:pos x="164" y="934"/>
                </a:cxn>
                <a:cxn ang="0">
                  <a:pos x="153" y="813"/>
                </a:cxn>
                <a:cxn ang="0">
                  <a:pos x="159" y="746"/>
                </a:cxn>
                <a:cxn ang="0">
                  <a:pos x="170" y="655"/>
                </a:cxn>
                <a:cxn ang="0">
                  <a:pos x="194" y="540"/>
                </a:cxn>
                <a:cxn ang="0">
                  <a:pos x="235" y="419"/>
                </a:cxn>
                <a:cxn ang="0">
                  <a:pos x="299" y="297"/>
                </a:cxn>
                <a:cxn ang="0">
                  <a:pos x="369" y="206"/>
                </a:cxn>
                <a:cxn ang="0">
                  <a:pos x="451" y="133"/>
                </a:cxn>
                <a:cxn ang="0">
                  <a:pos x="533" y="85"/>
                </a:cxn>
                <a:cxn ang="0">
                  <a:pos x="615" y="49"/>
                </a:cxn>
                <a:cxn ang="0">
                  <a:pos x="691" y="42"/>
                </a:cxn>
                <a:cxn ang="0">
                  <a:pos x="750" y="49"/>
                </a:cxn>
                <a:cxn ang="0">
                  <a:pos x="803" y="67"/>
                </a:cxn>
                <a:cxn ang="0">
                  <a:pos x="855" y="97"/>
                </a:cxn>
                <a:cxn ang="0">
                  <a:pos x="902" y="146"/>
                </a:cxn>
                <a:cxn ang="0">
                  <a:pos x="937" y="206"/>
                </a:cxn>
                <a:cxn ang="0">
                  <a:pos x="961" y="285"/>
                </a:cxn>
                <a:cxn ang="0">
                  <a:pos x="967" y="382"/>
                </a:cxn>
                <a:cxn ang="0">
                  <a:pos x="961" y="467"/>
                </a:cxn>
                <a:cxn ang="0">
                  <a:pos x="943" y="582"/>
                </a:cxn>
                <a:cxn ang="0">
                  <a:pos x="908" y="704"/>
                </a:cxn>
                <a:cxn ang="0">
                  <a:pos x="850" y="837"/>
                </a:cxn>
                <a:cxn ang="0">
                  <a:pos x="768" y="964"/>
                </a:cxn>
                <a:cxn ang="0">
                  <a:pos x="697" y="1037"/>
                </a:cxn>
                <a:cxn ang="0">
                  <a:pos x="615" y="1104"/>
                </a:cxn>
                <a:cxn ang="0">
                  <a:pos x="522" y="1146"/>
                </a:cxn>
                <a:cxn ang="0">
                  <a:pos x="422" y="1165"/>
                </a:cxn>
              </a:cxnLst>
              <a:rect l="0" t="0" r="r" b="b"/>
              <a:pathLst>
                <a:path w="1113" h="1207">
                  <a:moveTo>
                    <a:pt x="1113" y="449"/>
                  </a:moveTo>
                  <a:lnTo>
                    <a:pt x="1101" y="321"/>
                  </a:lnTo>
                  <a:lnTo>
                    <a:pt x="1060" y="212"/>
                  </a:lnTo>
                  <a:lnTo>
                    <a:pt x="996" y="121"/>
                  </a:lnTo>
                  <a:lnTo>
                    <a:pt x="914" y="55"/>
                  </a:lnTo>
                  <a:lnTo>
                    <a:pt x="814" y="12"/>
                  </a:lnTo>
                  <a:lnTo>
                    <a:pt x="703" y="0"/>
                  </a:lnTo>
                  <a:lnTo>
                    <a:pt x="557" y="24"/>
                  </a:lnTo>
                  <a:lnTo>
                    <a:pt x="410" y="85"/>
                  </a:lnTo>
                  <a:lnTo>
                    <a:pt x="282" y="176"/>
                  </a:lnTo>
                  <a:lnTo>
                    <a:pt x="170" y="297"/>
                  </a:lnTo>
                  <a:lnTo>
                    <a:pt x="82" y="443"/>
                  </a:lnTo>
                  <a:lnTo>
                    <a:pt x="24" y="600"/>
                  </a:lnTo>
                  <a:lnTo>
                    <a:pt x="0" y="764"/>
                  </a:lnTo>
                  <a:lnTo>
                    <a:pt x="18" y="892"/>
                  </a:lnTo>
                  <a:lnTo>
                    <a:pt x="59" y="1001"/>
                  </a:lnTo>
                  <a:lnTo>
                    <a:pt x="123" y="1092"/>
                  </a:lnTo>
                  <a:lnTo>
                    <a:pt x="205" y="1152"/>
                  </a:lnTo>
                  <a:lnTo>
                    <a:pt x="305" y="1195"/>
                  </a:lnTo>
                  <a:lnTo>
                    <a:pt x="416" y="1207"/>
                  </a:lnTo>
                  <a:lnTo>
                    <a:pt x="545" y="1189"/>
                  </a:lnTo>
                  <a:lnTo>
                    <a:pt x="668" y="1146"/>
                  </a:lnTo>
                  <a:lnTo>
                    <a:pt x="785" y="1074"/>
                  </a:lnTo>
                  <a:lnTo>
                    <a:pt x="891" y="976"/>
                  </a:lnTo>
                  <a:lnTo>
                    <a:pt x="978" y="861"/>
                  </a:lnTo>
                  <a:lnTo>
                    <a:pt x="1049" y="734"/>
                  </a:lnTo>
                  <a:lnTo>
                    <a:pt x="1096" y="594"/>
                  </a:lnTo>
                  <a:lnTo>
                    <a:pt x="1113" y="449"/>
                  </a:lnTo>
                  <a:close/>
                  <a:moveTo>
                    <a:pt x="422" y="1165"/>
                  </a:moveTo>
                  <a:lnTo>
                    <a:pt x="334" y="1146"/>
                  </a:lnTo>
                  <a:lnTo>
                    <a:pt x="258" y="1104"/>
                  </a:lnTo>
                  <a:lnTo>
                    <a:pt x="200" y="1031"/>
                  </a:lnTo>
                  <a:lnTo>
                    <a:pt x="164" y="934"/>
                  </a:lnTo>
                  <a:lnTo>
                    <a:pt x="153" y="813"/>
                  </a:lnTo>
                  <a:lnTo>
                    <a:pt x="159" y="746"/>
                  </a:lnTo>
                  <a:lnTo>
                    <a:pt x="170" y="655"/>
                  </a:lnTo>
                  <a:lnTo>
                    <a:pt x="194" y="540"/>
                  </a:lnTo>
                  <a:lnTo>
                    <a:pt x="235" y="419"/>
                  </a:lnTo>
                  <a:lnTo>
                    <a:pt x="299" y="297"/>
                  </a:lnTo>
                  <a:lnTo>
                    <a:pt x="369" y="206"/>
                  </a:lnTo>
                  <a:lnTo>
                    <a:pt x="451" y="133"/>
                  </a:lnTo>
                  <a:lnTo>
                    <a:pt x="533" y="85"/>
                  </a:lnTo>
                  <a:lnTo>
                    <a:pt x="615" y="49"/>
                  </a:lnTo>
                  <a:lnTo>
                    <a:pt x="691" y="42"/>
                  </a:lnTo>
                  <a:lnTo>
                    <a:pt x="750" y="49"/>
                  </a:lnTo>
                  <a:lnTo>
                    <a:pt x="803" y="67"/>
                  </a:lnTo>
                  <a:lnTo>
                    <a:pt x="855" y="97"/>
                  </a:lnTo>
                  <a:lnTo>
                    <a:pt x="902" y="146"/>
                  </a:lnTo>
                  <a:lnTo>
                    <a:pt x="937" y="206"/>
                  </a:lnTo>
                  <a:lnTo>
                    <a:pt x="961" y="285"/>
                  </a:lnTo>
                  <a:lnTo>
                    <a:pt x="967" y="382"/>
                  </a:lnTo>
                  <a:lnTo>
                    <a:pt x="961" y="467"/>
                  </a:lnTo>
                  <a:lnTo>
                    <a:pt x="943" y="582"/>
                  </a:lnTo>
                  <a:lnTo>
                    <a:pt x="908" y="704"/>
                  </a:lnTo>
                  <a:lnTo>
                    <a:pt x="850" y="837"/>
                  </a:lnTo>
                  <a:lnTo>
                    <a:pt x="768" y="964"/>
                  </a:lnTo>
                  <a:lnTo>
                    <a:pt x="697" y="1037"/>
                  </a:lnTo>
                  <a:lnTo>
                    <a:pt x="615" y="1104"/>
                  </a:lnTo>
                  <a:lnTo>
                    <a:pt x="522" y="1146"/>
                  </a:lnTo>
                  <a:lnTo>
                    <a:pt x="422" y="11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6" name="Freeform 434"/>
            <p:cNvSpPr>
              <a:spLocks/>
            </p:cNvSpPr>
            <p:nvPr/>
          </p:nvSpPr>
          <p:spPr bwMode="auto">
            <a:xfrm>
              <a:off x="16815" y="3900"/>
              <a:ext cx="375" cy="1656"/>
            </a:xfrm>
            <a:custGeom>
              <a:avLst/>
              <a:gdLst/>
              <a:ahLst/>
              <a:cxnLst>
                <a:cxn ang="0">
                  <a:pos x="375" y="1644"/>
                </a:cxn>
                <a:cxn ang="0">
                  <a:pos x="375" y="1638"/>
                </a:cxn>
                <a:cxn ang="0">
                  <a:pos x="346" y="1608"/>
                </a:cxn>
                <a:cxn ang="0">
                  <a:pos x="258" y="1492"/>
                </a:cxn>
                <a:cxn ang="0">
                  <a:pos x="193" y="1371"/>
                </a:cxn>
                <a:cxn ang="0">
                  <a:pos x="147" y="1231"/>
                </a:cxn>
                <a:cxn ang="0">
                  <a:pos x="117" y="1098"/>
                </a:cxn>
                <a:cxn ang="0">
                  <a:pos x="100" y="959"/>
                </a:cxn>
                <a:cxn ang="0">
                  <a:pos x="94" y="831"/>
                </a:cxn>
                <a:cxn ang="0">
                  <a:pos x="100" y="686"/>
                </a:cxn>
                <a:cxn ang="0">
                  <a:pos x="117" y="540"/>
                </a:cxn>
                <a:cxn ang="0">
                  <a:pos x="147" y="407"/>
                </a:cxn>
                <a:cxn ang="0">
                  <a:pos x="199" y="273"/>
                </a:cxn>
                <a:cxn ang="0">
                  <a:pos x="264" y="152"/>
                </a:cxn>
                <a:cxn ang="0">
                  <a:pos x="352" y="43"/>
                </a:cxn>
                <a:cxn ang="0">
                  <a:pos x="369" y="24"/>
                </a:cxn>
                <a:cxn ang="0">
                  <a:pos x="369" y="18"/>
                </a:cxn>
                <a:cxn ang="0">
                  <a:pos x="375" y="18"/>
                </a:cxn>
                <a:cxn ang="0">
                  <a:pos x="375" y="12"/>
                </a:cxn>
                <a:cxn ang="0">
                  <a:pos x="363" y="0"/>
                </a:cxn>
                <a:cxn ang="0">
                  <a:pos x="357" y="0"/>
                </a:cxn>
                <a:cxn ang="0">
                  <a:pos x="340" y="6"/>
                </a:cxn>
                <a:cxn ang="0">
                  <a:pos x="305" y="37"/>
                </a:cxn>
                <a:cxn ang="0">
                  <a:pos x="258" y="79"/>
                </a:cxn>
                <a:cxn ang="0">
                  <a:pos x="205" y="146"/>
                </a:cxn>
                <a:cxn ang="0">
                  <a:pos x="152" y="225"/>
                </a:cxn>
                <a:cxn ang="0">
                  <a:pos x="100" y="322"/>
                </a:cxn>
                <a:cxn ang="0">
                  <a:pos x="41" y="504"/>
                </a:cxn>
                <a:cxn ang="0">
                  <a:pos x="6" y="673"/>
                </a:cxn>
                <a:cxn ang="0">
                  <a:pos x="0" y="831"/>
                </a:cxn>
                <a:cxn ang="0">
                  <a:pos x="6" y="940"/>
                </a:cxn>
                <a:cxn ang="0">
                  <a:pos x="18" y="1068"/>
                </a:cxn>
                <a:cxn ang="0">
                  <a:pos x="53" y="1207"/>
                </a:cxn>
                <a:cxn ang="0">
                  <a:pos x="106" y="1347"/>
                </a:cxn>
                <a:cxn ang="0">
                  <a:pos x="158" y="1444"/>
                </a:cxn>
                <a:cxn ang="0">
                  <a:pos x="211" y="1517"/>
                </a:cxn>
                <a:cxn ang="0">
                  <a:pos x="264" y="1577"/>
                </a:cxn>
                <a:cxn ang="0">
                  <a:pos x="305" y="1626"/>
                </a:cxn>
                <a:cxn ang="0">
                  <a:pos x="340" y="1650"/>
                </a:cxn>
                <a:cxn ang="0">
                  <a:pos x="357" y="1656"/>
                </a:cxn>
                <a:cxn ang="0">
                  <a:pos x="363" y="1656"/>
                </a:cxn>
                <a:cxn ang="0">
                  <a:pos x="375" y="1644"/>
                </a:cxn>
              </a:cxnLst>
              <a:rect l="0" t="0" r="r" b="b"/>
              <a:pathLst>
                <a:path w="375" h="1656">
                  <a:moveTo>
                    <a:pt x="375" y="1644"/>
                  </a:moveTo>
                  <a:lnTo>
                    <a:pt x="375" y="1638"/>
                  </a:lnTo>
                  <a:lnTo>
                    <a:pt x="346" y="1608"/>
                  </a:lnTo>
                  <a:lnTo>
                    <a:pt x="258" y="1492"/>
                  </a:lnTo>
                  <a:lnTo>
                    <a:pt x="193" y="1371"/>
                  </a:lnTo>
                  <a:lnTo>
                    <a:pt x="147" y="1231"/>
                  </a:lnTo>
                  <a:lnTo>
                    <a:pt x="117" y="1098"/>
                  </a:lnTo>
                  <a:lnTo>
                    <a:pt x="100" y="959"/>
                  </a:lnTo>
                  <a:lnTo>
                    <a:pt x="94" y="831"/>
                  </a:lnTo>
                  <a:lnTo>
                    <a:pt x="100" y="686"/>
                  </a:lnTo>
                  <a:lnTo>
                    <a:pt x="117" y="540"/>
                  </a:lnTo>
                  <a:lnTo>
                    <a:pt x="147" y="407"/>
                  </a:lnTo>
                  <a:lnTo>
                    <a:pt x="199" y="273"/>
                  </a:lnTo>
                  <a:lnTo>
                    <a:pt x="264" y="152"/>
                  </a:lnTo>
                  <a:lnTo>
                    <a:pt x="352" y="43"/>
                  </a:lnTo>
                  <a:lnTo>
                    <a:pt x="369" y="24"/>
                  </a:lnTo>
                  <a:lnTo>
                    <a:pt x="369" y="18"/>
                  </a:lnTo>
                  <a:lnTo>
                    <a:pt x="375" y="18"/>
                  </a:lnTo>
                  <a:lnTo>
                    <a:pt x="375" y="12"/>
                  </a:lnTo>
                  <a:lnTo>
                    <a:pt x="363" y="0"/>
                  </a:lnTo>
                  <a:lnTo>
                    <a:pt x="357" y="0"/>
                  </a:lnTo>
                  <a:lnTo>
                    <a:pt x="340" y="6"/>
                  </a:lnTo>
                  <a:lnTo>
                    <a:pt x="305" y="37"/>
                  </a:lnTo>
                  <a:lnTo>
                    <a:pt x="258" y="79"/>
                  </a:lnTo>
                  <a:lnTo>
                    <a:pt x="205" y="146"/>
                  </a:lnTo>
                  <a:lnTo>
                    <a:pt x="152" y="225"/>
                  </a:lnTo>
                  <a:lnTo>
                    <a:pt x="100" y="322"/>
                  </a:lnTo>
                  <a:lnTo>
                    <a:pt x="41" y="504"/>
                  </a:lnTo>
                  <a:lnTo>
                    <a:pt x="6" y="673"/>
                  </a:lnTo>
                  <a:lnTo>
                    <a:pt x="0" y="831"/>
                  </a:lnTo>
                  <a:lnTo>
                    <a:pt x="6" y="940"/>
                  </a:lnTo>
                  <a:lnTo>
                    <a:pt x="18" y="1068"/>
                  </a:lnTo>
                  <a:lnTo>
                    <a:pt x="53" y="1207"/>
                  </a:lnTo>
                  <a:lnTo>
                    <a:pt x="106" y="1347"/>
                  </a:lnTo>
                  <a:lnTo>
                    <a:pt x="158" y="1444"/>
                  </a:lnTo>
                  <a:lnTo>
                    <a:pt x="211" y="1517"/>
                  </a:lnTo>
                  <a:lnTo>
                    <a:pt x="264" y="1577"/>
                  </a:lnTo>
                  <a:lnTo>
                    <a:pt x="305" y="1626"/>
                  </a:lnTo>
                  <a:lnTo>
                    <a:pt x="340" y="1650"/>
                  </a:lnTo>
                  <a:lnTo>
                    <a:pt x="357" y="1656"/>
                  </a:lnTo>
                  <a:lnTo>
                    <a:pt x="363" y="1656"/>
                  </a:lnTo>
                  <a:lnTo>
                    <a:pt x="375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7" name="Freeform 435"/>
            <p:cNvSpPr>
              <a:spLocks/>
            </p:cNvSpPr>
            <p:nvPr/>
          </p:nvSpPr>
          <p:spPr bwMode="auto">
            <a:xfrm>
              <a:off x="17331" y="4410"/>
              <a:ext cx="866" cy="752"/>
            </a:xfrm>
            <a:custGeom>
              <a:avLst/>
              <a:gdLst/>
              <a:ahLst/>
              <a:cxnLst>
                <a:cxn ang="0">
                  <a:pos x="87" y="655"/>
                </a:cxn>
                <a:cxn ang="0">
                  <a:pos x="82" y="685"/>
                </a:cxn>
                <a:cxn ang="0">
                  <a:pos x="87" y="734"/>
                </a:cxn>
                <a:cxn ang="0">
                  <a:pos x="111" y="752"/>
                </a:cxn>
                <a:cxn ang="0">
                  <a:pos x="152" y="746"/>
                </a:cxn>
                <a:cxn ang="0">
                  <a:pos x="187" y="703"/>
                </a:cxn>
                <a:cxn ang="0">
                  <a:pos x="199" y="661"/>
                </a:cxn>
                <a:cxn ang="0">
                  <a:pos x="216" y="582"/>
                </a:cxn>
                <a:cxn ang="0">
                  <a:pos x="281" y="321"/>
                </a:cxn>
                <a:cxn ang="0">
                  <a:pos x="286" y="291"/>
                </a:cxn>
                <a:cxn ang="0">
                  <a:pos x="292" y="254"/>
                </a:cxn>
                <a:cxn ang="0">
                  <a:pos x="298" y="236"/>
                </a:cxn>
                <a:cxn ang="0">
                  <a:pos x="345" y="163"/>
                </a:cxn>
                <a:cxn ang="0">
                  <a:pos x="433" y="79"/>
                </a:cxn>
                <a:cxn ang="0">
                  <a:pos x="562" y="36"/>
                </a:cxn>
                <a:cxn ang="0">
                  <a:pos x="632" y="73"/>
                </a:cxn>
                <a:cxn ang="0">
                  <a:pos x="650" y="151"/>
                </a:cxn>
                <a:cxn ang="0">
                  <a:pos x="620" y="315"/>
                </a:cxn>
                <a:cxn ang="0">
                  <a:pos x="562" y="479"/>
                </a:cxn>
                <a:cxn ang="0">
                  <a:pos x="532" y="564"/>
                </a:cxn>
                <a:cxn ang="0">
                  <a:pos x="527" y="600"/>
                </a:cxn>
                <a:cxn ang="0">
                  <a:pos x="538" y="673"/>
                </a:cxn>
                <a:cxn ang="0">
                  <a:pos x="609" y="740"/>
                </a:cxn>
                <a:cxn ang="0">
                  <a:pos x="720" y="740"/>
                </a:cxn>
                <a:cxn ang="0">
                  <a:pos x="808" y="655"/>
                </a:cxn>
                <a:cxn ang="0">
                  <a:pos x="855" y="552"/>
                </a:cxn>
                <a:cxn ang="0">
                  <a:pos x="866" y="491"/>
                </a:cxn>
                <a:cxn ang="0">
                  <a:pos x="860" y="479"/>
                </a:cxn>
                <a:cxn ang="0">
                  <a:pos x="837" y="485"/>
                </a:cxn>
                <a:cxn ang="0">
                  <a:pos x="796" y="588"/>
                </a:cxn>
                <a:cxn ang="0">
                  <a:pos x="714" y="697"/>
                </a:cxn>
                <a:cxn ang="0">
                  <a:pos x="650" y="715"/>
                </a:cxn>
                <a:cxn ang="0">
                  <a:pos x="626" y="697"/>
                </a:cxn>
                <a:cxn ang="0">
                  <a:pos x="632" y="600"/>
                </a:cxn>
                <a:cxn ang="0">
                  <a:pos x="673" y="479"/>
                </a:cxn>
                <a:cxn ang="0">
                  <a:pos x="726" y="321"/>
                </a:cxn>
                <a:cxn ang="0">
                  <a:pos x="749" y="176"/>
                </a:cxn>
                <a:cxn ang="0">
                  <a:pos x="702" y="48"/>
                </a:cxn>
                <a:cxn ang="0">
                  <a:pos x="568" y="0"/>
                </a:cxn>
                <a:cxn ang="0">
                  <a:pos x="421" y="42"/>
                </a:cxn>
                <a:cxn ang="0">
                  <a:pos x="339" y="115"/>
                </a:cxn>
                <a:cxn ang="0">
                  <a:pos x="298" y="85"/>
                </a:cxn>
                <a:cxn ang="0">
                  <a:pos x="222" y="6"/>
                </a:cxn>
                <a:cxn ang="0">
                  <a:pos x="122" y="12"/>
                </a:cxn>
                <a:cxn ang="0">
                  <a:pos x="64" y="66"/>
                </a:cxn>
                <a:cxn ang="0">
                  <a:pos x="11" y="194"/>
                </a:cxn>
                <a:cxn ang="0">
                  <a:pos x="0" y="254"/>
                </a:cxn>
                <a:cxn ang="0">
                  <a:pos x="11" y="273"/>
                </a:cxn>
                <a:cxn ang="0">
                  <a:pos x="35" y="267"/>
                </a:cxn>
                <a:cxn ang="0">
                  <a:pos x="41" y="254"/>
                </a:cxn>
                <a:cxn ang="0">
                  <a:pos x="70" y="151"/>
                </a:cxn>
                <a:cxn ang="0">
                  <a:pos x="122" y="48"/>
                </a:cxn>
                <a:cxn ang="0">
                  <a:pos x="175" y="36"/>
                </a:cxn>
                <a:cxn ang="0">
                  <a:pos x="204" y="66"/>
                </a:cxn>
                <a:cxn ang="0">
                  <a:pos x="210" y="139"/>
                </a:cxn>
                <a:cxn ang="0">
                  <a:pos x="199" y="200"/>
                </a:cxn>
                <a:cxn ang="0">
                  <a:pos x="93" y="637"/>
                </a:cxn>
              </a:cxnLst>
              <a:rect l="0" t="0" r="r" b="b"/>
              <a:pathLst>
                <a:path w="866" h="752">
                  <a:moveTo>
                    <a:pt x="93" y="637"/>
                  </a:moveTo>
                  <a:lnTo>
                    <a:pt x="87" y="655"/>
                  </a:lnTo>
                  <a:lnTo>
                    <a:pt x="87" y="667"/>
                  </a:lnTo>
                  <a:lnTo>
                    <a:pt x="82" y="685"/>
                  </a:lnTo>
                  <a:lnTo>
                    <a:pt x="82" y="721"/>
                  </a:lnTo>
                  <a:lnTo>
                    <a:pt x="87" y="734"/>
                  </a:lnTo>
                  <a:lnTo>
                    <a:pt x="99" y="746"/>
                  </a:lnTo>
                  <a:lnTo>
                    <a:pt x="111" y="752"/>
                  </a:lnTo>
                  <a:lnTo>
                    <a:pt x="140" y="752"/>
                  </a:lnTo>
                  <a:lnTo>
                    <a:pt x="152" y="746"/>
                  </a:lnTo>
                  <a:lnTo>
                    <a:pt x="175" y="721"/>
                  </a:lnTo>
                  <a:lnTo>
                    <a:pt x="187" y="703"/>
                  </a:lnTo>
                  <a:lnTo>
                    <a:pt x="193" y="691"/>
                  </a:lnTo>
                  <a:lnTo>
                    <a:pt x="199" y="661"/>
                  </a:lnTo>
                  <a:lnTo>
                    <a:pt x="204" y="618"/>
                  </a:lnTo>
                  <a:lnTo>
                    <a:pt x="216" y="582"/>
                  </a:lnTo>
                  <a:lnTo>
                    <a:pt x="251" y="430"/>
                  </a:lnTo>
                  <a:lnTo>
                    <a:pt x="281" y="321"/>
                  </a:lnTo>
                  <a:lnTo>
                    <a:pt x="281" y="303"/>
                  </a:lnTo>
                  <a:lnTo>
                    <a:pt x="286" y="291"/>
                  </a:lnTo>
                  <a:lnTo>
                    <a:pt x="292" y="273"/>
                  </a:lnTo>
                  <a:lnTo>
                    <a:pt x="292" y="254"/>
                  </a:lnTo>
                  <a:lnTo>
                    <a:pt x="298" y="242"/>
                  </a:lnTo>
                  <a:lnTo>
                    <a:pt x="298" y="236"/>
                  </a:lnTo>
                  <a:lnTo>
                    <a:pt x="316" y="206"/>
                  </a:lnTo>
                  <a:lnTo>
                    <a:pt x="345" y="163"/>
                  </a:lnTo>
                  <a:lnTo>
                    <a:pt x="380" y="115"/>
                  </a:lnTo>
                  <a:lnTo>
                    <a:pt x="433" y="79"/>
                  </a:lnTo>
                  <a:lnTo>
                    <a:pt x="491" y="48"/>
                  </a:lnTo>
                  <a:lnTo>
                    <a:pt x="562" y="36"/>
                  </a:lnTo>
                  <a:lnTo>
                    <a:pt x="603" y="48"/>
                  </a:lnTo>
                  <a:lnTo>
                    <a:pt x="632" y="73"/>
                  </a:lnTo>
                  <a:lnTo>
                    <a:pt x="644" y="109"/>
                  </a:lnTo>
                  <a:lnTo>
                    <a:pt x="650" y="151"/>
                  </a:lnTo>
                  <a:lnTo>
                    <a:pt x="638" y="224"/>
                  </a:lnTo>
                  <a:lnTo>
                    <a:pt x="620" y="315"/>
                  </a:lnTo>
                  <a:lnTo>
                    <a:pt x="591" y="400"/>
                  </a:lnTo>
                  <a:lnTo>
                    <a:pt x="562" y="479"/>
                  </a:lnTo>
                  <a:lnTo>
                    <a:pt x="544" y="539"/>
                  </a:lnTo>
                  <a:lnTo>
                    <a:pt x="532" y="564"/>
                  </a:lnTo>
                  <a:lnTo>
                    <a:pt x="532" y="582"/>
                  </a:lnTo>
                  <a:lnTo>
                    <a:pt x="527" y="600"/>
                  </a:lnTo>
                  <a:lnTo>
                    <a:pt x="527" y="618"/>
                  </a:lnTo>
                  <a:lnTo>
                    <a:pt x="538" y="673"/>
                  </a:lnTo>
                  <a:lnTo>
                    <a:pt x="562" y="715"/>
                  </a:lnTo>
                  <a:lnTo>
                    <a:pt x="609" y="740"/>
                  </a:lnTo>
                  <a:lnTo>
                    <a:pt x="661" y="752"/>
                  </a:lnTo>
                  <a:lnTo>
                    <a:pt x="720" y="740"/>
                  </a:lnTo>
                  <a:lnTo>
                    <a:pt x="767" y="703"/>
                  </a:lnTo>
                  <a:lnTo>
                    <a:pt x="808" y="655"/>
                  </a:lnTo>
                  <a:lnTo>
                    <a:pt x="831" y="600"/>
                  </a:lnTo>
                  <a:lnTo>
                    <a:pt x="855" y="552"/>
                  </a:lnTo>
                  <a:lnTo>
                    <a:pt x="866" y="515"/>
                  </a:lnTo>
                  <a:lnTo>
                    <a:pt x="866" y="491"/>
                  </a:lnTo>
                  <a:lnTo>
                    <a:pt x="860" y="485"/>
                  </a:lnTo>
                  <a:lnTo>
                    <a:pt x="860" y="479"/>
                  </a:lnTo>
                  <a:lnTo>
                    <a:pt x="837" y="479"/>
                  </a:lnTo>
                  <a:lnTo>
                    <a:pt x="837" y="485"/>
                  </a:lnTo>
                  <a:lnTo>
                    <a:pt x="825" y="509"/>
                  </a:lnTo>
                  <a:lnTo>
                    <a:pt x="796" y="588"/>
                  </a:lnTo>
                  <a:lnTo>
                    <a:pt x="761" y="655"/>
                  </a:lnTo>
                  <a:lnTo>
                    <a:pt x="714" y="697"/>
                  </a:lnTo>
                  <a:lnTo>
                    <a:pt x="661" y="715"/>
                  </a:lnTo>
                  <a:lnTo>
                    <a:pt x="650" y="715"/>
                  </a:lnTo>
                  <a:lnTo>
                    <a:pt x="638" y="709"/>
                  </a:lnTo>
                  <a:lnTo>
                    <a:pt x="626" y="697"/>
                  </a:lnTo>
                  <a:lnTo>
                    <a:pt x="626" y="661"/>
                  </a:lnTo>
                  <a:lnTo>
                    <a:pt x="632" y="600"/>
                  </a:lnTo>
                  <a:lnTo>
                    <a:pt x="650" y="539"/>
                  </a:lnTo>
                  <a:lnTo>
                    <a:pt x="673" y="479"/>
                  </a:lnTo>
                  <a:lnTo>
                    <a:pt x="696" y="400"/>
                  </a:lnTo>
                  <a:lnTo>
                    <a:pt x="726" y="321"/>
                  </a:lnTo>
                  <a:lnTo>
                    <a:pt x="743" y="242"/>
                  </a:lnTo>
                  <a:lnTo>
                    <a:pt x="749" y="176"/>
                  </a:lnTo>
                  <a:lnTo>
                    <a:pt x="737" y="103"/>
                  </a:lnTo>
                  <a:lnTo>
                    <a:pt x="702" y="48"/>
                  </a:lnTo>
                  <a:lnTo>
                    <a:pt x="644" y="12"/>
                  </a:lnTo>
                  <a:lnTo>
                    <a:pt x="568" y="0"/>
                  </a:lnTo>
                  <a:lnTo>
                    <a:pt x="486" y="12"/>
                  </a:lnTo>
                  <a:lnTo>
                    <a:pt x="421" y="42"/>
                  </a:lnTo>
                  <a:lnTo>
                    <a:pt x="374" y="79"/>
                  </a:lnTo>
                  <a:lnTo>
                    <a:pt x="339" y="115"/>
                  </a:lnTo>
                  <a:lnTo>
                    <a:pt x="316" y="145"/>
                  </a:lnTo>
                  <a:lnTo>
                    <a:pt x="298" y="85"/>
                  </a:lnTo>
                  <a:lnTo>
                    <a:pt x="269" y="36"/>
                  </a:lnTo>
                  <a:lnTo>
                    <a:pt x="222" y="6"/>
                  </a:lnTo>
                  <a:lnTo>
                    <a:pt x="169" y="0"/>
                  </a:lnTo>
                  <a:lnTo>
                    <a:pt x="122" y="12"/>
                  </a:lnTo>
                  <a:lnTo>
                    <a:pt x="87" y="36"/>
                  </a:lnTo>
                  <a:lnTo>
                    <a:pt x="64" y="66"/>
                  </a:lnTo>
                  <a:lnTo>
                    <a:pt x="46" y="97"/>
                  </a:lnTo>
                  <a:lnTo>
                    <a:pt x="11" y="194"/>
                  </a:lnTo>
                  <a:lnTo>
                    <a:pt x="5" y="236"/>
                  </a:lnTo>
                  <a:lnTo>
                    <a:pt x="0" y="254"/>
                  </a:lnTo>
                  <a:lnTo>
                    <a:pt x="0" y="260"/>
                  </a:lnTo>
                  <a:lnTo>
                    <a:pt x="11" y="273"/>
                  </a:lnTo>
                  <a:lnTo>
                    <a:pt x="23" y="273"/>
                  </a:lnTo>
                  <a:lnTo>
                    <a:pt x="35" y="267"/>
                  </a:lnTo>
                  <a:lnTo>
                    <a:pt x="35" y="260"/>
                  </a:lnTo>
                  <a:lnTo>
                    <a:pt x="41" y="254"/>
                  </a:lnTo>
                  <a:lnTo>
                    <a:pt x="46" y="236"/>
                  </a:lnTo>
                  <a:lnTo>
                    <a:pt x="70" y="151"/>
                  </a:lnTo>
                  <a:lnTo>
                    <a:pt x="93" y="91"/>
                  </a:lnTo>
                  <a:lnTo>
                    <a:pt x="122" y="48"/>
                  </a:lnTo>
                  <a:lnTo>
                    <a:pt x="163" y="36"/>
                  </a:lnTo>
                  <a:lnTo>
                    <a:pt x="175" y="36"/>
                  </a:lnTo>
                  <a:lnTo>
                    <a:pt x="193" y="42"/>
                  </a:lnTo>
                  <a:lnTo>
                    <a:pt x="204" y="66"/>
                  </a:lnTo>
                  <a:lnTo>
                    <a:pt x="210" y="85"/>
                  </a:lnTo>
                  <a:lnTo>
                    <a:pt x="210" y="139"/>
                  </a:lnTo>
                  <a:lnTo>
                    <a:pt x="204" y="163"/>
                  </a:lnTo>
                  <a:lnTo>
                    <a:pt x="199" y="200"/>
                  </a:lnTo>
                  <a:lnTo>
                    <a:pt x="187" y="254"/>
                  </a:lnTo>
                  <a:lnTo>
                    <a:pt x="93" y="6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8" name="Freeform 436"/>
            <p:cNvSpPr>
              <a:spLocks/>
            </p:cNvSpPr>
            <p:nvPr/>
          </p:nvSpPr>
          <p:spPr bwMode="auto">
            <a:xfrm>
              <a:off x="18297" y="3767"/>
              <a:ext cx="521" cy="794"/>
            </a:xfrm>
            <a:custGeom>
              <a:avLst/>
              <a:gdLst/>
              <a:ahLst/>
              <a:cxnLst>
                <a:cxn ang="0">
                  <a:pos x="310" y="394"/>
                </a:cxn>
                <a:cxn ang="0">
                  <a:pos x="386" y="485"/>
                </a:cxn>
                <a:cxn ang="0">
                  <a:pos x="392" y="643"/>
                </a:cxn>
                <a:cxn ang="0">
                  <a:pos x="334" y="734"/>
                </a:cxn>
                <a:cxn ang="0">
                  <a:pos x="252" y="758"/>
                </a:cxn>
                <a:cxn ang="0">
                  <a:pos x="158" y="740"/>
                </a:cxn>
                <a:cxn ang="0">
                  <a:pos x="64" y="673"/>
                </a:cxn>
                <a:cxn ang="0">
                  <a:pos x="99" y="667"/>
                </a:cxn>
                <a:cxn ang="0">
                  <a:pos x="129" y="618"/>
                </a:cxn>
                <a:cxn ang="0">
                  <a:pos x="123" y="588"/>
                </a:cxn>
                <a:cxn ang="0">
                  <a:pos x="82" y="546"/>
                </a:cxn>
                <a:cxn ang="0">
                  <a:pos x="35" y="552"/>
                </a:cxn>
                <a:cxn ang="0">
                  <a:pos x="0" y="612"/>
                </a:cxn>
                <a:cxn ang="0">
                  <a:pos x="52" y="722"/>
                </a:cxn>
                <a:cxn ang="0">
                  <a:pos x="175" y="782"/>
                </a:cxn>
                <a:cxn ang="0">
                  <a:pos x="345" y="782"/>
                </a:cxn>
                <a:cxn ang="0">
                  <a:pos x="468" y="697"/>
                </a:cxn>
                <a:cxn ang="0">
                  <a:pos x="521" y="570"/>
                </a:cxn>
                <a:cxn ang="0">
                  <a:pos x="468" y="443"/>
                </a:cxn>
                <a:cxn ang="0">
                  <a:pos x="322" y="358"/>
                </a:cxn>
                <a:cxn ang="0">
                  <a:pos x="445" y="267"/>
                </a:cxn>
                <a:cxn ang="0">
                  <a:pos x="486" y="157"/>
                </a:cxn>
                <a:cxn ang="0">
                  <a:pos x="416" y="42"/>
                </a:cxn>
                <a:cxn ang="0">
                  <a:pos x="257" y="0"/>
                </a:cxn>
                <a:cxn ang="0">
                  <a:pos x="99" y="42"/>
                </a:cxn>
                <a:cxn ang="0">
                  <a:pos x="35" y="151"/>
                </a:cxn>
                <a:cxn ang="0">
                  <a:pos x="47" y="194"/>
                </a:cxn>
                <a:cxn ang="0">
                  <a:pos x="93" y="218"/>
                </a:cxn>
                <a:cxn ang="0">
                  <a:pos x="140" y="194"/>
                </a:cxn>
                <a:cxn ang="0">
                  <a:pos x="152" y="139"/>
                </a:cxn>
                <a:cxn ang="0">
                  <a:pos x="117" y="97"/>
                </a:cxn>
                <a:cxn ang="0">
                  <a:pos x="129" y="66"/>
                </a:cxn>
                <a:cxn ang="0">
                  <a:pos x="216" y="36"/>
                </a:cxn>
                <a:cxn ang="0">
                  <a:pos x="287" y="36"/>
                </a:cxn>
                <a:cxn ang="0">
                  <a:pos x="345" y="73"/>
                </a:cxn>
                <a:cxn ang="0">
                  <a:pos x="375" y="157"/>
                </a:cxn>
                <a:cxn ang="0">
                  <a:pos x="328" y="297"/>
                </a:cxn>
                <a:cxn ang="0">
                  <a:pos x="252" y="339"/>
                </a:cxn>
                <a:cxn ang="0">
                  <a:pos x="187" y="346"/>
                </a:cxn>
                <a:cxn ang="0">
                  <a:pos x="164" y="352"/>
                </a:cxn>
                <a:cxn ang="0">
                  <a:pos x="158" y="376"/>
                </a:cxn>
                <a:cxn ang="0">
                  <a:pos x="187" y="382"/>
                </a:cxn>
              </a:cxnLst>
              <a:rect l="0" t="0" r="r" b="b"/>
              <a:pathLst>
                <a:path w="521" h="794">
                  <a:moveTo>
                    <a:pt x="246" y="382"/>
                  </a:moveTo>
                  <a:lnTo>
                    <a:pt x="310" y="394"/>
                  </a:lnTo>
                  <a:lnTo>
                    <a:pt x="357" y="430"/>
                  </a:lnTo>
                  <a:lnTo>
                    <a:pt x="386" y="485"/>
                  </a:lnTo>
                  <a:lnTo>
                    <a:pt x="398" y="570"/>
                  </a:lnTo>
                  <a:lnTo>
                    <a:pt x="392" y="643"/>
                  </a:lnTo>
                  <a:lnTo>
                    <a:pt x="363" y="697"/>
                  </a:lnTo>
                  <a:lnTo>
                    <a:pt x="334" y="734"/>
                  </a:lnTo>
                  <a:lnTo>
                    <a:pt x="293" y="752"/>
                  </a:lnTo>
                  <a:lnTo>
                    <a:pt x="252" y="758"/>
                  </a:lnTo>
                  <a:lnTo>
                    <a:pt x="211" y="752"/>
                  </a:lnTo>
                  <a:lnTo>
                    <a:pt x="158" y="740"/>
                  </a:lnTo>
                  <a:lnTo>
                    <a:pt x="105" y="716"/>
                  </a:lnTo>
                  <a:lnTo>
                    <a:pt x="64" y="673"/>
                  </a:lnTo>
                  <a:lnTo>
                    <a:pt x="82" y="673"/>
                  </a:lnTo>
                  <a:lnTo>
                    <a:pt x="99" y="667"/>
                  </a:lnTo>
                  <a:lnTo>
                    <a:pt x="111" y="655"/>
                  </a:lnTo>
                  <a:lnTo>
                    <a:pt x="129" y="618"/>
                  </a:lnTo>
                  <a:lnTo>
                    <a:pt x="129" y="612"/>
                  </a:lnTo>
                  <a:lnTo>
                    <a:pt x="123" y="588"/>
                  </a:lnTo>
                  <a:lnTo>
                    <a:pt x="117" y="570"/>
                  </a:lnTo>
                  <a:lnTo>
                    <a:pt x="82" y="546"/>
                  </a:lnTo>
                  <a:lnTo>
                    <a:pt x="47" y="546"/>
                  </a:lnTo>
                  <a:lnTo>
                    <a:pt x="35" y="552"/>
                  </a:lnTo>
                  <a:lnTo>
                    <a:pt x="11" y="576"/>
                  </a:lnTo>
                  <a:lnTo>
                    <a:pt x="0" y="612"/>
                  </a:lnTo>
                  <a:lnTo>
                    <a:pt x="11" y="673"/>
                  </a:lnTo>
                  <a:lnTo>
                    <a:pt x="52" y="722"/>
                  </a:lnTo>
                  <a:lnTo>
                    <a:pt x="105" y="764"/>
                  </a:lnTo>
                  <a:lnTo>
                    <a:pt x="175" y="782"/>
                  </a:lnTo>
                  <a:lnTo>
                    <a:pt x="257" y="794"/>
                  </a:lnTo>
                  <a:lnTo>
                    <a:pt x="345" y="782"/>
                  </a:lnTo>
                  <a:lnTo>
                    <a:pt x="416" y="746"/>
                  </a:lnTo>
                  <a:lnTo>
                    <a:pt x="468" y="697"/>
                  </a:lnTo>
                  <a:lnTo>
                    <a:pt x="503" y="637"/>
                  </a:lnTo>
                  <a:lnTo>
                    <a:pt x="521" y="570"/>
                  </a:lnTo>
                  <a:lnTo>
                    <a:pt x="509" y="503"/>
                  </a:lnTo>
                  <a:lnTo>
                    <a:pt x="468" y="443"/>
                  </a:lnTo>
                  <a:lnTo>
                    <a:pt x="404" y="394"/>
                  </a:lnTo>
                  <a:lnTo>
                    <a:pt x="322" y="358"/>
                  </a:lnTo>
                  <a:lnTo>
                    <a:pt x="398" y="321"/>
                  </a:lnTo>
                  <a:lnTo>
                    <a:pt x="445" y="267"/>
                  </a:lnTo>
                  <a:lnTo>
                    <a:pt x="474" y="212"/>
                  </a:lnTo>
                  <a:lnTo>
                    <a:pt x="486" y="157"/>
                  </a:lnTo>
                  <a:lnTo>
                    <a:pt x="468" y="97"/>
                  </a:lnTo>
                  <a:lnTo>
                    <a:pt x="416" y="42"/>
                  </a:lnTo>
                  <a:lnTo>
                    <a:pt x="345" y="12"/>
                  </a:lnTo>
                  <a:lnTo>
                    <a:pt x="257" y="0"/>
                  </a:lnTo>
                  <a:lnTo>
                    <a:pt x="170" y="12"/>
                  </a:lnTo>
                  <a:lnTo>
                    <a:pt x="99" y="42"/>
                  </a:lnTo>
                  <a:lnTo>
                    <a:pt x="52" y="91"/>
                  </a:lnTo>
                  <a:lnTo>
                    <a:pt x="35" y="151"/>
                  </a:lnTo>
                  <a:lnTo>
                    <a:pt x="41" y="176"/>
                  </a:lnTo>
                  <a:lnTo>
                    <a:pt x="47" y="194"/>
                  </a:lnTo>
                  <a:lnTo>
                    <a:pt x="58" y="206"/>
                  </a:lnTo>
                  <a:lnTo>
                    <a:pt x="93" y="218"/>
                  </a:lnTo>
                  <a:lnTo>
                    <a:pt x="129" y="206"/>
                  </a:lnTo>
                  <a:lnTo>
                    <a:pt x="140" y="194"/>
                  </a:lnTo>
                  <a:lnTo>
                    <a:pt x="152" y="176"/>
                  </a:lnTo>
                  <a:lnTo>
                    <a:pt x="152" y="139"/>
                  </a:lnTo>
                  <a:lnTo>
                    <a:pt x="140" y="121"/>
                  </a:lnTo>
                  <a:lnTo>
                    <a:pt x="117" y="97"/>
                  </a:lnTo>
                  <a:lnTo>
                    <a:pt x="93" y="97"/>
                  </a:lnTo>
                  <a:lnTo>
                    <a:pt x="129" y="66"/>
                  </a:lnTo>
                  <a:lnTo>
                    <a:pt x="175" y="42"/>
                  </a:lnTo>
                  <a:lnTo>
                    <a:pt x="216" y="36"/>
                  </a:lnTo>
                  <a:lnTo>
                    <a:pt x="252" y="30"/>
                  </a:lnTo>
                  <a:lnTo>
                    <a:pt x="287" y="36"/>
                  </a:lnTo>
                  <a:lnTo>
                    <a:pt x="316" y="48"/>
                  </a:lnTo>
                  <a:lnTo>
                    <a:pt x="345" y="73"/>
                  </a:lnTo>
                  <a:lnTo>
                    <a:pt x="369" y="109"/>
                  </a:lnTo>
                  <a:lnTo>
                    <a:pt x="375" y="157"/>
                  </a:lnTo>
                  <a:lnTo>
                    <a:pt x="363" y="230"/>
                  </a:lnTo>
                  <a:lnTo>
                    <a:pt x="328" y="297"/>
                  </a:lnTo>
                  <a:lnTo>
                    <a:pt x="293" y="327"/>
                  </a:lnTo>
                  <a:lnTo>
                    <a:pt x="252" y="339"/>
                  </a:lnTo>
                  <a:lnTo>
                    <a:pt x="205" y="346"/>
                  </a:lnTo>
                  <a:lnTo>
                    <a:pt x="187" y="346"/>
                  </a:lnTo>
                  <a:lnTo>
                    <a:pt x="181" y="352"/>
                  </a:lnTo>
                  <a:lnTo>
                    <a:pt x="164" y="352"/>
                  </a:lnTo>
                  <a:lnTo>
                    <a:pt x="158" y="358"/>
                  </a:lnTo>
                  <a:lnTo>
                    <a:pt x="158" y="376"/>
                  </a:lnTo>
                  <a:lnTo>
                    <a:pt x="164" y="382"/>
                  </a:lnTo>
                  <a:lnTo>
                    <a:pt x="187" y="382"/>
                  </a:lnTo>
                  <a:lnTo>
                    <a:pt x="246" y="3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49" name="Freeform 437"/>
            <p:cNvSpPr>
              <a:spLocks/>
            </p:cNvSpPr>
            <p:nvPr/>
          </p:nvSpPr>
          <p:spPr bwMode="auto">
            <a:xfrm>
              <a:off x="19052" y="3900"/>
              <a:ext cx="369" cy="1656"/>
            </a:xfrm>
            <a:custGeom>
              <a:avLst/>
              <a:gdLst/>
              <a:ahLst/>
              <a:cxnLst>
                <a:cxn ang="0">
                  <a:pos x="369" y="831"/>
                </a:cxn>
                <a:cxn ang="0">
                  <a:pos x="363" y="722"/>
                </a:cxn>
                <a:cxn ang="0">
                  <a:pos x="352" y="589"/>
                </a:cxn>
                <a:cxn ang="0">
                  <a:pos x="316" y="449"/>
                </a:cxn>
                <a:cxn ang="0">
                  <a:pos x="264" y="310"/>
                </a:cxn>
                <a:cxn ang="0">
                  <a:pos x="211" y="213"/>
                </a:cxn>
                <a:cxn ang="0">
                  <a:pos x="158" y="140"/>
                </a:cxn>
                <a:cxn ang="0">
                  <a:pos x="111" y="79"/>
                </a:cxn>
                <a:cxn ang="0">
                  <a:pos x="65" y="31"/>
                </a:cxn>
                <a:cxn ang="0">
                  <a:pos x="29" y="6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4"/>
                </a:cxn>
                <a:cxn ang="0">
                  <a:pos x="6" y="31"/>
                </a:cxn>
                <a:cxn ang="0">
                  <a:pos x="18" y="37"/>
                </a:cxn>
                <a:cxn ang="0">
                  <a:pos x="29" y="55"/>
                </a:cxn>
                <a:cxn ang="0">
                  <a:pos x="117" y="164"/>
                </a:cxn>
                <a:cxn ang="0">
                  <a:pos x="182" y="297"/>
                </a:cxn>
                <a:cxn ang="0">
                  <a:pos x="234" y="455"/>
                </a:cxn>
                <a:cxn ang="0">
                  <a:pos x="264" y="631"/>
                </a:cxn>
                <a:cxn ang="0">
                  <a:pos x="275" y="831"/>
                </a:cxn>
                <a:cxn ang="0">
                  <a:pos x="270" y="971"/>
                </a:cxn>
                <a:cxn ang="0">
                  <a:pos x="252" y="1110"/>
                </a:cxn>
                <a:cxn ang="0">
                  <a:pos x="223" y="1250"/>
                </a:cxn>
                <a:cxn ang="0">
                  <a:pos x="176" y="1383"/>
                </a:cxn>
                <a:cxn ang="0">
                  <a:pos x="106" y="1504"/>
                </a:cxn>
                <a:cxn ang="0">
                  <a:pos x="18" y="1614"/>
                </a:cxn>
                <a:cxn ang="0">
                  <a:pos x="0" y="1632"/>
                </a:cxn>
                <a:cxn ang="0">
                  <a:pos x="0" y="1650"/>
                </a:cxn>
                <a:cxn ang="0">
                  <a:pos x="6" y="1656"/>
                </a:cxn>
                <a:cxn ang="0">
                  <a:pos x="12" y="1656"/>
                </a:cxn>
                <a:cxn ang="0">
                  <a:pos x="29" y="1650"/>
                </a:cxn>
                <a:cxn ang="0">
                  <a:pos x="65" y="1620"/>
                </a:cxn>
                <a:cxn ang="0">
                  <a:pos x="111" y="1577"/>
                </a:cxn>
                <a:cxn ang="0">
                  <a:pos x="164" y="1510"/>
                </a:cxn>
                <a:cxn ang="0">
                  <a:pos x="217" y="1432"/>
                </a:cxn>
                <a:cxn ang="0">
                  <a:pos x="270" y="1335"/>
                </a:cxn>
                <a:cxn ang="0">
                  <a:pos x="334" y="1153"/>
                </a:cxn>
                <a:cxn ang="0">
                  <a:pos x="363" y="983"/>
                </a:cxn>
                <a:cxn ang="0">
                  <a:pos x="369" y="831"/>
                </a:cxn>
              </a:cxnLst>
              <a:rect l="0" t="0" r="r" b="b"/>
              <a:pathLst>
                <a:path w="369" h="1656">
                  <a:moveTo>
                    <a:pt x="369" y="831"/>
                  </a:moveTo>
                  <a:lnTo>
                    <a:pt x="363" y="722"/>
                  </a:lnTo>
                  <a:lnTo>
                    <a:pt x="352" y="589"/>
                  </a:lnTo>
                  <a:lnTo>
                    <a:pt x="316" y="449"/>
                  </a:lnTo>
                  <a:lnTo>
                    <a:pt x="264" y="310"/>
                  </a:lnTo>
                  <a:lnTo>
                    <a:pt x="211" y="213"/>
                  </a:lnTo>
                  <a:lnTo>
                    <a:pt x="158" y="140"/>
                  </a:lnTo>
                  <a:lnTo>
                    <a:pt x="111" y="79"/>
                  </a:lnTo>
                  <a:lnTo>
                    <a:pt x="65" y="31"/>
                  </a:lnTo>
                  <a:lnTo>
                    <a:pt x="29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24"/>
                  </a:lnTo>
                  <a:lnTo>
                    <a:pt x="6" y="31"/>
                  </a:lnTo>
                  <a:lnTo>
                    <a:pt x="18" y="37"/>
                  </a:lnTo>
                  <a:lnTo>
                    <a:pt x="29" y="55"/>
                  </a:lnTo>
                  <a:lnTo>
                    <a:pt x="117" y="164"/>
                  </a:lnTo>
                  <a:lnTo>
                    <a:pt x="182" y="297"/>
                  </a:lnTo>
                  <a:lnTo>
                    <a:pt x="234" y="455"/>
                  </a:lnTo>
                  <a:lnTo>
                    <a:pt x="264" y="631"/>
                  </a:lnTo>
                  <a:lnTo>
                    <a:pt x="275" y="831"/>
                  </a:lnTo>
                  <a:lnTo>
                    <a:pt x="270" y="971"/>
                  </a:lnTo>
                  <a:lnTo>
                    <a:pt x="252" y="1110"/>
                  </a:lnTo>
                  <a:lnTo>
                    <a:pt x="223" y="1250"/>
                  </a:lnTo>
                  <a:lnTo>
                    <a:pt x="176" y="1383"/>
                  </a:lnTo>
                  <a:lnTo>
                    <a:pt x="106" y="1504"/>
                  </a:lnTo>
                  <a:lnTo>
                    <a:pt x="18" y="1614"/>
                  </a:lnTo>
                  <a:lnTo>
                    <a:pt x="0" y="1632"/>
                  </a:lnTo>
                  <a:lnTo>
                    <a:pt x="0" y="1650"/>
                  </a:lnTo>
                  <a:lnTo>
                    <a:pt x="6" y="1656"/>
                  </a:lnTo>
                  <a:lnTo>
                    <a:pt x="12" y="1656"/>
                  </a:lnTo>
                  <a:lnTo>
                    <a:pt x="29" y="1650"/>
                  </a:lnTo>
                  <a:lnTo>
                    <a:pt x="65" y="1620"/>
                  </a:lnTo>
                  <a:lnTo>
                    <a:pt x="111" y="1577"/>
                  </a:lnTo>
                  <a:lnTo>
                    <a:pt x="164" y="1510"/>
                  </a:lnTo>
                  <a:lnTo>
                    <a:pt x="217" y="1432"/>
                  </a:lnTo>
                  <a:lnTo>
                    <a:pt x="270" y="1335"/>
                  </a:lnTo>
                  <a:lnTo>
                    <a:pt x="334" y="1153"/>
                  </a:lnTo>
                  <a:lnTo>
                    <a:pt x="363" y="983"/>
                  </a:lnTo>
                  <a:lnTo>
                    <a:pt x="369" y="8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50" name="Freeform 438"/>
            <p:cNvSpPr>
              <a:spLocks/>
            </p:cNvSpPr>
            <p:nvPr/>
          </p:nvSpPr>
          <p:spPr bwMode="auto">
            <a:xfrm>
              <a:off x="19720" y="4968"/>
              <a:ext cx="170" cy="176"/>
            </a:xfrm>
            <a:custGeom>
              <a:avLst/>
              <a:gdLst/>
              <a:ahLst/>
              <a:cxnLst>
                <a:cxn ang="0">
                  <a:pos x="170" y="85"/>
                </a:cxn>
                <a:cxn ang="0">
                  <a:pos x="164" y="60"/>
                </a:cxn>
                <a:cxn ang="0">
                  <a:pos x="152" y="36"/>
                </a:cxn>
                <a:cxn ang="0">
                  <a:pos x="134" y="18"/>
                </a:cxn>
                <a:cxn ang="0">
                  <a:pos x="111" y="6"/>
                </a:cxn>
                <a:cxn ang="0">
                  <a:pos x="88" y="0"/>
                </a:cxn>
                <a:cxn ang="0">
                  <a:pos x="41" y="12"/>
                </a:cxn>
                <a:cxn ang="0">
                  <a:pos x="23" y="24"/>
                </a:cxn>
                <a:cxn ang="0">
                  <a:pos x="11" y="42"/>
                </a:cxn>
                <a:cxn ang="0">
                  <a:pos x="6" y="66"/>
                </a:cxn>
                <a:cxn ang="0">
                  <a:pos x="0" y="85"/>
                </a:cxn>
                <a:cxn ang="0">
                  <a:pos x="6" y="115"/>
                </a:cxn>
                <a:cxn ang="0">
                  <a:pos x="17" y="139"/>
                </a:cxn>
                <a:cxn ang="0">
                  <a:pos x="35" y="157"/>
                </a:cxn>
                <a:cxn ang="0">
                  <a:pos x="58" y="170"/>
                </a:cxn>
                <a:cxn ang="0">
                  <a:pos x="88" y="176"/>
                </a:cxn>
                <a:cxn ang="0">
                  <a:pos x="111" y="170"/>
                </a:cxn>
                <a:cxn ang="0">
                  <a:pos x="134" y="157"/>
                </a:cxn>
                <a:cxn ang="0">
                  <a:pos x="152" y="139"/>
                </a:cxn>
                <a:cxn ang="0">
                  <a:pos x="164" y="115"/>
                </a:cxn>
                <a:cxn ang="0">
                  <a:pos x="170" y="85"/>
                </a:cxn>
              </a:cxnLst>
              <a:rect l="0" t="0" r="r" b="b"/>
              <a:pathLst>
                <a:path w="170" h="176">
                  <a:moveTo>
                    <a:pt x="170" y="85"/>
                  </a:moveTo>
                  <a:lnTo>
                    <a:pt x="164" y="60"/>
                  </a:lnTo>
                  <a:lnTo>
                    <a:pt x="152" y="36"/>
                  </a:lnTo>
                  <a:lnTo>
                    <a:pt x="134" y="18"/>
                  </a:lnTo>
                  <a:lnTo>
                    <a:pt x="111" y="6"/>
                  </a:lnTo>
                  <a:lnTo>
                    <a:pt x="88" y="0"/>
                  </a:lnTo>
                  <a:lnTo>
                    <a:pt x="41" y="12"/>
                  </a:lnTo>
                  <a:lnTo>
                    <a:pt x="23" y="24"/>
                  </a:lnTo>
                  <a:lnTo>
                    <a:pt x="11" y="42"/>
                  </a:lnTo>
                  <a:lnTo>
                    <a:pt x="6" y="66"/>
                  </a:lnTo>
                  <a:lnTo>
                    <a:pt x="0" y="85"/>
                  </a:lnTo>
                  <a:lnTo>
                    <a:pt x="6" y="115"/>
                  </a:lnTo>
                  <a:lnTo>
                    <a:pt x="17" y="139"/>
                  </a:lnTo>
                  <a:lnTo>
                    <a:pt x="35" y="157"/>
                  </a:lnTo>
                  <a:lnTo>
                    <a:pt x="58" y="170"/>
                  </a:lnTo>
                  <a:lnTo>
                    <a:pt x="88" y="176"/>
                  </a:lnTo>
                  <a:lnTo>
                    <a:pt x="111" y="170"/>
                  </a:lnTo>
                  <a:lnTo>
                    <a:pt x="134" y="157"/>
                  </a:lnTo>
                  <a:lnTo>
                    <a:pt x="152" y="139"/>
                  </a:lnTo>
                  <a:lnTo>
                    <a:pt x="164" y="115"/>
                  </a:lnTo>
                  <a:lnTo>
                    <a:pt x="170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41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1478121" y="5064918"/>
            <a:ext cx="2746375" cy="291782"/>
            <a:chOff x="1067" y="3267"/>
            <a:chExt cx="17300" cy="1838"/>
          </a:xfrm>
        </p:grpSpPr>
        <p:sp>
          <p:nvSpPr>
            <p:cNvPr id="2215355" name="Freeform 443"/>
            <p:cNvSpPr>
              <a:spLocks/>
            </p:cNvSpPr>
            <p:nvPr/>
          </p:nvSpPr>
          <p:spPr bwMode="auto">
            <a:xfrm>
              <a:off x="1067" y="3529"/>
              <a:ext cx="1092" cy="1149"/>
            </a:xfrm>
            <a:custGeom>
              <a:avLst/>
              <a:gdLst/>
              <a:ahLst/>
              <a:cxnLst>
                <a:cxn ang="0">
                  <a:pos x="662" y="74"/>
                </a:cxn>
                <a:cxn ang="0">
                  <a:pos x="678" y="57"/>
                </a:cxn>
                <a:cxn ang="0">
                  <a:pos x="710" y="51"/>
                </a:cxn>
                <a:cxn ang="0">
                  <a:pos x="920" y="57"/>
                </a:cxn>
                <a:cxn ang="0">
                  <a:pos x="996" y="97"/>
                </a:cxn>
                <a:cxn ang="0">
                  <a:pos x="1022" y="188"/>
                </a:cxn>
                <a:cxn ang="0">
                  <a:pos x="1017" y="279"/>
                </a:cxn>
                <a:cxn ang="0">
                  <a:pos x="1006" y="330"/>
                </a:cxn>
                <a:cxn ang="0">
                  <a:pos x="1017" y="381"/>
                </a:cxn>
                <a:cxn ang="0">
                  <a:pos x="1044" y="358"/>
                </a:cxn>
                <a:cxn ang="0">
                  <a:pos x="1092" y="46"/>
                </a:cxn>
                <a:cxn ang="0">
                  <a:pos x="1087" y="0"/>
                </a:cxn>
                <a:cxn ang="0">
                  <a:pos x="118" y="6"/>
                </a:cxn>
                <a:cxn ang="0">
                  <a:pos x="107" y="34"/>
                </a:cxn>
                <a:cxn ang="0">
                  <a:pos x="11" y="336"/>
                </a:cxn>
                <a:cxn ang="0">
                  <a:pos x="0" y="364"/>
                </a:cxn>
                <a:cxn ang="0">
                  <a:pos x="21" y="381"/>
                </a:cxn>
                <a:cxn ang="0">
                  <a:pos x="37" y="376"/>
                </a:cxn>
                <a:cxn ang="0">
                  <a:pos x="81" y="245"/>
                </a:cxn>
                <a:cxn ang="0">
                  <a:pos x="156" y="120"/>
                </a:cxn>
                <a:cxn ang="0">
                  <a:pos x="253" y="63"/>
                </a:cxn>
                <a:cxn ang="0">
                  <a:pos x="511" y="51"/>
                </a:cxn>
                <a:cxn ang="0">
                  <a:pos x="522" y="91"/>
                </a:cxn>
                <a:cxn ang="0">
                  <a:pos x="517" y="108"/>
                </a:cxn>
                <a:cxn ang="0">
                  <a:pos x="296" y="1041"/>
                </a:cxn>
                <a:cxn ang="0">
                  <a:pos x="264" y="1081"/>
                </a:cxn>
                <a:cxn ang="0">
                  <a:pos x="183" y="1092"/>
                </a:cxn>
                <a:cxn ang="0">
                  <a:pos x="54" y="1098"/>
                </a:cxn>
                <a:cxn ang="0">
                  <a:pos x="43" y="1115"/>
                </a:cxn>
                <a:cxn ang="0">
                  <a:pos x="54" y="1149"/>
                </a:cxn>
                <a:cxn ang="0">
                  <a:pos x="199" y="1143"/>
                </a:cxn>
                <a:cxn ang="0">
                  <a:pos x="608" y="1149"/>
                </a:cxn>
                <a:cxn ang="0">
                  <a:pos x="635" y="1143"/>
                </a:cxn>
                <a:cxn ang="0">
                  <a:pos x="646" y="1104"/>
                </a:cxn>
                <a:cxn ang="0">
                  <a:pos x="538" y="1098"/>
                </a:cxn>
                <a:cxn ang="0">
                  <a:pos x="463" y="1087"/>
                </a:cxn>
                <a:cxn ang="0">
                  <a:pos x="436" y="1081"/>
                </a:cxn>
                <a:cxn ang="0">
                  <a:pos x="430" y="1035"/>
                </a:cxn>
                <a:cxn ang="0">
                  <a:pos x="651" y="120"/>
                </a:cxn>
              </a:cxnLst>
              <a:rect l="0" t="0" r="r" b="b"/>
              <a:pathLst>
                <a:path w="1092" h="1149">
                  <a:moveTo>
                    <a:pt x="651" y="120"/>
                  </a:moveTo>
                  <a:lnTo>
                    <a:pt x="662" y="74"/>
                  </a:lnTo>
                  <a:lnTo>
                    <a:pt x="667" y="63"/>
                  </a:lnTo>
                  <a:lnTo>
                    <a:pt x="678" y="57"/>
                  </a:lnTo>
                  <a:lnTo>
                    <a:pt x="683" y="57"/>
                  </a:lnTo>
                  <a:lnTo>
                    <a:pt x="710" y="51"/>
                  </a:lnTo>
                  <a:lnTo>
                    <a:pt x="861" y="51"/>
                  </a:lnTo>
                  <a:lnTo>
                    <a:pt x="920" y="57"/>
                  </a:lnTo>
                  <a:lnTo>
                    <a:pt x="963" y="68"/>
                  </a:lnTo>
                  <a:lnTo>
                    <a:pt x="996" y="97"/>
                  </a:lnTo>
                  <a:lnTo>
                    <a:pt x="1017" y="137"/>
                  </a:lnTo>
                  <a:lnTo>
                    <a:pt x="1022" y="188"/>
                  </a:lnTo>
                  <a:lnTo>
                    <a:pt x="1022" y="228"/>
                  </a:lnTo>
                  <a:lnTo>
                    <a:pt x="1017" y="279"/>
                  </a:lnTo>
                  <a:lnTo>
                    <a:pt x="1012" y="324"/>
                  </a:lnTo>
                  <a:lnTo>
                    <a:pt x="1006" y="330"/>
                  </a:lnTo>
                  <a:lnTo>
                    <a:pt x="1006" y="376"/>
                  </a:lnTo>
                  <a:lnTo>
                    <a:pt x="1017" y="381"/>
                  </a:lnTo>
                  <a:lnTo>
                    <a:pt x="1033" y="381"/>
                  </a:lnTo>
                  <a:lnTo>
                    <a:pt x="1044" y="358"/>
                  </a:lnTo>
                  <a:lnTo>
                    <a:pt x="1049" y="341"/>
                  </a:lnTo>
                  <a:lnTo>
                    <a:pt x="1092" y="46"/>
                  </a:lnTo>
                  <a:lnTo>
                    <a:pt x="1092" y="6"/>
                  </a:lnTo>
                  <a:lnTo>
                    <a:pt x="1087" y="0"/>
                  </a:lnTo>
                  <a:lnTo>
                    <a:pt x="129" y="0"/>
                  </a:lnTo>
                  <a:lnTo>
                    <a:pt x="118" y="6"/>
                  </a:lnTo>
                  <a:lnTo>
                    <a:pt x="113" y="17"/>
                  </a:lnTo>
                  <a:lnTo>
                    <a:pt x="107" y="34"/>
                  </a:lnTo>
                  <a:lnTo>
                    <a:pt x="11" y="330"/>
                  </a:lnTo>
                  <a:lnTo>
                    <a:pt x="11" y="336"/>
                  </a:lnTo>
                  <a:lnTo>
                    <a:pt x="0" y="358"/>
                  </a:lnTo>
                  <a:lnTo>
                    <a:pt x="0" y="364"/>
                  </a:lnTo>
                  <a:lnTo>
                    <a:pt x="11" y="376"/>
                  </a:lnTo>
                  <a:lnTo>
                    <a:pt x="21" y="381"/>
                  </a:lnTo>
                  <a:lnTo>
                    <a:pt x="32" y="381"/>
                  </a:lnTo>
                  <a:lnTo>
                    <a:pt x="37" y="376"/>
                  </a:lnTo>
                  <a:lnTo>
                    <a:pt x="43" y="364"/>
                  </a:lnTo>
                  <a:lnTo>
                    <a:pt x="81" y="245"/>
                  </a:lnTo>
                  <a:lnTo>
                    <a:pt x="118" y="171"/>
                  </a:lnTo>
                  <a:lnTo>
                    <a:pt x="156" y="120"/>
                  </a:lnTo>
                  <a:lnTo>
                    <a:pt x="199" y="85"/>
                  </a:lnTo>
                  <a:lnTo>
                    <a:pt x="253" y="63"/>
                  </a:lnTo>
                  <a:lnTo>
                    <a:pt x="323" y="51"/>
                  </a:lnTo>
                  <a:lnTo>
                    <a:pt x="511" y="51"/>
                  </a:lnTo>
                  <a:lnTo>
                    <a:pt x="522" y="63"/>
                  </a:lnTo>
                  <a:lnTo>
                    <a:pt x="522" y="91"/>
                  </a:lnTo>
                  <a:lnTo>
                    <a:pt x="517" y="102"/>
                  </a:lnTo>
                  <a:lnTo>
                    <a:pt x="517" y="108"/>
                  </a:lnTo>
                  <a:lnTo>
                    <a:pt x="301" y="1013"/>
                  </a:lnTo>
                  <a:lnTo>
                    <a:pt x="296" y="1041"/>
                  </a:lnTo>
                  <a:lnTo>
                    <a:pt x="285" y="1064"/>
                  </a:lnTo>
                  <a:lnTo>
                    <a:pt x="264" y="1081"/>
                  </a:lnTo>
                  <a:lnTo>
                    <a:pt x="231" y="1087"/>
                  </a:lnTo>
                  <a:lnTo>
                    <a:pt x="183" y="1092"/>
                  </a:lnTo>
                  <a:lnTo>
                    <a:pt x="107" y="1098"/>
                  </a:lnTo>
                  <a:lnTo>
                    <a:pt x="54" y="1098"/>
                  </a:lnTo>
                  <a:lnTo>
                    <a:pt x="48" y="1104"/>
                  </a:lnTo>
                  <a:lnTo>
                    <a:pt x="43" y="1115"/>
                  </a:lnTo>
                  <a:lnTo>
                    <a:pt x="43" y="1138"/>
                  </a:lnTo>
                  <a:lnTo>
                    <a:pt x="54" y="1149"/>
                  </a:lnTo>
                  <a:lnTo>
                    <a:pt x="70" y="1149"/>
                  </a:lnTo>
                  <a:lnTo>
                    <a:pt x="199" y="1143"/>
                  </a:lnTo>
                  <a:lnTo>
                    <a:pt x="468" y="1143"/>
                  </a:lnTo>
                  <a:lnTo>
                    <a:pt x="608" y="1149"/>
                  </a:lnTo>
                  <a:lnTo>
                    <a:pt x="624" y="1149"/>
                  </a:lnTo>
                  <a:lnTo>
                    <a:pt x="635" y="1143"/>
                  </a:lnTo>
                  <a:lnTo>
                    <a:pt x="646" y="1132"/>
                  </a:lnTo>
                  <a:lnTo>
                    <a:pt x="646" y="1104"/>
                  </a:lnTo>
                  <a:lnTo>
                    <a:pt x="640" y="1098"/>
                  </a:lnTo>
                  <a:lnTo>
                    <a:pt x="538" y="1098"/>
                  </a:lnTo>
                  <a:lnTo>
                    <a:pt x="490" y="1092"/>
                  </a:lnTo>
                  <a:lnTo>
                    <a:pt x="463" y="1087"/>
                  </a:lnTo>
                  <a:lnTo>
                    <a:pt x="447" y="1087"/>
                  </a:lnTo>
                  <a:lnTo>
                    <a:pt x="436" y="1081"/>
                  </a:lnTo>
                  <a:lnTo>
                    <a:pt x="430" y="1069"/>
                  </a:lnTo>
                  <a:lnTo>
                    <a:pt x="430" y="1035"/>
                  </a:lnTo>
                  <a:lnTo>
                    <a:pt x="436" y="1018"/>
                  </a:lnTo>
                  <a:lnTo>
                    <a:pt x="651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56" name="Freeform 444"/>
            <p:cNvSpPr>
              <a:spLocks/>
            </p:cNvSpPr>
            <p:nvPr/>
          </p:nvSpPr>
          <p:spPr bwMode="auto">
            <a:xfrm>
              <a:off x="2359" y="3404"/>
              <a:ext cx="371" cy="1701"/>
            </a:xfrm>
            <a:custGeom>
              <a:avLst/>
              <a:gdLst/>
              <a:ahLst/>
              <a:cxnLst>
                <a:cxn ang="0">
                  <a:pos x="371" y="1684"/>
                </a:cxn>
                <a:cxn ang="0">
                  <a:pos x="371" y="1678"/>
                </a:cxn>
                <a:cxn ang="0">
                  <a:pos x="360" y="1667"/>
                </a:cxn>
                <a:cxn ang="0">
                  <a:pos x="355" y="1655"/>
                </a:cxn>
                <a:cxn ang="0">
                  <a:pos x="344" y="1644"/>
                </a:cxn>
                <a:cxn ang="0">
                  <a:pos x="253" y="1530"/>
                </a:cxn>
                <a:cxn ang="0">
                  <a:pos x="188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1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5" y="415"/>
                </a:cxn>
                <a:cxn ang="0">
                  <a:pos x="193" y="284"/>
                </a:cxn>
                <a:cxn ang="0">
                  <a:pos x="263" y="159"/>
                </a:cxn>
                <a:cxn ang="0">
                  <a:pos x="350" y="45"/>
                </a:cxn>
                <a:cxn ang="0">
                  <a:pos x="371" y="23"/>
                </a:cxn>
                <a:cxn ang="0">
                  <a:pos x="371" y="6"/>
                </a:cxn>
                <a:cxn ang="0">
                  <a:pos x="366" y="0"/>
                </a:cxn>
                <a:cxn ang="0">
                  <a:pos x="355" y="0"/>
                </a:cxn>
                <a:cxn ang="0">
                  <a:pos x="339" y="11"/>
                </a:cxn>
                <a:cxn ang="0">
                  <a:pos x="301" y="40"/>
                </a:cxn>
                <a:cxn ang="0">
                  <a:pos x="258" y="85"/>
                </a:cxn>
                <a:cxn ang="0">
                  <a:pos x="204" y="148"/>
                </a:cxn>
                <a:cxn ang="0">
                  <a:pos x="150" y="233"/>
                </a:cxn>
                <a:cxn ang="0">
                  <a:pos x="97" y="330"/>
                </a:cxn>
                <a:cxn ang="0">
                  <a:pos x="37" y="518"/>
                </a:cxn>
                <a:cxn ang="0">
                  <a:pos x="5" y="694"/>
                </a:cxn>
                <a:cxn ang="0">
                  <a:pos x="0" y="847"/>
                </a:cxn>
                <a:cxn ang="0">
                  <a:pos x="5" y="961"/>
                </a:cxn>
                <a:cxn ang="0">
                  <a:pos x="16" y="1092"/>
                </a:cxn>
                <a:cxn ang="0">
                  <a:pos x="48" y="1234"/>
                </a:cxn>
                <a:cxn ang="0">
                  <a:pos x="102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8" y="1615"/>
                </a:cxn>
                <a:cxn ang="0">
                  <a:pos x="301" y="1661"/>
                </a:cxn>
                <a:cxn ang="0">
                  <a:pos x="339" y="1689"/>
                </a:cxn>
                <a:cxn ang="0">
                  <a:pos x="355" y="1701"/>
                </a:cxn>
                <a:cxn ang="0">
                  <a:pos x="366" y="1695"/>
                </a:cxn>
                <a:cxn ang="0">
                  <a:pos x="371" y="1689"/>
                </a:cxn>
                <a:cxn ang="0">
                  <a:pos x="371" y="1684"/>
                </a:cxn>
              </a:cxnLst>
              <a:rect l="0" t="0" r="r" b="b"/>
              <a:pathLst>
                <a:path w="371" h="1701">
                  <a:moveTo>
                    <a:pt x="371" y="1684"/>
                  </a:moveTo>
                  <a:lnTo>
                    <a:pt x="371" y="1678"/>
                  </a:lnTo>
                  <a:lnTo>
                    <a:pt x="360" y="1667"/>
                  </a:lnTo>
                  <a:lnTo>
                    <a:pt x="355" y="1655"/>
                  </a:lnTo>
                  <a:lnTo>
                    <a:pt x="344" y="1644"/>
                  </a:lnTo>
                  <a:lnTo>
                    <a:pt x="253" y="1530"/>
                  </a:lnTo>
                  <a:lnTo>
                    <a:pt x="188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1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5" y="415"/>
                  </a:lnTo>
                  <a:lnTo>
                    <a:pt x="193" y="284"/>
                  </a:lnTo>
                  <a:lnTo>
                    <a:pt x="263" y="159"/>
                  </a:lnTo>
                  <a:lnTo>
                    <a:pt x="350" y="45"/>
                  </a:lnTo>
                  <a:lnTo>
                    <a:pt x="371" y="23"/>
                  </a:lnTo>
                  <a:lnTo>
                    <a:pt x="371" y="6"/>
                  </a:lnTo>
                  <a:lnTo>
                    <a:pt x="366" y="0"/>
                  </a:lnTo>
                  <a:lnTo>
                    <a:pt x="355" y="0"/>
                  </a:lnTo>
                  <a:lnTo>
                    <a:pt x="339" y="11"/>
                  </a:lnTo>
                  <a:lnTo>
                    <a:pt x="301" y="40"/>
                  </a:lnTo>
                  <a:lnTo>
                    <a:pt x="258" y="85"/>
                  </a:lnTo>
                  <a:lnTo>
                    <a:pt x="204" y="148"/>
                  </a:lnTo>
                  <a:lnTo>
                    <a:pt x="150" y="233"/>
                  </a:lnTo>
                  <a:lnTo>
                    <a:pt x="97" y="330"/>
                  </a:lnTo>
                  <a:lnTo>
                    <a:pt x="37" y="518"/>
                  </a:lnTo>
                  <a:lnTo>
                    <a:pt x="5" y="694"/>
                  </a:lnTo>
                  <a:lnTo>
                    <a:pt x="0" y="847"/>
                  </a:lnTo>
                  <a:lnTo>
                    <a:pt x="5" y="961"/>
                  </a:lnTo>
                  <a:lnTo>
                    <a:pt x="16" y="1092"/>
                  </a:lnTo>
                  <a:lnTo>
                    <a:pt x="48" y="1234"/>
                  </a:lnTo>
                  <a:lnTo>
                    <a:pt x="102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8" y="1615"/>
                  </a:lnTo>
                  <a:lnTo>
                    <a:pt x="301" y="1661"/>
                  </a:lnTo>
                  <a:lnTo>
                    <a:pt x="339" y="1689"/>
                  </a:lnTo>
                  <a:lnTo>
                    <a:pt x="355" y="1701"/>
                  </a:lnTo>
                  <a:lnTo>
                    <a:pt x="366" y="1695"/>
                  </a:lnTo>
                  <a:lnTo>
                    <a:pt x="371" y="1689"/>
                  </a:lnTo>
                  <a:lnTo>
                    <a:pt x="371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57" name="Freeform 445"/>
            <p:cNvSpPr>
              <a:spLocks/>
            </p:cNvSpPr>
            <p:nvPr/>
          </p:nvSpPr>
          <p:spPr bwMode="auto">
            <a:xfrm>
              <a:off x="2870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1" y="740"/>
                </a:cxn>
                <a:cxn ang="0">
                  <a:pos x="97" y="762"/>
                </a:cxn>
                <a:cxn ang="0">
                  <a:pos x="135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1" y="80"/>
                </a:cxn>
                <a:cxn ang="0">
                  <a:pos x="560" y="34"/>
                </a:cxn>
                <a:cxn ang="0">
                  <a:pos x="624" y="63"/>
                </a:cxn>
                <a:cxn ang="0">
                  <a:pos x="646" y="120"/>
                </a:cxn>
                <a:cxn ang="0">
                  <a:pos x="641" y="216"/>
                </a:cxn>
                <a:cxn ang="0">
                  <a:pos x="581" y="438"/>
                </a:cxn>
                <a:cxn ang="0">
                  <a:pos x="544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70" y="717"/>
                </a:cxn>
                <a:cxn ang="0">
                  <a:pos x="834" y="615"/>
                </a:cxn>
                <a:cxn ang="0">
                  <a:pos x="867" y="529"/>
                </a:cxn>
                <a:cxn ang="0">
                  <a:pos x="867" y="495"/>
                </a:cxn>
                <a:cxn ang="0">
                  <a:pos x="856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6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3" y="495"/>
                </a:cxn>
                <a:cxn ang="0">
                  <a:pos x="727" y="330"/>
                </a:cxn>
                <a:cxn ang="0">
                  <a:pos x="754" y="182"/>
                </a:cxn>
                <a:cxn ang="0">
                  <a:pos x="700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1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8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5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1" y="700"/>
                  </a:lnTo>
                  <a:lnTo>
                    <a:pt x="81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5" y="768"/>
                  </a:lnTo>
                  <a:lnTo>
                    <a:pt x="151" y="762"/>
                  </a:lnTo>
                  <a:lnTo>
                    <a:pt x="167" y="751"/>
                  </a:lnTo>
                  <a:lnTo>
                    <a:pt x="178" y="740"/>
                  </a:lnTo>
                  <a:lnTo>
                    <a:pt x="199" y="671"/>
                  </a:lnTo>
                  <a:lnTo>
                    <a:pt x="205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1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8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1" y="80"/>
                  </a:lnTo>
                  <a:lnTo>
                    <a:pt x="490" y="51"/>
                  </a:lnTo>
                  <a:lnTo>
                    <a:pt x="560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1" y="91"/>
                  </a:lnTo>
                  <a:lnTo>
                    <a:pt x="646" y="120"/>
                  </a:lnTo>
                  <a:lnTo>
                    <a:pt x="646" y="154"/>
                  </a:lnTo>
                  <a:lnTo>
                    <a:pt x="641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60" y="506"/>
                  </a:lnTo>
                  <a:lnTo>
                    <a:pt x="544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70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6" y="563"/>
                  </a:lnTo>
                  <a:lnTo>
                    <a:pt x="867" y="529"/>
                  </a:lnTo>
                  <a:lnTo>
                    <a:pt x="872" y="506"/>
                  </a:lnTo>
                  <a:lnTo>
                    <a:pt x="867" y="495"/>
                  </a:lnTo>
                  <a:lnTo>
                    <a:pt x="861" y="495"/>
                  </a:lnTo>
                  <a:lnTo>
                    <a:pt x="856" y="489"/>
                  </a:lnTo>
                  <a:lnTo>
                    <a:pt x="840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3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6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3" y="495"/>
                  </a:lnTo>
                  <a:lnTo>
                    <a:pt x="700" y="415"/>
                  </a:lnTo>
                  <a:lnTo>
                    <a:pt x="727" y="330"/>
                  </a:lnTo>
                  <a:lnTo>
                    <a:pt x="743" y="251"/>
                  </a:lnTo>
                  <a:lnTo>
                    <a:pt x="754" y="182"/>
                  </a:lnTo>
                  <a:lnTo>
                    <a:pt x="737" y="103"/>
                  </a:lnTo>
                  <a:lnTo>
                    <a:pt x="700" y="46"/>
                  </a:lnTo>
                  <a:lnTo>
                    <a:pt x="646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8" y="148"/>
                  </a:lnTo>
                  <a:lnTo>
                    <a:pt x="301" y="86"/>
                  </a:lnTo>
                  <a:lnTo>
                    <a:pt x="264" y="40"/>
                  </a:lnTo>
                  <a:lnTo>
                    <a:pt x="221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1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8" y="268"/>
                  </a:lnTo>
                  <a:lnTo>
                    <a:pt x="38" y="256"/>
                  </a:lnTo>
                  <a:lnTo>
                    <a:pt x="43" y="239"/>
                  </a:lnTo>
                  <a:lnTo>
                    <a:pt x="65" y="160"/>
                  </a:lnTo>
                  <a:lnTo>
                    <a:pt x="91" y="91"/>
                  </a:lnTo>
                  <a:lnTo>
                    <a:pt x="124" y="51"/>
                  </a:lnTo>
                  <a:lnTo>
                    <a:pt x="161" y="34"/>
                  </a:lnTo>
                  <a:lnTo>
                    <a:pt x="178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5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5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58" name="Freeform 446"/>
            <p:cNvSpPr>
              <a:spLocks/>
            </p:cNvSpPr>
            <p:nvPr/>
          </p:nvSpPr>
          <p:spPr bwMode="auto">
            <a:xfrm>
              <a:off x="3877" y="3404"/>
              <a:ext cx="371" cy="1701"/>
            </a:xfrm>
            <a:custGeom>
              <a:avLst/>
              <a:gdLst/>
              <a:ahLst/>
              <a:cxnLst>
                <a:cxn ang="0">
                  <a:pos x="371" y="847"/>
                </a:cxn>
                <a:cxn ang="0">
                  <a:pos x="366" y="739"/>
                </a:cxn>
                <a:cxn ang="0">
                  <a:pos x="355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15" y="222"/>
                </a:cxn>
                <a:cxn ang="0">
                  <a:pos x="161" y="142"/>
                </a:cxn>
                <a:cxn ang="0">
                  <a:pos x="113" y="80"/>
                </a:cxn>
                <a:cxn ang="0">
                  <a:pos x="64" y="34"/>
                </a:cxn>
                <a:cxn ang="0">
                  <a:pos x="32" y="6"/>
                </a:cxn>
                <a:cxn ang="0">
                  <a:pos x="16" y="0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0" y="23"/>
                </a:cxn>
                <a:cxn ang="0">
                  <a:pos x="32" y="57"/>
                </a:cxn>
                <a:cxn ang="0">
                  <a:pos x="118" y="171"/>
                </a:cxn>
                <a:cxn ang="0">
                  <a:pos x="188" y="307"/>
                </a:cxn>
                <a:cxn ang="0">
                  <a:pos x="236" y="466"/>
                </a:cxn>
                <a:cxn ang="0">
                  <a:pos x="269" y="648"/>
                </a:cxn>
                <a:cxn ang="0">
                  <a:pos x="279" y="847"/>
                </a:cxn>
                <a:cxn ang="0">
                  <a:pos x="274" y="995"/>
                </a:cxn>
                <a:cxn ang="0">
                  <a:pos x="258" y="1138"/>
                </a:cxn>
                <a:cxn ang="0">
                  <a:pos x="226" y="1280"/>
                </a:cxn>
                <a:cxn ang="0">
                  <a:pos x="177" y="1416"/>
                </a:cxn>
                <a:cxn ang="0">
                  <a:pos x="107" y="1541"/>
                </a:cxn>
                <a:cxn ang="0">
                  <a:pos x="21" y="1655"/>
                </a:cxn>
                <a:cxn ang="0">
                  <a:pos x="0" y="1678"/>
                </a:cxn>
                <a:cxn ang="0">
                  <a:pos x="0" y="1689"/>
                </a:cxn>
                <a:cxn ang="0">
                  <a:pos x="5" y="1695"/>
                </a:cxn>
                <a:cxn ang="0">
                  <a:pos x="16" y="1701"/>
                </a:cxn>
                <a:cxn ang="0">
                  <a:pos x="32" y="1689"/>
                </a:cxn>
                <a:cxn ang="0">
                  <a:pos x="70" y="1661"/>
                </a:cxn>
                <a:cxn ang="0">
                  <a:pos x="113" y="1615"/>
                </a:cxn>
                <a:cxn ang="0">
                  <a:pos x="166" y="1547"/>
                </a:cxn>
                <a:cxn ang="0">
                  <a:pos x="220" y="1467"/>
                </a:cxn>
                <a:cxn ang="0">
                  <a:pos x="274" y="1365"/>
                </a:cxn>
                <a:cxn ang="0">
                  <a:pos x="333" y="1183"/>
                </a:cxn>
                <a:cxn ang="0">
                  <a:pos x="366" y="1007"/>
                </a:cxn>
                <a:cxn ang="0">
                  <a:pos x="371" y="847"/>
                </a:cxn>
              </a:cxnLst>
              <a:rect l="0" t="0" r="r" b="b"/>
              <a:pathLst>
                <a:path w="371" h="1701">
                  <a:moveTo>
                    <a:pt x="371" y="847"/>
                  </a:moveTo>
                  <a:lnTo>
                    <a:pt x="366" y="739"/>
                  </a:lnTo>
                  <a:lnTo>
                    <a:pt x="355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15" y="222"/>
                  </a:lnTo>
                  <a:lnTo>
                    <a:pt x="161" y="142"/>
                  </a:lnTo>
                  <a:lnTo>
                    <a:pt x="113" y="80"/>
                  </a:lnTo>
                  <a:lnTo>
                    <a:pt x="64" y="34"/>
                  </a:lnTo>
                  <a:lnTo>
                    <a:pt x="32" y="6"/>
                  </a:lnTo>
                  <a:lnTo>
                    <a:pt x="16" y="0"/>
                  </a:lnTo>
                  <a:lnTo>
                    <a:pt x="5" y="0"/>
                  </a:lnTo>
                  <a:lnTo>
                    <a:pt x="0" y="6"/>
                  </a:lnTo>
                  <a:lnTo>
                    <a:pt x="0" y="23"/>
                  </a:lnTo>
                  <a:lnTo>
                    <a:pt x="32" y="57"/>
                  </a:lnTo>
                  <a:lnTo>
                    <a:pt x="118" y="171"/>
                  </a:lnTo>
                  <a:lnTo>
                    <a:pt x="188" y="307"/>
                  </a:lnTo>
                  <a:lnTo>
                    <a:pt x="236" y="466"/>
                  </a:lnTo>
                  <a:lnTo>
                    <a:pt x="269" y="648"/>
                  </a:lnTo>
                  <a:lnTo>
                    <a:pt x="279" y="847"/>
                  </a:lnTo>
                  <a:lnTo>
                    <a:pt x="274" y="995"/>
                  </a:lnTo>
                  <a:lnTo>
                    <a:pt x="258" y="1138"/>
                  </a:lnTo>
                  <a:lnTo>
                    <a:pt x="226" y="1280"/>
                  </a:lnTo>
                  <a:lnTo>
                    <a:pt x="177" y="1416"/>
                  </a:lnTo>
                  <a:lnTo>
                    <a:pt x="107" y="1541"/>
                  </a:lnTo>
                  <a:lnTo>
                    <a:pt x="21" y="1655"/>
                  </a:lnTo>
                  <a:lnTo>
                    <a:pt x="0" y="1678"/>
                  </a:lnTo>
                  <a:lnTo>
                    <a:pt x="0" y="1689"/>
                  </a:lnTo>
                  <a:lnTo>
                    <a:pt x="5" y="1695"/>
                  </a:lnTo>
                  <a:lnTo>
                    <a:pt x="16" y="1701"/>
                  </a:lnTo>
                  <a:lnTo>
                    <a:pt x="32" y="1689"/>
                  </a:lnTo>
                  <a:lnTo>
                    <a:pt x="70" y="1661"/>
                  </a:lnTo>
                  <a:lnTo>
                    <a:pt x="113" y="1615"/>
                  </a:lnTo>
                  <a:lnTo>
                    <a:pt x="166" y="1547"/>
                  </a:lnTo>
                  <a:lnTo>
                    <a:pt x="220" y="1467"/>
                  </a:lnTo>
                  <a:lnTo>
                    <a:pt x="274" y="1365"/>
                  </a:lnTo>
                  <a:lnTo>
                    <a:pt x="333" y="1183"/>
                  </a:lnTo>
                  <a:lnTo>
                    <a:pt x="366" y="1007"/>
                  </a:lnTo>
                  <a:lnTo>
                    <a:pt x="371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59" name="Freeform 447"/>
            <p:cNvSpPr>
              <a:spLocks noEditPoints="1"/>
            </p:cNvSpPr>
            <p:nvPr/>
          </p:nvSpPr>
          <p:spPr bwMode="auto">
            <a:xfrm>
              <a:off x="4948" y="4052"/>
              <a:ext cx="1065" cy="399"/>
            </a:xfrm>
            <a:custGeom>
              <a:avLst/>
              <a:gdLst/>
              <a:ahLst/>
              <a:cxnLst>
                <a:cxn ang="0">
                  <a:pos x="1012" y="69"/>
                </a:cxn>
                <a:cxn ang="0">
                  <a:pos x="1039" y="69"/>
                </a:cxn>
                <a:cxn ang="0">
                  <a:pos x="1060" y="57"/>
                </a:cxn>
                <a:cxn ang="0">
                  <a:pos x="1065" y="52"/>
                </a:cxn>
                <a:cxn ang="0">
                  <a:pos x="1065" y="23"/>
                </a:cxn>
                <a:cxn ang="0">
                  <a:pos x="1060" y="12"/>
                </a:cxn>
                <a:cxn ang="0">
                  <a:pos x="1049" y="6"/>
                </a:cxn>
                <a:cxn ang="0">
                  <a:pos x="1039" y="6"/>
                </a:cxn>
                <a:cxn ang="0">
                  <a:pos x="1028" y="0"/>
                </a:cxn>
                <a:cxn ang="0">
                  <a:pos x="27" y="0"/>
                </a:cxn>
                <a:cxn ang="0">
                  <a:pos x="5" y="12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5" y="57"/>
                </a:cxn>
                <a:cxn ang="0">
                  <a:pos x="10" y="63"/>
                </a:cxn>
                <a:cxn ang="0">
                  <a:pos x="21" y="69"/>
                </a:cxn>
                <a:cxn ang="0">
                  <a:pos x="54" y="69"/>
                </a:cxn>
                <a:cxn ang="0">
                  <a:pos x="1012" y="69"/>
                </a:cxn>
                <a:cxn ang="0">
                  <a:pos x="1017" y="399"/>
                </a:cxn>
                <a:cxn ang="0">
                  <a:pos x="1039" y="399"/>
                </a:cxn>
                <a:cxn ang="0">
                  <a:pos x="1060" y="387"/>
                </a:cxn>
                <a:cxn ang="0">
                  <a:pos x="1065" y="381"/>
                </a:cxn>
                <a:cxn ang="0">
                  <a:pos x="1065" y="353"/>
                </a:cxn>
                <a:cxn ang="0">
                  <a:pos x="1060" y="342"/>
                </a:cxn>
                <a:cxn ang="0">
                  <a:pos x="1049" y="336"/>
                </a:cxn>
                <a:cxn ang="0">
                  <a:pos x="1039" y="336"/>
                </a:cxn>
                <a:cxn ang="0">
                  <a:pos x="1028" y="330"/>
                </a:cxn>
                <a:cxn ang="0">
                  <a:pos x="27" y="330"/>
                </a:cxn>
                <a:cxn ang="0">
                  <a:pos x="5" y="342"/>
                </a:cxn>
                <a:cxn ang="0">
                  <a:pos x="0" y="353"/>
                </a:cxn>
                <a:cxn ang="0">
                  <a:pos x="0" y="376"/>
                </a:cxn>
                <a:cxn ang="0">
                  <a:pos x="5" y="387"/>
                </a:cxn>
                <a:cxn ang="0">
                  <a:pos x="10" y="393"/>
                </a:cxn>
                <a:cxn ang="0">
                  <a:pos x="21" y="399"/>
                </a:cxn>
                <a:cxn ang="0">
                  <a:pos x="54" y="399"/>
                </a:cxn>
                <a:cxn ang="0">
                  <a:pos x="1017" y="399"/>
                </a:cxn>
              </a:cxnLst>
              <a:rect l="0" t="0" r="r" b="b"/>
              <a:pathLst>
                <a:path w="1065" h="399">
                  <a:moveTo>
                    <a:pt x="1012" y="69"/>
                  </a:moveTo>
                  <a:lnTo>
                    <a:pt x="1039" y="69"/>
                  </a:lnTo>
                  <a:lnTo>
                    <a:pt x="1060" y="57"/>
                  </a:lnTo>
                  <a:lnTo>
                    <a:pt x="1065" y="52"/>
                  </a:lnTo>
                  <a:lnTo>
                    <a:pt x="1065" y="23"/>
                  </a:lnTo>
                  <a:lnTo>
                    <a:pt x="1060" y="12"/>
                  </a:lnTo>
                  <a:lnTo>
                    <a:pt x="1049" y="6"/>
                  </a:lnTo>
                  <a:lnTo>
                    <a:pt x="1039" y="6"/>
                  </a:lnTo>
                  <a:lnTo>
                    <a:pt x="1028" y="0"/>
                  </a:lnTo>
                  <a:lnTo>
                    <a:pt x="27" y="0"/>
                  </a:lnTo>
                  <a:lnTo>
                    <a:pt x="5" y="12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5" y="57"/>
                  </a:lnTo>
                  <a:lnTo>
                    <a:pt x="10" y="63"/>
                  </a:lnTo>
                  <a:lnTo>
                    <a:pt x="21" y="69"/>
                  </a:lnTo>
                  <a:lnTo>
                    <a:pt x="54" y="69"/>
                  </a:lnTo>
                  <a:lnTo>
                    <a:pt x="1012" y="69"/>
                  </a:lnTo>
                  <a:close/>
                  <a:moveTo>
                    <a:pt x="1017" y="399"/>
                  </a:moveTo>
                  <a:lnTo>
                    <a:pt x="1039" y="399"/>
                  </a:lnTo>
                  <a:lnTo>
                    <a:pt x="1060" y="387"/>
                  </a:lnTo>
                  <a:lnTo>
                    <a:pt x="1065" y="381"/>
                  </a:lnTo>
                  <a:lnTo>
                    <a:pt x="1065" y="353"/>
                  </a:lnTo>
                  <a:lnTo>
                    <a:pt x="1060" y="342"/>
                  </a:lnTo>
                  <a:lnTo>
                    <a:pt x="1049" y="336"/>
                  </a:lnTo>
                  <a:lnTo>
                    <a:pt x="1039" y="336"/>
                  </a:lnTo>
                  <a:lnTo>
                    <a:pt x="1028" y="330"/>
                  </a:lnTo>
                  <a:lnTo>
                    <a:pt x="27" y="330"/>
                  </a:lnTo>
                  <a:lnTo>
                    <a:pt x="5" y="342"/>
                  </a:lnTo>
                  <a:lnTo>
                    <a:pt x="0" y="353"/>
                  </a:lnTo>
                  <a:lnTo>
                    <a:pt x="0" y="376"/>
                  </a:lnTo>
                  <a:lnTo>
                    <a:pt x="5" y="387"/>
                  </a:lnTo>
                  <a:lnTo>
                    <a:pt x="10" y="393"/>
                  </a:lnTo>
                  <a:lnTo>
                    <a:pt x="21" y="399"/>
                  </a:lnTo>
                  <a:lnTo>
                    <a:pt x="54" y="399"/>
                  </a:lnTo>
                  <a:lnTo>
                    <a:pt x="1017" y="3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0" name="Freeform 448"/>
            <p:cNvSpPr>
              <a:spLocks noEditPoints="1"/>
            </p:cNvSpPr>
            <p:nvPr/>
          </p:nvSpPr>
          <p:spPr bwMode="auto">
            <a:xfrm>
              <a:off x="6622" y="3546"/>
              <a:ext cx="667" cy="1172"/>
            </a:xfrm>
            <a:custGeom>
              <a:avLst/>
              <a:gdLst/>
              <a:ahLst/>
              <a:cxnLst>
                <a:cxn ang="0">
                  <a:pos x="150" y="313"/>
                </a:cxn>
                <a:cxn ang="0">
                  <a:pos x="113" y="245"/>
                </a:cxn>
                <a:cxn ang="0">
                  <a:pos x="124" y="159"/>
                </a:cxn>
                <a:cxn ang="0">
                  <a:pos x="204" y="74"/>
                </a:cxn>
                <a:cxn ang="0">
                  <a:pos x="328" y="40"/>
                </a:cxn>
                <a:cxn ang="0">
                  <a:pos x="457" y="80"/>
                </a:cxn>
                <a:cxn ang="0">
                  <a:pos x="538" y="182"/>
                </a:cxn>
                <a:cxn ang="0">
                  <a:pos x="538" y="324"/>
                </a:cxn>
                <a:cxn ang="0">
                  <a:pos x="457" y="444"/>
                </a:cxn>
                <a:cxn ang="0">
                  <a:pos x="193" y="353"/>
                </a:cxn>
                <a:cxn ang="0">
                  <a:pos x="506" y="467"/>
                </a:cxn>
                <a:cxn ang="0">
                  <a:pos x="608" y="330"/>
                </a:cxn>
                <a:cxn ang="0">
                  <a:pos x="613" y="176"/>
                </a:cxn>
                <a:cxn ang="0">
                  <a:pos x="533" y="68"/>
                </a:cxn>
                <a:cxn ang="0">
                  <a:pos x="403" y="6"/>
                </a:cxn>
                <a:cxn ang="0">
                  <a:pos x="242" y="12"/>
                </a:cxn>
                <a:cxn ang="0">
                  <a:pos x="97" y="114"/>
                </a:cxn>
                <a:cxn ang="0">
                  <a:pos x="43" y="285"/>
                </a:cxn>
                <a:cxn ang="0">
                  <a:pos x="54" y="359"/>
                </a:cxn>
                <a:cxn ang="0">
                  <a:pos x="113" y="472"/>
                </a:cxn>
                <a:cxn ang="0">
                  <a:pos x="161" y="512"/>
                </a:cxn>
                <a:cxn ang="0">
                  <a:pos x="231" y="563"/>
                </a:cxn>
                <a:cxn ang="0">
                  <a:pos x="129" y="626"/>
                </a:cxn>
                <a:cxn ang="0">
                  <a:pos x="37" y="728"/>
                </a:cxn>
                <a:cxn ang="0">
                  <a:pos x="0" y="876"/>
                </a:cxn>
                <a:cxn ang="0">
                  <a:pos x="48" y="1030"/>
                </a:cxn>
                <a:cxn ang="0">
                  <a:pos x="167" y="1132"/>
                </a:cxn>
                <a:cxn ang="0">
                  <a:pos x="328" y="1172"/>
                </a:cxn>
                <a:cxn ang="0">
                  <a:pos x="495" y="1126"/>
                </a:cxn>
                <a:cxn ang="0">
                  <a:pos x="619" y="1013"/>
                </a:cxn>
                <a:cxn ang="0">
                  <a:pos x="667" y="848"/>
                </a:cxn>
                <a:cxn ang="0">
                  <a:pos x="635" y="711"/>
                </a:cxn>
                <a:cxn ang="0">
                  <a:pos x="549" y="597"/>
                </a:cxn>
                <a:cxn ang="0">
                  <a:pos x="479" y="552"/>
                </a:cxn>
                <a:cxn ang="0">
                  <a:pos x="263" y="586"/>
                </a:cxn>
                <a:cxn ang="0">
                  <a:pos x="387" y="671"/>
                </a:cxn>
                <a:cxn ang="0">
                  <a:pos x="495" y="745"/>
                </a:cxn>
                <a:cxn ang="0">
                  <a:pos x="554" y="808"/>
                </a:cxn>
                <a:cxn ang="0">
                  <a:pos x="586" y="910"/>
                </a:cxn>
                <a:cxn ang="0">
                  <a:pos x="533" y="1035"/>
                </a:cxn>
                <a:cxn ang="0">
                  <a:pos x="409" y="1109"/>
                </a:cxn>
                <a:cxn ang="0">
                  <a:pos x="253" y="1109"/>
                </a:cxn>
                <a:cxn ang="0">
                  <a:pos x="129" y="1024"/>
                </a:cxn>
                <a:cxn ang="0">
                  <a:pos x="75" y="876"/>
                </a:cxn>
                <a:cxn ang="0">
                  <a:pos x="118" y="723"/>
                </a:cxn>
                <a:cxn ang="0">
                  <a:pos x="263" y="586"/>
                </a:cxn>
              </a:cxnLst>
              <a:rect l="0" t="0" r="r" b="b"/>
              <a:pathLst>
                <a:path w="667" h="1172">
                  <a:moveTo>
                    <a:pt x="193" y="353"/>
                  </a:moveTo>
                  <a:lnTo>
                    <a:pt x="150" y="313"/>
                  </a:lnTo>
                  <a:lnTo>
                    <a:pt x="124" y="279"/>
                  </a:lnTo>
                  <a:lnTo>
                    <a:pt x="113" y="245"/>
                  </a:lnTo>
                  <a:lnTo>
                    <a:pt x="113" y="216"/>
                  </a:lnTo>
                  <a:lnTo>
                    <a:pt x="124" y="159"/>
                  </a:lnTo>
                  <a:lnTo>
                    <a:pt x="156" y="108"/>
                  </a:lnTo>
                  <a:lnTo>
                    <a:pt x="204" y="74"/>
                  </a:lnTo>
                  <a:lnTo>
                    <a:pt x="263" y="51"/>
                  </a:lnTo>
                  <a:lnTo>
                    <a:pt x="328" y="40"/>
                  </a:lnTo>
                  <a:lnTo>
                    <a:pt x="398" y="51"/>
                  </a:lnTo>
                  <a:lnTo>
                    <a:pt x="457" y="80"/>
                  </a:lnTo>
                  <a:lnTo>
                    <a:pt x="506" y="125"/>
                  </a:lnTo>
                  <a:lnTo>
                    <a:pt x="538" y="182"/>
                  </a:lnTo>
                  <a:lnTo>
                    <a:pt x="549" y="250"/>
                  </a:lnTo>
                  <a:lnTo>
                    <a:pt x="538" y="324"/>
                  </a:lnTo>
                  <a:lnTo>
                    <a:pt x="506" y="387"/>
                  </a:lnTo>
                  <a:lnTo>
                    <a:pt x="457" y="444"/>
                  </a:lnTo>
                  <a:lnTo>
                    <a:pt x="393" y="489"/>
                  </a:lnTo>
                  <a:lnTo>
                    <a:pt x="193" y="353"/>
                  </a:lnTo>
                  <a:close/>
                  <a:moveTo>
                    <a:pt x="425" y="518"/>
                  </a:moveTo>
                  <a:lnTo>
                    <a:pt x="506" y="467"/>
                  </a:lnTo>
                  <a:lnTo>
                    <a:pt x="565" y="404"/>
                  </a:lnTo>
                  <a:lnTo>
                    <a:pt x="608" y="330"/>
                  </a:lnTo>
                  <a:lnTo>
                    <a:pt x="624" y="250"/>
                  </a:lnTo>
                  <a:lnTo>
                    <a:pt x="613" y="176"/>
                  </a:lnTo>
                  <a:lnTo>
                    <a:pt x="581" y="120"/>
                  </a:lnTo>
                  <a:lnTo>
                    <a:pt x="533" y="68"/>
                  </a:lnTo>
                  <a:lnTo>
                    <a:pt x="473" y="29"/>
                  </a:lnTo>
                  <a:lnTo>
                    <a:pt x="403" y="6"/>
                  </a:lnTo>
                  <a:lnTo>
                    <a:pt x="333" y="0"/>
                  </a:lnTo>
                  <a:lnTo>
                    <a:pt x="242" y="12"/>
                  </a:lnTo>
                  <a:lnTo>
                    <a:pt x="161" y="57"/>
                  </a:lnTo>
                  <a:lnTo>
                    <a:pt x="97" y="114"/>
                  </a:lnTo>
                  <a:lnTo>
                    <a:pt x="54" y="194"/>
                  </a:lnTo>
                  <a:lnTo>
                    <a:pt x="43" y="285"/>
                  </a:lnTo>
                  <a:lnTo>
                    <a:pt x="43" y="313"/>
                  </a:lnTo>
                  <a:lnTo>
                    <a:pt x="54" y="359"/>
                  </a:lnTo>
                  <a:lnTo>
                    <a:pt x="70" y="410"/>
                  </a:lnTo>
                  <a:lnTo>
                    <a:pt x="113" y="472"/>
                  </a:lnTo>
                  <a:lnTo>
                    <a:pt x="134" y="489"/>
                  </a:lnTo>
                  <a:lnTo>
                    <a:pt x="161" y="512"/>
                  </a:lnTo>
                  <a:lnTo>
                    <a:pt x="193" y="541"/>
                  </a:lnTo>
                  <a:lnTo>
                    <a:pt x="231" y="563"/>
                  </a:lnTo>
                  <a:lnTo>
                    <a:pt x="183" y="592"/>
                  </a:lnTo>
                  <a:lnTo>
                    <a:pt x="129" y="626"/>
                  </a:lnTo>
                  <a:lnTo>
                    <a:pt x="80" y="677"/>
                  </a:lnTo>
                  <a:lnTo>
                    <a:pt x="37" y="728"/>
                  </a:lnTo>
                  <a:lnTo>
                    <a:pt x="10" y="796"/>
                  </a:lnTo>
                  <a:lnTo>
                    <a:pt x="0" y="876"/>
                  </a:lnTo>
                  <a:lnTo>
                    <a:pt x="10" y="961"/>
                  </a:lnTo>
                  <a:lnTo>
                    <a:pt x="48" y="1030"/>
                  </a:lnTo>
                  <a:lnTo>
                    <a:pt x="102" y="1092"/>
                  </a:lnTo>
                  <a:lnTo>
                    <a:pt x="167" y="1132"/>
                  </a:lnTo>
                  <a:lnTo>
                    <a:pt x="247" y="1161"/>
                  </a:lnTo>
                  <a:lnTo>
                    <a:pt x="328" y="1172"/>
                  </a:lnTo>
                  <a:lnTo>
                    <a:pt x="420" y="1161"/>
                  </a:lnTo>
                  <a:lnTo>
                    <a:pt x="495" y="1126"/>
                  </a:lnTo>
                  <a:lnTo>
                    <a:pt x="565" y="1075"/>
                  </a:lnTo>
                  <a:lnTo>
                    <a:pt x="619" y="1013"/>
                  </a:lnTo>
                  <a:lnTo>
                    <a:pt x="651" y="933"/>
                  </a:lnTo>
                  <a:lnTo>
                    <a:pt x="667" y="848"/>
                  </a:lnTo>
                  <a:lnTo>
                    <a:pt x="656" y="779"/>
                  </a:lnTo>
                  <a:lnTo>
                    <a:pt x="635" y="711"/>
                  </a:lnTo>
                  <a:lnTo>
                    <a:pt x="586" y="637"/>
                  </a:lnTo>
                  <a:lnTo>
                    <a:pt x="549" y="597"/>
                  </a:lnTo>
                  <a:lnTo>
                    <a:pt x="516" y="580"/>
                  </a:lnTo>
                  <a:lnTo>
                    <a:pt x="479" y="552"/>
                  </a:lnTo>
                  <a:lnTo>
                    <a:pt x="425" y="518"/>
                  </a:lnTo>
                  <a:close/>
                  <a:moveTo>
                    <a:pt x="263" y="586"/>
                  </a:moveTo>
                  <a:lnTo>
                    <a:pt x="317" y="620"/>
                  </a:lnTo>
                  <a:lnTo>
                    <a:pt x="387" y="671"/>
                  </a:lnTo>
                  <a:lnTo>
                    <a:pt x="463" y="723"/>
                  </a:lnTo>
                  <a:lnTo>
                    <a:pt x="495" y="745"/>
                  </a:lnTo>
                  <a:lnTo>
                    <a:pt x="527" y="774"/>
                  </a:lnTo>
                  <a:lnTo>
                    <a:pt x="554" y="808"/>
                  </a:lnTo>
                  <a:lnTo>
                    <a:pt x="576" y="853"/>
                  </a:lnTo>
                  <a:lnTo>
                    <a:pt x="586" y="910"/>
                  </a:lnTo>
                  <a:lnTo>
                    <a:pt x="570" y="978"/>
                  </a:lnTo>
                  <a:lnTo>
                    <a:pt x="533" y="1035"/>
                  </a:lnTo>
                  <a:lnTo>
                    <a:pt x="479" y="1081"/>
                  </a:lnTo>
                  <a:lnTo>
                    <a:pt x="409" y="1109"/>
                  </a:lnTo>
                  <a:lnTo>
                    <a:pt x="333" y="1121"/>
                  </a:lnTo>
                  <a:lnTo>
                    <a:pt x="253" y="1109"/>
                  </a:lnTo>
                  <a:lnTo>
                    <a:pt x="183" y="1075"/>
                  </a:lnTo>
                  <a:lnTo>
                    <a:pt x="129" y="1024"/>
                  </a:lnTo>
                  <a:lnTo>
                    <a:pt x="91" y="956"/>
                  </a:lnTo>
                  <a:lnTo>
                    <a:pt x="75" y="876"/>
                  </a:lnTo>
                  <a:lnTo>
                    <a:pt x="86" y="802"/>
                  </a:lnTo>
                  <a:lnTo>
                    <a:pt x="118" y="723"/>
                  </a:lnTo>
                  <a:lnTo>
                    <a:pt x="177" y="654"/>
                  </a:lnTo>
                  <a:lnTo>
                    <a:pt x="263" y="5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1" name="Freeform 449"/>
            <p:cNvSpPr>
              <a:spLocks/>
            </p:cNvSpPr>
            <p:nvPr/>
          </p:nvSpPr>
          <p:spPr bwMode="auto">
            <a:xfrm>
              <a:off x="7391" y="3529"/>
              <a:ext cx="1093" cy="1149"/>
            </a:xfrm>
            <a:custGeom>
              <a:avLst/>
              <a:gdLst/>
              <a:ahLst/>
              <a:cxnLst>
                <a:cxn ang="0">
                  <a:pos x="663" y="74"/>
                </a:cxn>
                <a:cxn ang="0">
                  <a:pos x="679" y="57"/>
                </a:cxn>
                <a:cxn ang="0">
                  <a:pos x="711" y="51"/>
                </a:cxn>
                <a:cxn ang="0">
                  <a:pos x="921" y="57"/>
                </a:cxn>
                <a:cxn ang="0">
                  <a:pos x="996" y="97"/>
                </a:cxn>
                <a:cxn ang="0">
                  <a:pos x="1023" y="188"/>
                </a:cxn>
                <a:cxn ang="0">
                  <a:pos x="1018" y="279"/>
                </a:cxn>
                <a:cxn ang="0">
                  <a:pos x="1007" y="330"/>
                </a:cxn>
                <a:cxn ang="0">
                  <a:pos x="1018" y="381"/>
                </a:cxn>
                <a:cxn ang="0">
                  <a:pos x="1045" y="358"/>
                </a:cxn>
                <a:cxn ang="0">
                  <a:pos x="1093" y="46"/>
                </a:cxn>
                <a:cxn ang="0">
                  <a:pos x="1088" y="0"/>
                </a:cxn>
                <a:cxn ang="0">
                  <a:pos x="119" y="6"/>
                </a:cxn>
                <a:cxn ang="0">
                  <a:pos x="108" y="34"/>
                </a:cxn>
                <a:cxn ang="0">
                  <a:pos x="11" y="336"/>
                </a:cxn>
                <a:cxn ang="0">
                  <a:pos x="0" y="364"/>
                </a:cxn>
                <a:cxn ang="0">
                  <a:pos x="22" y="381"/>
                </a:cxn>
                <a:cxn ang="0">
                  <a:pos x="38" y="376"/>
                </a:cxn>
                <a:cxn ang="0">
                  <a:pos x="81" y="245"/>
                </a:cxn>
                <a:cxn ang="0">
                  <a:pos x="157" y="120"/>
                </a:cxn>
                <a:cxn ang="0">
                  <a:pos x="253" y="63"/>
                </a:cxn>
                <a:cxn ang="0">
                  <a:pos x="512" y="51"/>
                </a:cxn>
                <a:cxn ang="0">
                  <a:pos x="523" y="91"/>
                </a:cxn>
                <a:cxn ang="0">
                  <a:pos x="517" y="108"/>
                </a:cxn>
                <a:cxn ang="0">
                  <a:pos x="296" y="1041"/>
                </a:cxn>
                <a:cxn ang="0">
                  <a:pos x="264" y="1081"/>
                </a:cxn>
                <a:cxn ang="0">
                  <a:pos x="183" y="1092"/>
                </a:cxn>
                <a:cxn ang="0">
                  <a:pos x="54" y="1098"/>
                </a:cxn>
                <a:cxn ang="0">
                  <a:pos x="44" y="1115"/>
                </a:cxn>
                <a:cxn ang="0">
                  <a:pos x="54" y="1149"/>
                </a:cxn>
                <a:cxn ang="0">
                  <a:pos x="200" y="1143"/>
                </a:cxn>
                <a:cxn ang="0">
                  <a:pos x="609" y="1149"/>
                </a:cxn>
                <a:cxn ang="0">
                  <a:pos x="636" y="1143"/>
                </a:cxn>
                <a:cxn ang="0">
                  <a:pos x="646" y="1104"/>
                </a:cxn>
                <a:cxn ang="0">
                  <a:pos x="539" y="1098"/>
                </a:cxn>
                <a:cxn ang="0">
                  <a:pos x="463" y="1087"/>
                </a:cxn>
                <a:cxn ang="0">
                  <a:pos x="436" y="1081"/>
                </a:cxn>
                <a:cxn ang="0">
                  <a:pos x="431" y="1035"/>
                </a:cxn>
                <a:cxn ang="0">
                  <a:pos x="652" y="120"/>
                </a:cxn>
              </a:cxnLst>
              <a:rect l="0" t="0" r="r" b="b"/>
              <a:pathLst>
                <a:path w="1093" h="1149">
                  <a:moveTo>
                    <a:pt x="652" y="120"/>
                  </a:moveTo>
                  <a:lnTo>
                    <a:pt x="663" y="74"/>
                  </a:lnTo>
                  <a:lnTo>
                    <a:pt x="668" y="63"/>
                  </a:lnTo>
                  <a:lnTo>
                    <a:pt x="679" y="57"/>
                  </a:lnTo>
                  <a:lnTo>
                    <a:pt x="684" y="57"/>
                  </a:lnTo>
                  <a:lnTo>
                    <a:pt x="711" y="51"/>
                  </a:lnTo>
                  <a:lnTo>
                    <a:pt x="862" y="51"/>
                  </a:lnTo>
                  <a:lnTo>
                    <a:pt x="921" y="57"/>
                  </a:lnTo>
                  <a:lnTo>
                    <a:pt x="964" y="68"/>
                  </a:lnTo>
                  <a:lnTo>
                    <a:pt x="996" y="97"/>
                  </a:lnTo>
                  <a:lnTo>
                    <a:pt x="1018" y="137"/>
                  </a:lnTo>
                  <a:lnTo>
                    <a:pt x="1023" y="188"/>
                  </a:lnTo>
                  <a:lnTo>
                    <a:pt x="1023" y="228"/>
                  </a:lnTo>
                  <a:lnTo>
                    <a:pt x="1018" y="279"/>
                  </a:lnTo>
                  <a:lnTo>
                    <a:pt x="1012" y="324"/>
                  </a:lnTo>
                  <a:lnTo>
                    <a:pt x="1007" y="330"/>
                  </a:lnTo>
                  <a:lnTo>
                    <a:pt x="1007" y="376"/>
                  </a:lnTo>
                  <a:lnTo>
                    <a:pt x="1018" y="381"/>
                  </a:lnTo>
                  <a:lnTo>
                    <a:pt x="1034" y="381"/>
                  </a:lnTo>
                  <a:lnTo>
                    <a:pt x="1045" y="358"/>
                  </a:lnTo>
                  <a:lnTo>
                    <a:pt x="1050" y="341"/>
                  </a:lnTo>
                  <a:lnTo>
                    <a:pt x="1093" y="46"/>
                  </a:lnTo>
                  <a:lnTo>
                    <a:pt x="1093" y="6"/>
                  </a:lnTo>
                  <a:lnTo>
                    <a:pt x="1088" y="0"/>
                  </a:lnTo>
                  <a:lnTo>
                    <a:pt x="130" y="0"/>
                  </a:lnTo>
                  <a:lnTo>
                    <a:pt x="119" y="6"/>
                  </a:lnTo>
                  <a:lnTo>
                    <a:pt x="113" y="17"/>
                  </a:lnTo>
                  <a:lnTo>
                    <a:pt x="108" y="34"/>
                  </a:lnTo>
                  <a:lnTo>
                    <a:pt x="11" y="330"/>
                  </a:lnTo>
                  <a:lnTo>
                    <a:pt x="11" y="336"/>
                  </a:lnTo>
                  <a:lnTo>
                    <a:pt x="0" y="358"/>
                  </a:lnTo>
                  <a:lnTo>
                    <a:pt x="0" y="364"/>
                  </a:lnTo>
                  <a:lnTo>
                    <a:pt x="11" y="376"/>
                  </a:lnTo>
                  <a:lnTo>
                    <a:pt x="22" y="381"/>
                  </a:lnTo>
                  <a:lnTo>
                    <a:pt x="33" y="381"/>
                  </a:lnTo>
                  <a:lnTo>
                    <a:pt x="38" y="376"/>
                  </a:lnTo>
                  <a:lnTo>
                    <a:pt x="44" y="364"/>
                  </a:lnTo>
                  <a:lnTo>
                    <a:pt x="81" y="245"/>
                  </a:lnTo>
                  <a:lnTo>
                    <a:pt x="119" y="171"/>
                  </a:lnTo>
                  <a:lnTo>
                    <a:pt x="157" y="120"/>
                  </a:lnTo>
                  <a:lnTo>
                    <a:pt x="200" y="85"/>
                  </a:lnTo>
                  <a:lnTo>
                    <a:pt x="253" y="63"/>
                  </a:lnTo>
                  <a:lnTo>
                    <a:pt x="323" y="51"/>
                  </a:lnTo>
                  <a:lnTo>
                    <a:pt x="512" y="51"/>
                  </a:lnTo>
                  <a:lnTo>
                    <a:pt x="523" y="63"/>
                  </a:lnTo>
                  <a:lnTo>
                    <a:pt x="523" y="91"/>
                  </a:lnTo>
                  <a:lnTo>
                    <a:pt x="517" y="102"/>
                  </a:lnTo>
                  <a:lnTo>
                    <a:pt x="517" y="108"/>
                  </a:lnTo>
                  <a:lnTo>
                    <a:pt x="302" y="1013"/>
                  </a:lnTo>
                  <a:lnTo>
                    <a:pt x="296" y="1041"/>
                  </a:lnTo>
                  <a:lnTo>
                    <a:pt x="286" y="1064"/>
                  </a:lnTo>
                  <a:lnTo>
                    <a:pt x="264" y="1081"/>
                  </a:lnTo>
                  <a:lnTo>
                    <a:pt x="232" y="1087"/>
                  </a:lnTo>
                  <a:lnTo>
                    <a:pt x="183" y="1092"/>
                  </a:lnTo>
                  <a:lnTo>
                    <a:pt x="108" y="1098"/>
                  </a:lnTo>
                  <a:lnTo>
                    <a:pt x="54" y="1098"/>
                  </a:lnTo>
                  <a:lnTo>
                    <a:pt x="49" y="1104"/>
                  </a:lnTo>
                  <a:lnTo>
                    <a:pt x="44" y="1115"/>
                  </a:lnTo>
                  <a:lnTo>
                    <a:pt x="44" y="1138"/>
                  </a:lnTo>
                  <a:lnTo>
                    <a:pt x="54" y="1149"/>
                  </a:lnTo>
                  <a:lnTo>
                    <a:pt x="70" y="1149"/>
                  </a:lnTo>
                  <a:lnTo>
                    <a:pt x="200" y="1143"/>
                  </a:lnTo>
                  <a:lnTo>
                    <a:pt x="469" y="1143"/>
                  </a:lnTo>
                  <a:lnTo>
                    <a:pt x="609" y="1149"/>
                  </a:lnTo>
                  <a:lnTo>
                    <a:pt x="625" y="1149"/>
                  </a:lnTo>
                  <a:lnTo>
                    <a:pt x="636" y="1143"/>
                  </a:lnTo>
                  <a:lnTo>
                    <a:pt x="646" y="1132"/>
                  </a:lnTo>
                  <a:lnTo>
                    <a:pt x="646" y="1104"/>
                  </a:lnTo>
                  <a:lnTo>
                    <a:pt x="641" y="1098"/>
                  </a:lnTo>
                  <a:lnTo>
                    <a:pt x="539" y="1098"/>
                  </a:lnTo>
                  <a:lnTo>
                    <a:pt x="490" y="1092"/>
                  </a:lnTo>
                  <a:lnTo>
                    <a:pt x="463" y="1087"/>
                  </a:lnTo>
                  <a:lnTo>
                    <a:pt x="447" y="1087"/>
                  </a:lnTo>
                  <a:lnTo>
                    <a:pt x="436" y="1081"/>
                  </a:lnTo>
                  <a:lnTo>
                    <a:pt x="431" y="1069"/>
                  </a:lnTo>
                  <a:lnTo>
                    <a:pt x="431" y="1035"/>
                  </a:lnTo>
                  <a:lnTo>
                    <a:pt x="436" y="1018"/>
                  </a:lnTo>
                  <a:lnTo>
                    <a:pt x="652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2" name="Freeform 450"/>
            <p:cNvSpPr>
              <a:spLocks/>
            </p:cNvSpPr>
            <p:nvPr/>
          </p:nvSpPr>
          <p:spPr bwMode="auto">
            <a:xfrm>
              <a:off x="8683" y="3404"/>
              <a:ext cx="372" cy="1701"/>
            </a:xfrm>
            <a:custGeom>
              <a:avLst/>
              <a:gdLst/>
              <a:ahLst/>
              <a:cxnLst>
                <a:cxn ang="0">
                  <a:pos x="372" y="1684"/>
                </a:cxn>
                <a:cxn ang="0">
                  <a:pos x="372" y="1678"/>
                </a:cxn>
                <a:cxn ang="0">
                  <a:pos x="361" y="1667"/>
                </a:cxn>
                <a:cxn ang="0">
                  <a:pos x="356" y="1655"/>
                </a:cxn>
                <a:cxn ang="0">
                  <a:pos x="345" y="1644"/>
                </a:cxn>
                <a:cxn ang="0">
                  <a:pos x="253" y="1530"/>
                </a:cxn>
                <a:cxn ang="0">
                  <a:pos x="189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2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6" y="415"/>
                </a:cxn>
                <a:cxn ang="0">
                  <a:pos x="194" y="284"/>
                </a:cxn>
                <a:cxn ang="0">
                  <a:pos x="264" y="159"/>
                </a:cxn>
                <a:cxn ang="0">
                  <a:pos x="350" y="45"/>
                </a:cxn>
                <a:cxn ang="0">
                  <a:pos x="372" y="23"/>
                </a:cxn>
                <a:cxn ang="0">
                  <a:pos x="372" y="6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39" y="11"/>
                </a:cxn>
                <a:cxn ang="0">
                  <a:pos x="302" y="40"/>
                </a:cxn>
                <a:cxn ang="0">
                  <a:pos x="259" y="85"/>
                </a:cxn>
                <a:cxn ang="0">
                  <a:pos x="205" y="148"/>
                </a:cxn>
                <a:cxn ang="0">
                  <a:pos x="151" y="233"/>
                </a:cxn>
                <a:cxn ang="0">
                  <a:pos x="97" y="330"/>
                </a:cxn>
                <a:cxn ang="0">
                  <a:pos x="38" y="518"/>
                </a:cxn>
                <a:cxn ang="0">
                  <a:pos x="6" y="694"/>
                </a:cxn>
                <a:cxn ang="0">
                  <a:pos x="0" y="847"/>
                </a:cxn>
                <a:cxn ang="0">
                  <a:pos x="6" y="961"/>
                </a:cxn>
                <a:cxn ang="0">
                  <a:pos x="16" y="1092"/>
                </a:cxn>
                <a:cxn ang="0">
                  <a:pos x="49" y="1234"/>
                </a:cxn>
                <a:cxn ang="0">
                  <a:pos x="103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9" y="1615"/>
                </a:cxn>
                <a:cxn ang="0">
                  <a:pos x="302" y="1661"/>
                </a:cxn>
                <a:cxn ang="0">
                  <a:pos x="339" y="1689"/>
                </a:cxn>
                <a:cxn ang="0">
                  <a:pos x="356" y="1701"/>
                </a:cxn>
                <a:cxn ang="0">
                  <a:pos x="366" y="1695"/>
                </a:cxn>
                <a:cxn ang="0">
                  <a:pos x="372" y="1689"/>
                </a:cxn>
                <a:cxn ang="0">
                  <a:pos x="372" y="1684"/>
                </a:cxn>
              </a:cxnLst>
              <a:rect l="0" t="0" r="r" b="b"/>
              <a:pathLst>
                <a:path w="372" h="1701">
                  <a:moveTo>
                    <a:pt x="372" y="1684"/>
                  </a:moveTo>
                  <a:lnTo>
                    <a:pt x="372" y="1678"/>
                  </a:lnTo>
                  <a:lnTo>
                    <a:pt x="361" y="1667"/>
                  </a:lnTo>
                  <a:lnTo>
                    <a:pt x="356" y="1655"/>
                  </a:lnTo>
                  <a:lnTo>
                    <a:pt x="345" y="1644"/>
                  </a:lnTo>
                  <a:lnTo>
                    <a:pt x="253" y="1530"/>
                  </a:lnTo>
                  <a:lnTo>
                    <a:pt x="189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2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6" y="415"/>
                  </a:lnTo>
                  <a:lnTo>
                    <a:pt x="194" y="284"/>
                  </a:lnTo>
                  <a:lnTo>
                    <a:pt x="264" y="159"/>
                  </a:lnTo>
                  <a:lnTo>
                    <a:pt x="350" y="45"/>
                  </a:lnTo>
                  <a:lnTo>
                    <a:pt x="372" y="23"/>
                  </a:lnTo>
                  <a:lnTo>
                    <a:pt x="372" y="6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39" y="11"/>
                  </a:lnTo>
                  <a:lnTo>
                    <a:pt x="302" y="40"/>
                  </a:lnTo>
                  <a:lnTo>
                    <a:pt x="259" y="85"/>
                  </a:lnTo>
                  <a:lnTo>
                    <a:pt x="205" y="148"/>
                  </a:lnTo>
                  <a:lnTo>
                    <a:pt x="151" y="233"/>
                  </a:lnTo>
                  <a:lnTo>
                    <a:pt x="97" y="330"/>
                  </a:lnTo>
                  <a:lnTo>
                    <a:pt x="38" y="518"/>
                  </a:lnTo>
                  <a:lnTo>
                    <a:pt x="6" y="694"/>
                  </a:lnTo>
                  <a:lnTo>
                    <a:pt x="0" y="847"/>
                  </a:lnTo>
                  <a:lnTo>
                    <a:pt x="6" y="961"/>
                  </a:lnTo>
                  <a:lnTo>
                    <a:pt x="16" y="1092"/>
                  </a:lnTo>
                  <a:lnTo>
                    <a:pt x="49" y="1234"/>
                  </a:lnTo>
                  <a:lnTo>
                    <a:pt x="103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9" y="1615"/>
                  </a:lnTo>
                  <a:lnTo>
                    <a:pt x="302" y="1661"/>
                  </a:lnTo>
                  <a:lnTo>
                    <a:pt x="339" y="1689"/>
                  </a:lnTo>
                  <a:lnTo>
                    <a:pt x="356" y="1701"/>
                  </a:lnTo>
                  <a:lnTo>
                    <a:pt x="366" y="1695"/>
                  </a:lnTo>
                  <a:lnTo>
                    <a:pt x="372" y="1689"/>
                  </a:lnTo>
                  <a:lnTo>
                    <a:pt x="372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3" name="Freeform 451"/>
            <p:cNvSpPr>
              <a:spLocks/>
            </p:cNvSpPr>
            <p:nvPr/>
          </p:nvSpPr>
          <p:spPr bwMode="auto">
            <a:xfrm>
              <a:off x="9195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0" y="740"/>
                </a:cxn>
                <a:cxn ang="0">
                  <a:pos x="97" y="762"/>
                </a:cxn>
                <a:cxn ang="0">
                  <a:pos x="134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0" y="80"/>
                </a:cxn>
                <a:cxn ang="0">
                  <a:pos x="559" y="34"/>
                </a:cxn>
                <a:cxn ang="0">
                  <a:pos x="624" y="63"/>
                </a:cxn>
                <a:cxn ang="0">
                  <a:pos x="645" y="120"/>
                </a:cxn>
                <a:cxn ang="0">
                  <a:pos x="640" y="216"/>
                </a:cxn>
                <a:cxn ang="0">
                  <a:pos x="581" y="438"/>
                </a:cxn>
                <a:cxn ang="0">
                  <a:pos x="543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69" y="717"/>
                </a:cxn>
                <a:cxn ang="0">
                  <a:pos x="834" y="615"/>
                </a:cxn>
                <a:cxn ang="0">
                  <a:pos x="866" y="529"/>
                </a:cxn>
                <a:cxn ang="0">
                  <a:pos x="866" y="495"/>
                </a:cxn>
                <a:cxn ang="0">
                  <a:pos x="855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5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2" y="495"/>
                </a:cxn>
                <a:cxn ang="0">
                  <a:pos x="726" y="330"/>
                </a:cxn>
                <a:cxn ang="0">
                  <a:pos x="753" y="182"/>
                </a:cxn>
                <a:cxn ang="0">
                  <a:pos x="699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0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7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4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0" y="700"/>
                  </a:lnTo>
                  <a:lnTo>
                    <a:pt x="80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4" y="768"/>
                  </a:lnTo>
                  <a:lnTo>
                    <a:pt x="150" y="762"/>
                  </a:lnTo>
                  <a:lnTo>
                    <a:pt x="167" y="751"/>
                  </a:lnTo>
                  <a:lnTo>
                    <a:pt x="177" y="740"/>
                  </a:lnTo>
                  <a:lnTo>
                    <a:pt x="199" y="671"/>
                  </a:lnTo>
                  <a:lnTo>
                    <a:pt x="204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0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7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0" y="80"/>
                  </a:lnTo>
                  <a:lnTo>
                    <a:pt x="489" y="51"/>
                  </a:lnTo>
                  <a:lnTo>
                    <a:pt x="559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0" y="91"/>
                  </a:lnTo>
                  <a:lnTo>
                    <a:pt x="645" y="120"/>
                  </a:lnTo>
                  <a:lnTo>
                    <a:pt x="645" y="154"/>
                  </a:lnTo>
                  <a:lnTo>
                    <a:pt x="640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59" y="506"/>
                  </a:lnTo>
                  <a:lnTo>
                    <a:pt x="543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69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5" y="563"/>
                  </a:lnTo>
                  <a:lnTo>
                    <a:pt x="866" y="529"/>
                  </a:lnTo>
                  <a:lnTo>
                    <a:pt x="872" y="506"/>
                  </a:lnTo>
                  <a:lnTo>
                    <a:pt x="866" y="495"/>
                  </a:lnTo>
                  <a:lnTo>
                    <a:pt x="861" y="495"/>
                  </a:lnTo>
                  <a:lnTo>
                    <a:pt x="855" y="489"/>
                  </a:lnTo>
                  <a:lnTo>
                    <a:pt x="839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2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5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2" y="495"/>
                  </a:lnTo>
                  <a:lnTo>
                    <a:pt x="699" y="415"/>
                  </a:lnTo>
                  <a:lnTo>
                    <a:pt x="726" y="330"/>
                  </a:lnTo>
                  <a:lnTo>
                    <a:pt x="742" y="251"/>
                  </a:lnTo>
                  <a:lnTo>
                    <a:pt x="753" y="182"/>
                  </a:lnTo>
                  <a:lnTo>
                    <a:pt x="737" y="103"/>
                  </a:lnTo>
                  <a:lnTo>
                    <a:pt x="699" y="46"/>
                  </a:lnTo>
                  <a:lnTo>
                    <a:pt x="645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7" y="148"/>
                  </a:lnTo>
                  <a:lnTo>
                    <a:pt x="301" y="86"/>
                  </a:lnTo>
                  <a:lnTo>
                    <a:pt x="263" y="40"/>
                  </a:lnTo>
                  <a:lnTo>
                    <a:pt x="220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0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7" y="268"/>
                  </a:lnTo>
                  <a:lnTo>
                    <a:pt x="37" y="256"/>
                  </a:lnTo>
                  <a:lnTo>
                    <a:pt x="43" y="239"/>
                  </a:lnTo>
                  <a:lnTo>
                    <a:pt x="64" y="160"/>
                  </a:lnTo>
                  <a:lnTo>
                    <a:pt x="91" y="91"/>
                  </a:lnTo>
                  <a:lnTo>
                    <a:pt x="123" y="51"/>
                  </a:lnTo>
                  <a:lnTo>
                    <a:pt x="161" y="34"/>
                  </a:lnTo>
                  <a:lnTo>
                    <a:pt x="177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4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4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4" name="Freeform 452"/>
            <p:cNvSpPr>
              <a:spLocks/>
            </p:cNvSpPr>
            <p:nvPr/>
          </p:nvSpPr>
          <p:spPr bwMode="auto">
            <a:xfrm>
              <a:off x="10201" y="3404"/>
              <a:ext cx="625" cy="1701"/>
            </a:xfrm>
            <a:custGeom>
              <a:avLst/>
              <a:gdLst/>
              <a:ahLst/>
              <a:cxnLst>
                <a:cxn ang="0">
                  <a:pos x="619" y="63"/>
                </a:cxn>
                <a:cxn ang="0">
                  <a:pos x="625" y="51"/>
                </a:cxn>
                <a:cxn ang="0">
                  <a:pos x="625" y="23"/>
                </a:cxn>
                <a:cxn ang="0">
                  <a:pos x="603" y="0"/>
                </a:cxn>
                <a:cxn ang="0">
                  <a:pos x="581" y="0"/>
                </a:cxn>
                <a:cxn ang="0">
                  <a:pos x="571" y="6"/>
                </a:cxn>
                <a:cxn ang="0">
                  <a:pos x="565" y="17"/>
                </a:cxn>
                <a:cxn ang="0">
                  <a:pos x="6" y="1632"/>
                </a:cxn>
                <a:cxn ang="0">
                  <a:pos x="0" y="1650"/>
                </a:cxn>
                <a:cxn ang="0">
                  <a:pos x="0" y="1678"/>
                </a:cxn>
                <a:cxn ang="0">
                  <a:pos x="16" y="1695"/>
                </a:cxn>
                <a:cxn ang="0">
                  <a:pos x="32" y="1701"/>
                </a:cxn>
                <a:cxn ang="0">
                  <a:pos x="54" y="1689"/>
                </a:cxn>
                <a:cxn ang="0">
                  <a:pos x="59" y="1678"/>
                </a:cxn>
                <a:cxn ang="0">
                  <a:pos x="65" y="1661"/>
                </a:cxn>
                <a:cxn ang="0">
                  <a:pos x="619" y="63"/>
                </a:cxn>
              </a:cxnLst>
              <a:rect l="0" t="0" r="r" b="b"/>
              <a:pathLst>
                <a:path w="625" h="1701">
                  <a:moveTo>
                    <a:pt x="619" y="63"/>
                  </a:moveTo>
                  <a:lnTo>
                    <a:pt x="625" y="51"/>
                  </a:lnTo>
                  <a:lnTo>
                    <a:pt x="625" y="23"/>
                  </a:lnTo>
                  <a:lnTo>
                    <a:pt x="603" y="0"/>
                  </a:lnTo>
                  <a:lnTo>
                    <a:pt x="581" y="0"/>
                  </a:lnTo>
                  <a:lnTo>
                    <a:pt x="571" y="6"/>
                  </a:lnTo>
                  <a:lnTo>
                    <a:pt x="565" y="17"/>
                  </a:lnTo>
                  <a:lnTo>
                    <a:pt x="6" y="1632"/>
                  </a:lnTo>
                  <a:lnTo>
                    <a:pt x="0" y="1650"/>
                  </a:lnTo>
                  <a:lnTo>
                    <a:pt x="0" y="1678"/>
                  </a:lnTo>
                  <a:lnTo>
                    <a:pt x="16" y="1695"/>
                  </a:lnTo>
                  <a:lnTo>
                    <a:pt x="32" y="1701"/>
                  </a:lnTo>
                  <a:lnTo>
                    <a:pt x="54" y="1689"/>
                  </a:lnTo>
                  <a:lnTo>
                    <a:pt x="59" y="1678"/>
                  </a:lnTo>
                  <a:lnTo>
                    <a:pt x="65" y="1661"/>
                  </a:lnTo>
                  <a:lnTo>
                    <a:pt x="619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5" name="Freeform 453"/>
            <p:cNvSpPr>
              <a:spLocks/>
            </p:cNvSpPr>
            <p:nvPr/>
          </p:nvSpPr>
          <p:spPr bwMode="auto">
            <a:xfrm>
              <a:off x="10998" y="3546"/>
              <a:ext cx="640" cy="1132"/>
            </a:xfrm>
            <a:custGeom>
              <a:avLst/>
              <a:gdLst/>
              <a:ahLst/>
              <a:cxnLst>
                <a:cxn ang="0">
                  <a:pos x="603" y="836"/>
                </a:cxn>
                <a:cxn ang="0">
                  <a:pos x="565" y="990"/>
                </a:cxn>
                <a:cxn ang="0">
                  <a:pos x="500" y="1001"/>
                </a:cxn>
                <a:cxn ang="0">
                  <a:pos x="296" y="825"/>
                </a:cxn>
                <a:cxn ang="0">
                  <a:pos x="473" y="654"/>
                </a:cxn>
                <a:cxn ang="0">
                  <a:pos x="581" y="523"/>
                </a:cxn>
                <a:cxn ang="0">
                  <a:pos x="635" y="398"/>
                </a:cxn>
                <a:cxn ang="0">
                  <a:pos x="630" y="239"/>
                </a:cxn>
                <a:cxn ang="0">
                  <a:pos x="543" y="91"/>
                </a:cxn>
                <a:cxn ang="0">
                  <a:pos x="393" y="12"/>
                </a:cxn>
                <a:cxn ang="0">
                  <a:pos x="215" y="12"/>
                </a:cxn>
                <a:cxn ang="0">
                  <a:pos x="81" y="97"/>
                </a:cxn>
                <a:cxn ang="0">
                  <a:pos x="11" y="233"/>
                </a:cxn>
                <a:cxn ang="0">
                  <a:pos x="11" y="353"/>
                </a:cxn>
                <a:cxn ang="0">
                  <a:pos x="54" y="398"/>
                </a:cxn>
                <a:cxn ang="0">
                  <a:pos x="86" y="404"/>
                </a:cxn>
                <a:cxn ang="0">
                  <a:pos x="134" y="381"/>
                </a:cxn>
                <a:cxn ang="0">
                  <a:pos x="167" y="313"/>
                </a:cxn>
                <a:cxn ang="0">
                  <a:pos x="161" y="273"/>
                </a:cxn>
                <a:cxn ang="0">
                  <a:pos x="140" y="245"/>
                </a:cxn>
                <a:cxn ang="0">
                  <a:pos x="107" y="228"/>
                </a:cxn>
                <a:cxn ang="0">
                  <a:pos x="64" y="222"/>
                </a:cxn>
                <a:cxn ang="0">
                  <a:pos x="102" y="154"/>
                </a:cxn>
                <a:cxn ang="0">
                  <a:pos x="210" y="63"/>
                </a:cxn>
                <a:cxn ang="0">
                  <a:pos x="344" y="63"/>
                </a:cxn>
                <a:cxn ang="0">
                  <a:pos x="441" y="137"/>
                </a:cxn>
                <a:cxn ang="0">
                  <a:pos x="490" y="262"/>
                </a:cxn>
                <a:cxn ang="0">
                  <a:pos x="479" y="432"/>
                </a:cxn>
                <a:cxn ang="0">
                  <a:pos x="387" y="620"/>
                </a:cxn>
                <a:cxn ang="0">
                  <a:pos x="16" y="1070"/>
                </a:cxn>
                <a:cxn ang="0">
                  <a:pos x="5" y="1087"/>
                </a:cxn>
                <a:cxn ang="0">
                  <a:pos x="0" y="1132"/>
                </a:cxn>
                <a:cxn ang="0">
                  <a:pos x="640" y="836"/>
                </a:cxn>
              </a:cxnLst>
              <a:rect l="0" t="0" r="r" b="b"/>
              <a:pathLst>
                <a:path w="640" h="1132">
                  <a:moveTo>
                    <a:pt x="640" y="836"/>
                  </a:moveTo>
                  <a:lnTo>
                    <a:pt x="603" y="836"/>
                  </a:lnTo>
                  <a:lnTo>
                    <a:pt x="581" y="950"/>
                  </a:lnTo>
                  <a:lnTo>
                    <a:pt x="565" y="990"/>
                  </a:lnTo>
                  <a:lnTo>
                    <a:pt x="543" y="996"/>
                  </a:lnTo>
                  <a:lnTo>
                    <a:pt x="500" y="1001"/>
                  </a:lnTo>
                  <a:lnTo>
                    <a:pt x="124" y="1001"/>
                  </a:lnTo>
                  <a:lnTo>
                    <a:pt x="296" y="825"/>
                  </a:lnTo>
                  <a:lnTo>
                    <a:pt x="393" y="734"/>
                  </a:lnTo>
                  <a:lnTo>
                    <a:pt x="473" y="654"/>
                  </a:lnTo>
                  <a:lnTo>
                    <a:pt x="538" y="586"/>
                  </a:lnTo>
                  <a:lnTo>
                    <a:pt x="581" y="523"/>
                  </a:lnTo>
                  <a:lnTo>
                    <a:pt x="619" y="461"/>
                  </a:lnTo>
                  <a:lnTo>
                    <a:pt x="635" y="398"/>
                  </a:lnTo>
                  <a:lnTo>
                    <a:pt x="640" y="330"/>
                  </a:lnTo>
                  <a:lnTo>
                    <a:pt x="630" y="239"/>
                  </a:lnTo>
                  <a:lnTo>
                    <a:pt x="597" y="159"/>
                  </a:lnTo>
                  <a:lnTo>
                    <a:pt x="543" y="91"/>
                  </a:lnTo>
                  <a:lnTo>
                    <a:pt x="473" y="40"/>
                  </a:lnTo>
                  <a:lnTo>
                    <a:pt x="393" y="12"/>
                  </a:lnTo>
                  <a:lnTo>
                    <a:pt x="301" y="0"/>
                  </a:lnTo>
                  <a:lnTo>
                    <a:pt x="215" y="12"/>
                  </a:lnTo>
                  <a:lnTo>
                    <a:pt x="140" y="46"/>
                  </a:lnTo>
                  <a:lnTo>
                    <a:pt x="81" y="97"/>
                  </a:lnTo>
                  <a:lnTo>
                    <a:pt x="37" y="159"/>
                  </a:lnTo>
                  <a:lnTo>
                    <a:pt x="11" y="233"/>
                  </a:lnTo>
                  <a:lnTo>
                    <a:pt x="0" y="307"/>
                  </a:lnTo>
                  <a:lnTo>
                    <a:pt x="11" y="353"/>
                  </a:lnTo>
                  <a:lnTo>
                    <a:pt x="27" y="381"/>
                  </a:lnTo>
                  <a:lnTo>
                    <a:pt x="54" y="398"/>
                  </a:lnTo>
                  <a:lnTo>
                    <a:pt x="75" y="404"/>
                  </a:lnTo>
                  <a:lnTo>
                    <a:pt x="86" y="404"/>
                  </a:lnTo>
                  <a:lnTo>
                    <a:pt x="107" y="398"/>
                  </a:lnTo>
                  <a:lnTo>
                    <a:pt x="134" y="381"/>
                  </a:lnTo>
                  <a:lnTo>
                    <a:pt x="161" y="359"/>
                  </a:lnTo>
                  <a:lnTo>
                    <a:pt x="167" y="313"/>
                  </a:lnTo>
                  <a:lnTo>
                    <a:pt x="167" y="296"/>
                  </a:lnTo>
                  <a:lnTo>
                    <a:pt x="161" y="273"/>
                  </a:lnTo>
                  <a:lnTo>
                    <a:pt x="150" y="262"/>
                  </a:lnTo>
                  <a:lnTo>
                    <a:pt x="140" y="245"/>
                  </a:lnTo>
                  <a:lnTo>
                    <a:pt x="124" y="233"/>
                  </a:lnTo>
                  <a:lnTo>
                    <a:pt x="107" y="228"/>
                  </a:lnTo>
                  <a:lnTo>
                    <a:pt x="81" y="222"/>
                  </a:lnTo>
                  <a:lnTo>
                    <a:pt x="64" y="222"/>
                  </a:lnTo>
                  <a:lnTo>
                    <a:pt x="64" y="228"/>
                  </a:lnTo>
                  <a:lnTo>
                    <a:pt x="102" y="154"/>
                  </a:lnTo>
                  <a:lnTo>
                    <a:pt x="150" y="97"/>
                  </a:lnTo>
                  <a:lnTo>
                    <a:pt x="210" y="63"/>
                  </a:lnTo>
                  <a:lnTo>
                    <a:pt x="280" y="51"/>
                  </a:lnTo>
                  <a:lnTo>
                    <a:pt x="344" y="63"/>
                  </a:lnTo>
                  <a:lnTo>
                    <a:pt x="398" y="91"/>
                  </a:lnTo>
                  <a:lnTo>
                    <a:pt x="441" y="137"/>
                  </a:lnTo>
                  <a:lnTo>
                    <a:pt x="473" y="194"/>
                  </a:lnTo>
                  <a:lnTo>
                    <a:pt x="490" y="262"/>
                  </a:lnTo>
                  <a:lnTo>
                    <a:pt x="495" y="330"/>
                  </a:lnTo>
                  <a:lnTo>
                    <a:pt x="479" y="432"/>
                  </a:lnTo>
                  <a:lnTo>
                    <a:pt x="441" y="529"/>
                  </a:lnTo>
                  <a:lnTo>
                    <a:pt x="387" y="620"/>
                  </a:lnTo>
                  <a:lnTo>
                    <a:pt x="328" y="705"/>
                  </a:lnTo>
                  <a:lnTo>
                    <a:pt x="16" y="1070"/>
                  </a:lnTo>
                  <a:lnTo>
                    <a:pt x="11" y="1081"/>
                  </a:lnTo>
                  <a:lnTo>
                    <a:pt x="5" y="1087"/>
                  </a:lnTo>
                  <a:lnTo>
                    <a:pt x="0" y="1098"/>
                  </a:lnTo>
                  <a:lnTo>
                    <a:pt x="0" y="1132"/>
                  </a:lnTo>
                  <a:lnTo>
                    <a:pt x="597" y="1132"/>
                  </a:lnTo>
                  <a:lnTo>
                    <a:pt x="640" y="8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6" name="Freeform 454"/>
            <p:cNvSpPr>
              <a:spLocks/>
            </p:cNvSpPr>
            <p:nvPr/>
          </p:nvSpPr>
          <p:spPr bwMode="auto">
            <a:xfrm>
              <a:off x="11811" y="3404"/>
              <a:ext cx="376" cy="1701"/>
            </a:xfrm>
            <a:custGeom>
              <a:avLst/>
              <a:gdLst/>
              <a:ahLst/>
              <a:cxnLst>
                <a:cxn ang="0">
                  <a:pos x="376" y="847"/>
                </a:cxn>
                <a:cxn ang="0">
                  <a:pos x="371" y="739"/>
                </a:cxn>
                <a:cxn ang="0">
                  <a:pos x="355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20" y="222"/>
                </a:cxn>
                <a:cxn ang="0">
                  <a:pos x="166" y="142"/>
                </a:cxn>
                <a:cxn ang="0">
                  <a:pos x="113" y="80"/>
                </a:cxn>
                <a:cxn ang="0">
                  <a:pos x="70" y="34"/>
                </a:cxn>
                <a:cxn ang="0">
                  <a:pos x="37" y="6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6"/>
                </a:cxn>
                <a:cxn ang="0">
                  <a:pos x="0" y="17"/>
                </a:cxn>
                <a:cxn ang="0">
                  <a:pos x="5" y="23"/>
                </a:cxn>
                <a:cxn ang="0">
                  <a:pos x="5" y="28"/>
                </a:cxn>
                <a:cxn ang="0">
                  <a:pos x="10" y="34"/>
                </a:cxn>
                <a:cxn ang="0">
                  <a:pos x="21" y="40"/>
                </a:cxn>
                <a:cxn ang="0">
                  <a:pos x="32" y="57"/>
                </a:cxn>
                <a:cxn ang="0">
                  <a:pos x="118" y="171"/>
                </a:cxn>
                <a:cxn ang="0">
                  <a:pos x="188" y="307"/>
                </a:cxn>
                <a:cxn ang="0">
                  <a:pos x="242" y="466"/>
                </a:cxn>
                <a:cxn ang="0">
                  <a:pos x="269" y="648"/>
                </a:cxn>
                <a:cxn ang="0">
                  <a:pos x="279" y="847"/>
                </a:cxn>
                <a:cxn ang="0">
                  <a:pos x="274" y="995"/>
                </a:cxn>
                <a:cxn ang="0">
                  <a:pos x="258" y="1138"/>
                </a:cxn>
                <a:cxn ang="0">
                  <a:pos x="226" y="1280"/>
                </a:cxn>
                <a:cxn ang="0">
                  <a:pos x="177" y="1416"/>
                </a:cxn>
                <a:cxn ang="0">
                  <a:pos x="113" y="1541"/>
                </a:cxn>
                <a:cxn ang="0">
                  <a:pos x="21" y="1655"/>
                </a:cxn>
                <a:cxn ang="0">
                  <a:pos x="5" y="1672"/>
                </a:cxn>
                <a:cxn ang="0">
                  <a:pos x="5" y="1678"/>
                </a:cxn>
                <a:cxn ang="0">
                  <a:pos x="0" y="1684"/>
                </a:cxn>
                <a:cxn ang="0">
                  <a:pos x="16" y="1701"/>
                </a:cxn>
                <a:cxn ang="0">
                  <a:pos x="37" y="1689"/>
                </a:cxn>
                <a:cxn ang="0">
                  <a:pos x="70" y="1661"/>
                </a:cxn>
                <a:cxn ang="0">
                  <a:pos x="118" y="1615"/>
                </a:cxn>
                <a:cxn ang="0">
                  <a:pos x="166" y="1547"/>
                </a:cxn>
                <a:cxn ang="0">
                  <a:pos x="226" y="1467"/>
                </a:cxn>
                <a:cxn ang="0">
                  <a:pos x="274" y="1365"/>
                </a:cxn>
                <a:cxn ang="0">
                  <a:pos x="323" y="1229"/>
                </a:cxn>
                <a:cxn ang="0">
                  <a:pos x="355" y="1092"/>
                </a:cxn>
                <a:cxn ang="0">
                  <a:pos x="371" y="961"/>
                </a:cxn>
                <a:cxn ang="0">
                  <a:pos x="376" y="847"/>
                </a:cxn>
              </a:cxnLst>
              <a:rect l="0" t="0" r="r" b="b"/>
              <a:pathLst>
                <a:path w="376" h="1701">
                  <a:moveTo>
                    <a:pt x="376" y="847"/>
                  </a:moveTo>
                  <a:lnTo>
                    <a:pt x="371" y="739"/>
                  </a:lnTo>
                  <a:lnTo>
                    <a:pt x="355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20" y="222"/>
                  </a:lnTo>
                  <a:lnTo>
                    <a:pt x="166" y="142"/>
                  </a:lnTo>
                  <a:lnTo>
                    <a:pt x="113" y="80"/>
                  </a:lnTo>
                  <a:lnTo>
                    <a:pt x="70" y="34"/>
                  </a:lnTo>
                  <a:lnTo>
                    <a:pt x="37" y="6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6"/>
                  </a:lnTo>
                  <a:lnTo>
                    <a:pt x="0" y="17"/>
                  </a:lnTo>
                  <a:lnTo>
                    <a:pt x="5" y="23"/>
                  </a:lnTo>
                  <a:lnTo>
                    <a:pt x="5" y="28"/>
                  </a:lnTo>
                  <a:lnTo>
                    <a:pt x="10" y="34"/>
                  </a:lnTo>
                  <a:lnTo>
                    <a:pt x="21" y="40"/>
                  </a:lnTo>
                  <a:lnTo>
                    <a:pt x="32" y="57"/>
                  </a:lnTo>
                  <a:lnTo>
                    <a:pt x="118" y="171"/>
                  </a:lnTo>
                  <a:lnTo>
                    <a:pt x="188" y="307"/>
                  </a:lnTo>
                  <a:lnTo>
                    <a:pt x="242" y="466"/>
                  </a:lnTo>
                  <a:lnTo>
                    <a:pt x="269" y="648"/>
                  </a:lnTo>
                  <a:lnTo>
                    <a:pt x="279" y="847"/>
                  </a:lnTo>
                  <a:lnTo>
                    <a:pt x="274" y="995"/>
                  </a:lnTo>
                  <a:lnTo>
                    <a:pt x="258" y="1138"/>
                  </a:lnTo>
                  <a:lnTo>
                    <a:pt x="226" y="1280"/>
                  </a:lnTo>
                  <a:lnTo>
                    <a:pt x="177" y="1416"/>
                  </a:lnTo>
                  <a:lnTo>
                    <a:pt x="113" y="1541"/>
                  </a:lnTo>
                  <a:lnTo>
                    <a:pt x="21" y="1655"/>
                  </a:lnTo>
                  <a:lnTo>
                    <a:pt x="5" y="1672"/>
                  </a:lnTo>
                  <a:lnTo>
                    <a:pt x="5" y="1678"/>
                  </a:lnTo>
                  <a:lnTo>
                    <a:pt x="0" y="1684"/>
                  </a:lnTo>
                  <a:lnTo>
                    <a:pt x="16" y="1701"/>
                  </a:lnTo>
                  <a:lnTo>
                    <a:pt x="37" y="1689"/>
                  </a:lnTo>
                  <a:lnTo>
                    <a:pt x="70" y="1661"/>
                  </a:lnTo>
                  <a:lnTo>
                    <a:pt x="118" y="1615"/>
                  </a:lnTo>
                  <a:lnTo>
                    <a:pt x="166" y="1547"/>
                  </a:lnTo>
                  <a:lnTo>
                    <a:pt x="226" y="1467"/>
                  </a:lnTo>
                  <a:lnTo>
                    <a:pt x="274" y="1365"/>
                  </a:lnTo>
                  <a:lnTo>
                    <a:pt x="323" y="1229"/>
                  </a:lnTo>
                  <a:lnTo>
                    <a:pt x="355" y="1092"/>
                  </a:lnTo>
                  <a:lnTo>
                    <a:pt x="371" y="961"/>
                  </a:lnTo>
                  <a:lnTo>
                    <a:pt x="376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7" name="Freeform 455"/>
            <p:cNvSpPr>
              <a:spLocks/>
            </p:cNvSpPr>
            <p:nvPr/>
          </p:nvSpPr>
          <p:spPr bwMode="auto">
            <a:xfrm>
              <a:off x="12801" y="3688"/>
              <a:ext cx="1066" cy="1132"/>
            </a:xfrm>
            <a:custGeom>
              <a:avLst/>
              <a:gdLst/>
              <a:ahLst/>
              <a:cxnLst>
                <a:cxn ang="0">
                  <a:pos x="565" y="598"/>
                </a:cxn>
                <a:cxn ang="0">
                  <a:pos x="1039" y="598"/>
                </a:cxn>
                <a:cxn ang="0">
                  <a:pos x="1060" y="586"/>
                </a:cxn>
                <a:cxn ang="0">
                  <a:pos x="1066" y="581"/>
                </a:cxn>
                <a:cxn ang="0">
                  <a:pos x="1066" y="552"/>
                </a:cxn>
                <a:cxn ang="0">
                  <a:pos x="1060" y="541"/>
                </a:cxn>
                <a:cxn ang="0">
                  <a:pos x="1050" y="535"/>
                </a:cxn>
                <a:cxn ang="0">
                  <a:pos x="1039" y="535"/>
                </a:cxn>
                <a:cxn ang="0">
                  <a:pos x="1028" y="529"/>
                </a:cxn>
                <a:cxn ang="0">
                  <a:pos x="565" y="529"/>
                </a:cxn>
                <a:cxn ang="0">
                  <a:pos x="565" y="29"/>
                </a:cxn>
                <a:cxn ang="0">
                  <a:pos x="554" y="6"/>
                </a:cxn>
                <a:cxn ang="0">
                  <a:pos x="549" y="0"/>
                </a:cxn>
                <a:cxn ang="0">
                  <a:pos x="522" y="0"/>
                </a:cxn>
                <a:cxn ang="0">
                  <a:pos x="511" y="6"/>
                </a:cxn>
                <a:cxn ang="0">
                  <a:pos x="501" y="29"/>
                </a:cxn>
                <a:cxn ang="0">
                  <a:pos x="501" y="529"/>
                </a:cxn>
                <a:cxn ang="0">
                  <a:pos x="27" y="529"/>
                </a:cxn>
                <a:cxn ang="0">
                  <a:pos x="5" y="541"/>
                </a:cxn>
                <a:cxn ang="0">
                  <a:pos x="0" y="552"/>
                </a:cxn>
                <a:cxn ang="0">
                  <a:pos x="0" y="575"/>
                </a:cxn>
                <a:cxn ang="0">
                  <a:pos x="5" y="586"/>
                </a:cxn>
                <a:cxn ang="0">
                  <a:pos x="11" y="592"/>
                </a:cxn>
                <a:cxn ang="0">
                  <a:pos x="22" y="598"/>
                </a:cxn>
                <a:cxn ang="0">
                  <a:pos x="501" y="598"/>
                </a:cxn>
                <a:cxn ang="0">
                  <a:pos x="501" y="1098"/>
                </a:cxn>
                <a:cxn ang="0">
                  <a:pos x="511" y="1121"/>
                </a:cxn>
                <a:cxn ang="0">
                  <a:pos x="533" y="1132"/>
                </a:cxn>
                <a:cxn ang="0">
                  <a:pos x="549" y="1127"/>
                </a:cxn>
                <a:cxn ang="0">
                  <a:pos x="554" y="1121"/>
                </a:cxn>
                <a:cxn ang="0">
                  <a:pos x="565" y="1098"/>
                </a:cxn>
                <a:cxn ang="0">
                  <a:pos x="565" y="1075"/>
                </a:cxn>
                <a:cxn ang="0">
                  <a:pos x="565" y="598"/>
                </a:cxn>
              </a:cxnLst>
              <a:rect l="0" t="0" r="r" b="b"/>
              <a:pathLst>
                <a:path w="1066" h="1132">
                  <a:moveTo>
                    <a:pt x="565" y="598"/>
                  </a:moveTo>
                  <a:lnTo>
                    <a:pt x="1039" y="598"/>
                  </a:lnTo>
                  <a:lnTo>
                    <a:pt x="1060" y="586"/>
                  </a:lnTo>
                  <a:lnTo>
                    <a:pt x="1066" y="581"/>
                  </a:lnTo>
                  <a:lnTo>
                    <a:pt x="1066" y="552"/>
                  </a:lnTo>
                  <a:lnTo>
                    <a:pt x="1060" y="541"/>
                  </a:lnTo>
                  <a:lnTo>
                    <a:pt x="1050" y="535"/>
                  </a:lnTo>
                  <a:lnTo>
                    <a:pt x="1039" y="535"/>
                  </a:lnTo>
                  <a:lnTo>
                    <a:pt x="1028" y="529"/>
                  </a:lnTo>
                  <a:lnTo>
                    <a:pt x="565" y="529"/>
                  </a:lnTo>
                  <a:lnTo>
                    <a:pt x="565" y="29"/>
                  </a:lnTo>
                  <a:lnTo>
                    <a:pt x="554" y="6"/>
                  </a:lnTo>
                  <a:lnTo>
                    <a:pt x="549" y="0"/>
                  </a:lnTo>
                  <a:lnTo>
                    <a:pt x="522" y="0"/>
                  </a:lnTo>
                  <a:lnTo>
                    <a:pt x="511" y="6"/>
                  </a:lnTo>
                  <a:lnTo>
                    <a:pt x="501" y="29"/>
                  </a:lnTo>
                  <a:lnTo>
                    <a:pt x="501" y="529"/>
                  </a:lnTo>
                  <a:lnTo>
                    <a:pt x="27" y="529"/>
                  </a:lnTo>
                  <a:lnTo>
                    <a:pt x="5" y="541"/>
                  </a:lnTo>
                  <a:lnTo>
                    <a:pt x="0" y="552"/>
                  </a:lnTo>
                  <a:lnTo>
                    <a:pt x="0" y="575"/>
                  </a:lnTo>
                  <a:lnTo>
                    <a:pt x="5" y="586"/>
                  </a:lnTo>
                  <a:lnTo>
                    <a:pt x="11" y="592"/>
                  </a:lnTo>
                  <a:lnTo>
                    <a:pt x="22" y="598"/>
                  </a:lnTo>
                  <a:lnTo>
                    <a:pt x="501" y="598"/>
                  </a:lnTo>
                  <a:lnTo>
                    <a:pt x="501" y="1098"/>
                  </a:lnTo>
                  <a:lnTo>
                    <a:pt x="511" y="1121"/>
                  </a:lnTo>
                  <a:lnTo>
                    <a:pt x="533" y="1132"/>
                  </a:lnTo>
                  <a:lnTo>
                    <a:pt x="549" y="1127"/>
                  </a:lnTo>
                  <a:lnTo>
                    <a:pt x="554" y="1121"/>
                  </a:lnTo>
                  <a:lnTo>
                    <a:pt x="565" y="1098"/>
                  </a:lnTo>
                  <a:lnTo>
                    <a:pt x="565" y="1075"/>
                  </a:lnTo>
                  <a:lnTo>
                    <a:pt x="565" y="5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8" name="Freeform 456"/>
            <p:cNvSpPr>
              <a:spLocks noEditPoints="1"/>
            </p:cNvSpPr>
            <p:nvPr/>
          </p:nvSpPr>
          <p:spPr bwMode="auto">
            <a:xfrm>
              <a:off x="14394" y="3478"/>
              <a:ext cx="1109" cy="1240"/>
            </a:xfrm>
            <a:custGeom>
              <a:avLst/>
              <a:gdLst/>
              <a:ahLst/>
              <a:cxnLst>
                <a:cxn ang="0">
                  <a:pos x="1098" y="347"/>
                </a:cxn>
                <a:cxn ang="0">
                  <a:pos x="1023" y="165"/>
                </a:cxn>
                <a:cxn ang="0">
                  <a:pos x="888" y="45"/>
                </a:cxn>
                <a:cxn ang="0">
                  <a:pos x="700" y="0"/>
                </a:cxn>
                <a:cxn ang="0">
                  <a:pos x="442" y="68"/>
                </a:cxn>
                <a:cxn ang="0">
                  <a:pos x="221" y="244"/>
                </a:cxn>
                <a:cxn ang="0">
                  <a:pos x="59" y="495"/>
                </a:cxn>
                <a:cxn ang="0">
                  <a:pos x="0" y="785"/>
                </a:cxn>
                <a:cxn ang="0">
                  <a:pos x="38" y="995"/>
                </a:cxn>
                <a:cxn ang="0">
                  <a:pos x="151" y="1149"/>
                </a:cxn>
                <a:cxn ang="0">
                  <a:pos x="312" y="1229"/>
                </a:cxn>
                <a:cxn ang="0">
                  <a:pos x="539" y="1223"/>
                </a:cxn>
                <a:cxn ang="0">
                  <a:pos x="781" y="1098"/>
                </a:cxn>
                <a:cxn ang="0">
                  <a:pos x="980" y="882"/>
                </a:cxn>
                <a:cxn ang="0">
                  <a:pos x="1093" y="609"/>
                </a:cxn>
                <a:cxn ang="0">
                  <a:pos x="420" y="1194"/>
                </a:cxn>
                <a:cxn ang="0">
                  <a:pos x="280" y="1149"/>
                </a:cxn>
                <a:cxn ang="0">
                  <a:pos x="183" y="1024"/>
                </a:cxn>
                <a:cxn ang="0">
                  <a:pos x="146" y="830"/>
                </a:cxn>
                <a:cxn ang="0">
                  <a:pos x="156" y="705"/>
                </a:cxn>
                <a:cxn ang="0">
                  <a:pos x="199" y="518"/>
                </a:cxn>
                <a:cxn ang="0">
                  <a:pos x="296" y="307"/>
                </a:cxn>
                <a:cxn ang="0">
                  <a:pos x="447" y="136"/>
                </a:cxn>
                <a:cxn ang="0">
                  <a:pos x="608" y="57"/>
                </a:cxn>
                <a:cxn ang="0">
                  <a:pos x="748" y="51"/>
                </a:cxn>
                <a:cxn ang="0">
                  <a:pos x="856" y="102"/>
                </a:cxn>
                <a:cxn ang="0">
                  <a:pos x="937" y="210"/>
                </a:cxn>
                <a:cxn ang="0">
                  <a:pos x="969" y="392"/>
                </a:cxn>
                <a:cxn ang="0">
                  <a:pos x="942" y="597"/>
                </a:cxn>
                <a:cxn ang="0">
                  <a:pos x="845" y="859"/>
                </a:cxn>
                <a:cxn ang="0">
                  <a:pos x="695" y="1064"/>
                </a:cxn>
                <a:cxn ang="0">
                  <a:pos x="522" y="1177"/>
                </a:cxn>
              </a:cxnLst>
              <a:rect l="0" t="0" r="r" b="b"/>
              <a:pathLst>
                <a:path w="1109" h="1240">
                  <a:moveTo>
                    <a:pt x="1109" y="461"/>
                  </a:moveTo>
                  <a:lnTo>
                    <a:pt x="1098" y="347"/>
                  </a:lnTo>
                  <a:lnTo>
                    <a:pt x="1071" y="250"/>
                  </a:lnTo>
                  <a:lnTo>
                    <a:pt x="1023" y="165"/>
                  </a:lnTo>
                  <a:lnTo>
                    <a:pt x="964" y="97"/>
                  </a:lnTo>
                  <a:lnTo>
                    <a:pt x="888" y="45"/>
                  </a:lnTo>
                  <a:lnTo>
                    <a:pt x="797" y="11"/>
                  </a:lnTo>
                  <a:lnTo>
                    <a:pt x="700" y="0"/>
                  </a:lnTo>
                  <a:lnTo>
                    <a:pt x="571" y="17"/>
                  </a:lnTo>
                  <a:lnTo>
                    <a:pt x="442" y="68"/>
                  </a:lnTo>
                  <a:lnTo>
                    <a:pt x="323" y="142"/>
                  </a:lnTo>
                  <a:lnTo>
                    <a:pt x="221" y="244"/>
                  </a:lnTo>
                  <a:lnTo>
                    <a:pt x="129" y="364"/>
                  </a:lnTo>
                  <a:lnTo>
                    <a:pt x="59" y="495"/>
                  </a:lnTo>
                  <a:lnTo>
                    <a:pt x="16" y="637"/>
                  </a:lnTo>
                  <a:lnTo>
                    <a:pt x="0" y="785"/>
                  </a:lnTo>
                  <a:lnTo>
                    <a:pt x="11" y="899"/>
                  </a:lnTo>
                  <a:lnTo>
                    <a:pt x="38" y="995"/>
                  </a:lnTo>
                  <a:lnTo>
                    <a:pt x="86" y="1081"/>
                  </a:lnTo>
                  <a:lnTo>
                    <a:pt x="151" y="1149"/>
                  </a:lnTo>
                  <a:lnTo>
                    <a:pt x="226" y="1194"/>
                  </a:lnTo>
                  <a:lnTo>
                    <a:pt x="312" y="1229"/>
                  </a:lnTo>
                  <a:lnTo>
                    <a:pt x="409" y="1240"/>
                  </a:lnTo>
                  <a:lnTo>
                    <a:pt x="539" y="1223"/>
                  </a:lnTo>
                  <a:lnTo>
                    <a:pt x="662" y="1172"/>
                  </a:lnTo>
                  <a:lnTo>
                    <a:pt x="781" y="1098"/>
                  </a:lnTo>
                  <a:lnTo>
                    <a:pt x="888" y="1001"/>
                  </a:lnTo>
                  <a:lnTo>
                    <a:pt x="980" y="882"/>
                  </a:lnTo>
                  <a:lnTo>
                    <a:pt x="1050" y="751"/>
                  </a:lnTo>
                  <a:lnTo>
                    <a:pt x="1093" y="609"/>
                  </a:lnTo>
                  <a:lnTo>
                    <a:pt x="1109" y="461"/>
                  </a:lnTo>
                  <a:close/>
                  <a:moveTo>
                    <a:pt x="420" y="1194"/>
                  </a:moveTo>
                  <a:lnTo>
                    <a:pt x="345" y="1183"/>
                  </a:lnTo>
                  <a:lnTo>
                    <a:pt x="280" y="1149"/>
                  </a:lnTo>
                  <a:lnTo>
                    <a:pt x="226" y="1098"/>
                  </a:lnTo>
                  <a:lnTo>
                    <a:pt x="183" y="1024"/>
                  </a:lnTo>
                  <a:lnTo>
                    <a:pt x="156" y="938"/>
                  </a:lnTo>
                  <a:lnTo>
                    <a:pt x="146" y="830"/>
                  </a:lnTo>
                  <a:lnTo>
                    <a:pt x="151" y="779"/>
                  </a:lnTo>
                  <a:lnTo>
                    <a:pt x="156" y="705"/>
                  </a:lnTo>
                  <a:lnTo>
                    <a:pt x="172" y="614"/>
                  </a:lnTo>
                  <a:lnTo>
                    <a:pt x="199" y="518"/>
                  </a:lnTo>
                  <a:lnTo>
                    <a:pt x="242" y="409"/>
                  </a:lnTo>
                  <a:lnTo>
                    <a:pt x="296" y="307"/>
                  </a:lnTo>
                  <a:lnTo>
                    <a:pt x="366" y="210"/>
                  </a:lnTo>
                  <a:lnTo>
                    <a:pt x="447" y="136"/>
                  </a:lnTo>
                  <a:lnTo>
                    <a:pt x="528" y="85"/>
                  </a:lnTo>
                  <a:lnTo>
                    <a:pt x="608" y="57"/>
                  </a:lnTo>
                  <a:lnTo>
                    <a:pt x="689" y="45"/>
                  </a:lnTo>
                  <a:lnTo>
                    <a:pt x="748" y="51"/>
                  </a:lnTo>
                  <a:lnTo>
                    <a:pt x="802" y="68"/>
                  </a:lnTo>
                  <a:lnTo>
                    <a:pt x="856" y="102"/>
                  </a:lnTo>
                  <a:lnTo>
                    <a:pt x="899" y="148"/>
                  </a:lnTo>
                  <a:lnTo>
                    <a:pt x="937" y="210"/>
                  </a:lnTo>
                  <a:lnTo>
                    <a:pt x="958" y="296"/>
                  </a:lnTo>
                  <a:lnTo>
                    <a:pt x="969" y="392"/>
                  </a:lnTo>
                  <a:lnTo>
                    <a:pt x="964" y="483"/>
                  </a:lnTo>
                  <a:lnTo>
                    <a:pt x="942" y="597"/>
                  </a:lnTo>
                  <a:lnTo>
                    <a:pt x="905" y="722"/>
                  </a:lnTo>
                  <a:lnTo>
                    <a:pt x="845" y="859"/>
                  </a:lnTo>
                  <a:lnTo>
                    <a:pt x="765" y="990"/>
                  </a:lnTo>
                  <a:lnTo>
                    <a:pt x="695" y="1064"/>
                  </a:lnTo>
                  <a:lnTo>
                    <a:pt x="614" y="1132"/>
                  </a:lnTo>
                  <a:lnTo>
                    <a:pt x="522" y="1177"/>
                  </a:lnTo>
                  <a:lnTo>
                    <a:pt x="420" y="11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69" name="Freeform 457"/>
            <p:cNvSpPr>
              <a:spLocks/>
            </p:cNvSpPr>
            <p:nvPr/>
          </p:nvSpPr>
          <p:spPr bwMode="auto">
            <a:xfrm>
              <a:off x="15745" y="3404"/>
              <a:ext cx="372" cy="1701"/>
            </a:xfrm>
            <a:custGeom>
              <a:avLst/>
              <a:gdLst/>
              <a:ahLst/>
              <a:cxnLst>
                <a:cxn ang="0">
                  <a:pos x="372" y="1684"/>
                </a:cxn>
                <a:cxn ang="0">
                  <a:pos x="372" y="1678"/>
                </a:cxn>
                <a:cxn ang="0">
                  <a:pos x="361" y="1667"/>
                </a:cxn>
                <a:cxn ang="0">
                  <a:pos x="356" y="1655"/>
                </a:cxn>
                <a:cxn ang="0">
                  <a:pos x="345" y="1644"/>
                </a:cxn>
                <a:cxn ang="0">
                  <a:pos x="253" y="1530"/>
                </a:cxn>
                <a:cxn ang="0">
                  <a:pos x="189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2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6" y="415"/>
                </a:cxn>
                <a:cxn ang="0">
                  <a:pos x="194" y="284"/>
                </a:cxn>
                <a:cxn ang="0">
                  <a:pos x="264" y="159"/>
                </a:cxn>
                <a:cxn ang="0">
                  <a:pos x="350" y="45"/>
                </a:cxn>
                <a:cxn ang="0">
                  <a:pos x="372" y="23"/>
                </a:cxn>
                <a:cxn ang="0">
                  <a:pos x="372" y="6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39" y="11"/>
                </a:cxn>
                <a:cxn ang="0">
                  <a:pos x="302" y="40"/>
                </a:cxn>
                <a:cxn ang="0">
                  <a:pos x="259" y="85"/>
                </a:cxn>
                <a:cxn ang="0">
                  <a:pos x="205" y="148"/>
                </a:cxn>
                <a:cxn ang="0">
                  <a:pos x="151" y="233"/>
                </a:cxn>
                <a:cxn ang="0">
                  <a:pos x="97" y="330"/>
                </a:cxn>
                <a:cxn ang="0">
                  <a:pos x="38" y="518"/>
                </a:cxn>
                <a:cxn ang="0">
                  <a:pos x="6" y="694"/>
                </a:cxn>
                <a:cxn ang="0">
                  <a:pos x="0" y="847"/>
                </a:cxn>
                <a:cxn ang="0">
                  <a:pos x="6" y="961"/>
                </a:cxn>
                <a:cxn ang="0">
                  <a:pos x="16" y="1092"/>
                </a:cxn>
                <a:cxn ang="0">
                  <a:pos x="49" y="1234"/>
                </a:cxn>
                <a:cxn ang="0">
                  <a:pos x="103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9" y="1615"/>
                </a:cxn>
                <a:cxn ang="0">
                  <a:pos x="302" y="1661"/>
                </a:cxn>
                <a:cxn ang="0">
                  <a:pos x="339" y="1689"/>
                </a:cxn>
                <a:cxn ang="0">
                  <a:pos x="356" y="1701"/>
                </a:cxn>
                <a:cxn ang="0">
                  <a:pos x="366" y="1695"/>
                </a:cxn>
                <a:cxn ang="0">
                  <a:pos x="372" y="1689"/>
                </a:cxn>
                <a:cxn ang="0">
                  <a:pos x="372" y="1684"/>
                </a:cxn>
              </a:cxnLst>
              <a:rect l="0" t="0" r="r" b="b"/>
              <a:pathLst>
                <a:path w="372" h="1701">
                  <a:moveTo>
                    <a:pt x="372" y="1684"/>
                  </a:moveTo>
                  <a:lnTo>
                    <a:pt x="372" y="1678"/>
                  </a:lnTo>
                  <a:lnTo>
                    <a:pt x="361" y="1667"/>
                  </a:lnTo>
                  <a:lnTo>
                    <a:pt x="356" y="1655"/>
                  </a:lnTo>
                  <a:lnTo>
                    <a:pt x="345" y="1644"/>
                  </a:lnTo>
                  <a:lnTo>
                    <a:pt x="253" y="1530"/>
                  </a:lnTo>
                  <a:lnTo>
                    <a:pt x="189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2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6" y="415"/>
                  </a:lnTo>
                  <a:lnTo>
                    <a:pt x="194" y="284"/>
                  </a:lnTo>
                  <a:lnTo>
                    <a:pt x="264" y="159"/>
                  </a:lnTo>
                  <a:lnTo>
                    <a:pt x="350" y="45"/>
                  </a:lnTo>
                  <a:lnTo>
                    <a:pt x="372" y="23"/>
                  </a:lnTo>
                  <a:lnTo>
                    <a:pt x="372" y="6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39" y="11"/>
                  </a:lnTo>
                  <a:lnTo>
                    <a:pt x="302" y="40"/>
                  </a:lnTo>
                  <a:lnTo>
                    <a:pt x="259" y="85"/>
                  </a:lnTo>
                  <a:lnTo>
                    <a:pt x="205" y="148"/>
                  </a:lnTo>
                  <a:lnTo>
                    <a:pt x="151" y="233"/>
                  </a:lnTo>
                  <a:lnTo>
                    <a:pt x="97" y="330"/>
                  </a:lnTo>
                  <a:lnTo>
                    <a:pt x="38" y="518"/>
                  </a:lnTo>
                  <a:lnTo>
                    <a:pt x="6" y="694"/>
                  </a:lnTo>
                  <a:lnTo>
                    <a:pt x="0" y="847"/>
                  </a:lnTo>
                  <a:lnTo>
                    <a:pt x="6" y="961"/>
                  </a:lnTo>
                  <a:lnTo>
                    <a:pt x="16" y="1092"/>
                  </a:lnTo>
                  <a:lnTo>
                    <a:pt x="49" y="1234"/>
                  </a:lnTo>
                  <a:lnTo>
                    <a:pt x="103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9" y="1615"/>
                  </a:lnTo>
                  <a:lnTo>
                    <a:pt x="302" y="1661"/>
                  </a:lnTo>
                  <a:lnTo>
                    <a:pt x="339" y="1689"/>
                  </a:lnTo>
                  <a:lnTo>
                    <a:pt x="356" y="1701"/>
                  </a:lnTo>
                  <a:lnTo>
                    <a:pt x="366" y="1695"/>
                  </a:lnTo>
                  <a:lnTo>
                    <a:pt x="372" y="1689"/>
                  </a:lnTo>
                  <a:lnTo>
                    <a:pt x="372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0" name="Freeform 458"/>
            <p:cNvSpPr>
              <a:spLocks/>
            </p:cNvSpPr>
            <p:nvPr/>
          </p:nvSpPr>
          <p:spPr bwMode="auto">
            <a:xfrm>
              <a:off x="16257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0" y="740"/>
                </a:cxn>
                <a:cxn ang="0">
                  <a:pos x="97" y="762"/>
                </a:cxn>
                <a:cxn ang="0">
                  <a:pos x="134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0" y="80"/>
                </a:cxn>
                <a:cxn ang="0">
                  <a:pos x="559" y="34"/>
                </a:cxn>
                <a:cxn ang="0">
                  <a:pos x="624" y="63"/>
                </a:cxn>
                <a:cxn ang="0">
                  <a:pos x="646" y="120"/>
                </a:cxn>
                <a:cxn ang="0">
                  <a:pos x="640" y="216"/>
                </a:cxn>
                <a:cxn ang="0">
                  <a:pos x="581" y="438"/>
                </a:cxn>
                <a:cxn ang="0">
                  <a:pos x="543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69" y="717"/>
                </a:cxn>
                <a:cxn ang="0">
                  <a:pos x="834" y="615"/>
                </a:cxn>
                <a:cxn ang="0">
                  <a:pos x="866" y="529"/>
                </a:cxn>
                <a:cxn ang="0">
                  <a:pos x="866" y="495"/>
                </a:cxn>
                <a:cxn ang="0">
                  <a:pos x="856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6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2" y="495"/>
                </a:cxn>
                <a:cxn ang="0">
                  <a:pos x="726" y="330"/>
                </a:cxn>
                <a:cxn ang="0">
                  <a:pos x="753" y="182"/>
                </a:cxn>
                <a:cxn ang="0">
                  <a:pos x="699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0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7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4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0" y="700"/>
                  </a:lnTo>
                  <a:lnTo>
                    <a:pt x="80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4" y="768"/>
                  </a:lnTo>
                  <a:lnTo>
                    <a:pt x="150" y="762"/>
                  </a:lnTo>
                  <a:lnTo>
                    <a:pt x="167" y="751"/>
                  </a:lnTo>
                  <a:lnTo>
                    <a:pt x="177" y="740"/>
                  </a:lnTo>
                  <a:lnTo>
                    <a:pt x="199" y="671"/>
                  </a:lnTo>
                  <a:lnTo>
                    <a:pt x="204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0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7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0" y="80"/>
                  </a:lnTo>
                  <a:lnTo>
                    <a:pt x="489" y="51"/>
                  </a:lnTo>
                  <a:lnTo>
                    <a:pt x="559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0" y="91"/>
                  </a:lnTo>
                  <a:lnTo>
                    <a:pt x="646" y="120"/>
                  </a:lnTo>
                  <a:lnTo>
                    <a:pt x="646" y="154"/>
                  </a:lnTo>
                  <a:lnTo>
                    <a:pt x="640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59" y="506"/>
                  </a:lnTo>
                  <a:lnTo>
                    <a:pt x="543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69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6" y="563"/>
                  </a:lnTo>
                  <a:lnTo>
                    <a:pt x="866" y="529"/>
                  </a:lnTo>
                  <a:lnTo>
                    <a:pt x="872" y="506"/>
                  </a:lnTo>
                  <a:lnTo>
                    <a:pt x="866" y="495"/>
                  </a:lnTo>
                  <a:lnTo>
                    <a:pt x="861" y="495"/>
                  </a:lnTo>
                  <a:lnTo>
                    <a:pt x="856" y="489"/>
                  </a:lnTo>
                  <a:lnTo>
                    <a:pt x="839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2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6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2" y="495"/>
                  </a:lnTo>
                  <a:lnTo>
                    <a:pt x="699" y="415"/>
                  </a:lnTo>
                  <a:lnTo>
                    <a:pt x="726" y="330"/>
                  </a:lnTo>
                  <a:lnTo>
                    <a:pt x="742" y="251"/>
                  </a:lnTo>
                  <a:lnTo>
                    <a:pt x="753" y="182"/>
                  </a:lnTo>
                  <a:lnTo>
                    <a:pt x="737" y="103"/>
                  </a:lnTo>
                  <a:lnTo>
                    <a:pt x="699" y="46"/>
                  </a:lnTo>
                  <a:lnTo>
                    <a:pt x="646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7" y="148"/>
                  </a:lnTo>
                  <a:lnTo>
                    <a:pt x="301" y="86"/>
                  </a:lnTo>
                  <a:lnTo>
                    <a:pt x="263" y="40"/>
                  </a:lnTo>
                  <a:lnTo>
                    <a:pt x="220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0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7" y="268"/>
                  </a:lnTo>
                  <a:lnTo>
                    <a:pt x="37" y="256"/>
                  </a:lnTo>
                  <a:lnTo>
                    <a:pt x="43" y="239"/>
                  </a:lnTo>
                  <a:lnTo>
                    <a:pt x="64" y="160"/>
                  </a:lnTo>
                  <a:lnTo>
                    <a:pt x="91" y="91"/>
                  </a:lnTo>
                  <a:lnTo>
                    <a:pt x="123" y="51"/>
                  </a:lnTo>
                  <a:lnTo>
                    <a:pt x="161" y="34"/>
                  </a:lnTo>
                  <a:lnTo>
                    <a:pt x="177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4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4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1" name="Freeform 459"/>
            <p:cNvSpPr>
              <a:spLocks/>
            </p:cNvSpPr>
            <p:nvPr/>
          </p:nvSpPr>
          <p:spPr bwMode="auto">
            <a:xfrm>
              <a:off x="17247" y="3267"/>
              <a:ext cx="501" cy="791"/>
            </a:xfrm>
            <a:custGeom>
              <a:avLst/>
              <a:gdLst/>
              <a:ahLst/>
              <a:cxnLst>
                <a:cxn ang="0">
                  <a:pos x="501" y="575"/>
                </a:cxn>
                <a:cxn ang="0">
                  <a:pos x="463" y="575"/>
                </a:cxn>
                <a:cxn ang="0">
                  <a:pos x="458" y="609"/>
                </a:cxn>
                <a:cxn ang="0">
                  <a:pos x="447" y="655"/>
                </a:cxn>
                <a:cxn ang="0">
                  <a:pos x="431" y="683"/>
                </a:cxn>
                <a:cxn ang="0">
                  <a:pos x="415" y="689"/>
                </a:cxn>
                <a:cxn ang="0">
                  <a:pos x="113" y="689"/>
                </a:cxn>
                <a:cxn ang="0">
                  <a:pos x="178" y="632"/>
                </a:cxn>
                <a:cxn ang="0">
                  <a:pos x="226" y="586"/>
                </a:cxn>
                <a:cxn ang="0">
                  <a:pos x="264" y="552"/>
                </a:cxn>
                <a:cxn ang="0">
                  <a:pos x="302" y="524"/>
                </a:cxn>
                <a:cxn ang="0">
                  <a:pos x="339" y="490"/>
                </a:cxn>
                <a:cxn ang="0">
                  <a:pos x="388" y="450"/>
                </a:cxn>
                <a:cxn ang="0">
                  <a:pos x="431" y="404"/>
                </a:cxn>
                <a:cxn ang="0">
                  <a:pos x="468" y="353"/>
                </a:cxn>
                <a:cxn ang="0">
                  <a:pos x="490" y="296"/>
                </a:cxn>
                <a:cxn ang="0">
                  <a:pos x="501" y="234"/>
                </a:cxn>
                <a:cxn ang="0">
                  <a:pos x="485" y="154"/>
                </a:cxn>
                <a:cxn ang="0">
                  <a:pos x="447" y="91"/>
                </a:cxn>
                <a:cxn ang="0">
                  <a:pos x="393" y="40"/>
                </a:cxn>
                <a:cxn ang="0">
                  <a:pos x="318" y="12"/>
                </a:cxn>
                <a:cxn ang="0">
                  <a:pos x="237" y="0"/>
                </a:cxn>
                <a:cxn ang="0">
                  <a:pos x="156" y="12"/>
                </a:cxn>
                <a:cxn ang="0">
                  <a:pos x="92" y="46"/>
                </a:cxn>
                <a:cxn ang="0">
                  <a:pos x="43" y="91"/>
                </a:cxn>
                <a:cxn ang="0">
                  <a:pos x="11" y="148"/>
                </a:cxn>
                <a:cxn ang="0">
                  <a:pos x="0" y="217"/>
                </a:cxn>
                <a:cxn ang="0">
                  <a:pos x="0" y="234"/>
                </a:cxn>
                <a:cxn ang="0">
                  <a:pos x="11" y="251"/>
                </a:cxn>
                <a:cxn ang="0">
                  <a:pos x="16" y="262"/>
                </a:cxn>
                <a:cxn ang="0">
                  <a:pos x="49" y="279"/>
                </a:cxn>
                <a:cxn ang="0">
                  <a:pos x="75" y="279"/>
                </a:cxn>
                <a:cxn ang="0">
                  <a:pos x="86" y="273"/>
                </a:cxn>
                <a:cxn ang="0">
                  <a:pos x="102" y="262"/>
                </a:cxn>
                <a:cxn ang="0">
                  <a:pos x="113" y="251"/>
                </a:cxn>
                <a:cxn ang="0">
                  <a:pos x="118" y="239"/>
                </a:cxn>
                <a:cxn ang="0">
                  <a:pos x="118" y="200"/>
                </a:cxn>
                <a:cxn ang="0">
                  <a:pos x="108" y="177"/>
                </a:cxn>
                <a:cxn ang="0">
                  <a:pos x="92" y="160"/>
                </a:cxn>
                <a:cxn ang="0">
                  <a:pos x="75" y="154"/>
                </a:cxn>
                <a:cxn ang="0">
                  <a:pos x="54" y="154"/>
                </a:cxn>
                <a:cxn ang="0">
                  <a:pos x="86" y="103"/>
                </a:cxn>
                <a:cxn ang="0">
                  <a:pos x="129" y="69"/>
                </a:cxn>
                <a:cxn ang="0">
                  <a:pos x="178" y="52"/>
                </a:cxn>
                <a:cxn ang="0">
                  <a:pos x="221" y="46"/>
                </a:cxn>
                <a:cxn ang="0">
                  <a:pos x="280" y="57"/>
                </a:cxn>
                <a:cxn ang="0">
                  <a:pos x="328" y="86"/>
                </a:cxn>
                <a:cxn ang="0">
                  <a:pos x="361" y="126"/>
                </a:cxn>
                <a:cxn ang="0">
                  <a:pos x="382" y="177"/>
                </a:cxn>
                <a:cxn ang="0">
                  <a:pos x="388" y="234"/>
                </a:cxn>
                <a:cxn ang="0">
                  <a:pos x="377" y="308"/>
                </a:cxn>
                <a:cxn ang="0">
                  <a:pos x="350" y="370"/>
                </a:cxn>
                <a:cxn ang="0">
                  <a:pos x="318" y="421"/>
                </a:cxn>
                <a:cxn ang="0">
                  <a:pos x="285" y="461"/>
                </a:cxn>
                <a:cxn ang="0">
                  <a:pos x="11" y="746"/>
                </a:cxn>
                <a:cxn ang="0">
                  <a:pos x="5" y="751"/>
                </a:cxn>
                <a:cxn ang="0">
                  <a:pos x="5" y="757"/>
                </a:cxn>
                <a:cxn ang="0">
                  <a:pos x="0" y="763"/>
                </a:cxn>
                <a:cxn ang="0">
                  <a:pos x="0" y="791"/>
                </a:cxn>
                <a:cxn ang="0">
                  <a:pos x="463" y="791"/>
                </a:cxn>
                <a:cxn ang="0">
                  <a:pos x="501" y="575"/>
                </a:cxn>
              </a:cxnLst>
              <a:rect l="0" t="0" r="r" b="b"/>
              <a:pathLst>
                <a:path w="501" h="791">
                  <a:moveTo>
                    <a:pt x="501" y="575"/>
                  </a:moveTo>
                  <a:lnTo>
                    <a:pt x="463" y="575"/>
                  </a:lnTo>
                  <a:lnTo>
                    <a:pt x="458" y="609"/>
                  </a:lnTo>
                  <a:lnTo>
                    <a:pt x="447" y="655"/>
                  </a:lnTo>
                  <a:lnTo>
                    <a:pt x="431" y="683"/>
                  </a:lnTo>
                  <a:lnTo>
                    <a:pt x="415" y="689"/>
                  </a:lnTo>
                  <a:lnTo>
                    <a:pt x="113" y="689"/>
                  </a:lnTo>
                  <a:lnTo>
                    <a:pt x="178" y="632"/>
                  </a:lnTo>
                  <a:lnTo>
                    <a:pt x="226" y="586"/>
                  </a:lnTo>
                  <a:lnTo>
                    <a:pt x="264" y="552"/>
                  </a:lnTo>
                  <a:lnTo>
                    <a:pt x="302" y="524"/>
                  </a:lnTo>
                  <a:lnTo>
                    <a:pt x="339" y="490"/>
                  </a:lnTo>
                  <a:lnTo>
                    <a:pt x="388" y="450"/>
                  </a:lnTo>
                  <a:lnTo>
                    <a:pt x="431" y="404"/>
                  </a:lnTo>
                  <a:lnTo>
                    <a:pt x="468" y="353"/>
                  </a:lnTo>
                  <a:lnTo>
                    <a:pt x="490" y="296"/>
                  </a:lnTo>
                  <a:lnTo>
                    <a:pt x="501" y="234"/>
                  </a:lnTo>
                  <a:lnTo>
                    <a:pt x="485" y="154"/>
                  </a:lnTo>
                  <a:lnTo>
                    <a:pt x="447" y="91"/>
                  </a:lnTo>
                  <a:lnTo>
                    <a:pt x="393" y="40"/>
                  </a:lnTo>
                  <a:lnTo>
                    <a:pt x="318" y="12"/>
                  </a:lnTo>
                  <a:lnTo>
                    <a:pt x="237" y="0"/>
                  </a:lnTo>
                  <a:lnTo>
                    <a:pt x="156" y="12"/>
                  </a:lnTo>
                  <a:lnTo>
                    <a:pt x="92" y="46"/>
                  </a:lnTo>
                  <a:lnTo>
                    <a:pt x="43" y="91"/>
                  </a:lnTo>
                  <a:lnTo>
                    <a:pt x="11" y="148"/>
                  </a:lnTo>
                  <a:lnTo>
                    <a:pt x="0" y="217"/>
                  </a:lnTo>
                  <a:lnTo>
                    <a:pt x="0" y="234"/>
                  </a:lnTo>
                  <a:lnTo>
                    <a:pt x="11" y="251"/>
                  </a:lnTo>
                  <a:lnTo>
                    <a:pt x="16" y="262"/>
                  </a:lnTo>
                  <a:lnTo>
                    <a:pt x="49" y="279"/>
                  </a:lnTo>
                  <a:lnTo>
                    <a:pt x="75" y="279"/>
                  </a:lnTo>
                  <a:lnTo>
                    <a:pt x="86" y="273"/>
                  </a:lnTo>
                  <a:lnTo>
                    <a:pt x="102" y="262"/>
                  </a:lnTo>
                  <a:lnTo>
                    <a:pt x="113" y="251"/>
                  </a:lnTo>
                  <a:lnTo>
                    <a:pt x="118" y="239"/>
                  </a:lnTo>
                  <a:lnTo>
                    <a:pt x="118" y="200"/>
                  </a:lnTo>
                  <a:lnTo>
                    <a:pt x="108" y="177"/>
                  </a:lnTo>
                  <a:lnTo>
                    <a:pt x="92" y="160"/>
                  </a:lnTo>
                  <a:lnTo>
                    <a:pt x="75" y="154"/>
                  </a:lnTo>
                  <a:lnTo>
                    <a:pt x="54" y="154"/>
                  </a:lnTo>
                  <a:lnTo>
                    <a:pt x="86" y="103"/>
                  </a:lnTo>
                  <a:lnTo>
                    <a:pt x="129" y="69"/>
                  </a:lnTo>
                  <a:lnTo>
                    <a:pt x="178" y="52"/>
                  </a:lnTo>
                  <a:lnTo>
                    <a:pt x="221" y="46"/>
                  </a:lnTo>
                  <a:lnTo>
                    <a:pt x="280" y="57"/>
                  </a:lnTo>
                  <a:lnTo>
                    <a:pt x="328" y="86"/>
                  </a:lnTo>
                  <a:lnTo>
                    <a:pt x="361" y="126"/>
                  </a:lnTo>
                  <a:lnTo>
                    <a:pt x="382" y="177"/>
                  </a:lnTo>
                  <a:lnTo>
                    <a:pt x="388" y="234"/>
                  </a:lnTo>
                  <a:lnTo>
                    <a:pt x="377" y="308"/>
                  </a:lnTo>
                  <a:lnTo>
                    <a:pt x="350" y="370"/>
                  </a:lnTo>
                  <a:lnTo>
                    <a:pt x="318" y="421"/>
                  </a:lnTo>
                  <a:lnTo>
                    <a:pt x="285" y="461"/>
                  </a:lnTo>
                  <a:lnTo>
                    <a:pt x="11" y="746"/>
                  </a:lnTo>
                  <a:lnTo>
                    <a:pt x="5" y="751"/>
                  </a:lnTo>
                  <a:lnTo>
                    <a:pt x="5" y="757"/>
                  </a:lnTo>
                  <a:lnTo>
                    <a:pt x="0" y="763"/>
                  </a:lnTo>
                  <a:lnTo>
                    <a:pt x="0" y="791"/>
                  </a:lnTo>
                  <a:lnTo>
                    <a:pt x="463" y="791"/>
                  </a:lnTo>
                  <a:lnTo>
                    <a:pt x="501" y="5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2" name="Freeform 460"/>
            <p:cNvSpPr>
              <a:spLocks/>
            </p:cNvSpPr>
            <p:nvPr/>
          </p:nvSpPr>
          <p:spPr bwMode="auto">
            <a:xfrm>
              <a:off x="17995" y="3404"/>
              <a:ext cx="372" cy="1701"/>
            </a:xfrm>
            <a:custGeom>
              <a:avLst/>
              <a:gdLst/>
              <a:ahLst/>
              <a:cxnLst>
                <a:cxn ang="0">
                  <a:pos x="372" y="847"/>
                </a:cxn>
                <a:cxn ang="0">
                  <a:pos x="366" y="739"/>
                </a:cxn>
                <a:cxn ang="0">
                  <a:pos x="356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16" y="222"/>
                </a:cxn>
                <a:cxn ang="0">
                  <a:pos x="162" y="142"/>
                </a:cxn>
                <a:cxn ang="0">
                  <a:pos x="113" y="80"/>
                </a:cxn>
                <a:cxn ang="0">
                  <a:pos x="65" y="34"/>
                </a:cxn>
                <a:cxn ang="0">
                  <a:pos x="33" y="6"/>
                </a:cxn>
                <a:cxn ang="0">
                  <a:pos x="16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3"/>
                </a:cxn>
                <a:cxn ang="0">
                  <a:pos x="33" y="57"/>
                </a:cxn>
                <a:cxn ang="0">
                  <a:pos x="119" y="171"/>
                </a:cxn>
                <a:cxn ang="0">
                  <a:pos x="189" y="307"/>
                </a:cxn>
                <a:cxn ang="0">
                  <a:pos x="237" y="466"/>
                </a:cxn>
                <a:cxn ang="0">
                  <a:pos x="269" y="648"/>
                </a:cxn>
                <a:cxn ang="0">
                  <a:pos x="280" y="847"/>
                </a:cxn>
                <a:cxn ang="0">
                  <a:pos x="275" y="995"/>
                </a:cxn>
                <a:cxn ang="0">
                  <a:pos x="259" y="1138"/>
                </a:cxn>
                <a:cxn ang="0">
                  <a:pos x="226" y="1280"/>
                </a:cxn>
                <a:cxn ang="0">
                  <a:pos x="178" y="1416"/>
                </a:cxn>
                <a:cxn ang="0">
                  <a:pos x="108" y="1541"/>
                </a:cxn>
                <a:cxn ang="0">
                  <a:pos x="22" y="1655"/>
                </a:cxn>
                <a:cxn ang="0">
                  <a:pos x="0" y="1678"/>
                </a:cxn>
                <a:cxn ang="0">
                  <a:pos x="0" y="1689"/>
                </a:cxn>
                <a:cxn ang="0">
                  <a:pos x="6" y="1695"/>
                </a:cxn>
                <a:cxn ang="0">
                  <a:pos x="16" y="1701"/>
                </a:cxn>
                <a:cxn ang="0">
                  <a:pos x="33" y="1689"/>
                </a:cxn>
                <a:cxn ang="0">
                  <a:pos x="70" y="1661"/>
                </a:cxn>
                <a:cxn ang="0">
                  <a:pos x="113" y="1615"/>
                </a:cxn>
                <a:cxn ang="0">
                  <a:pos x="167" y="1547"/>
                </a:cxn>
                <a:cxn ang="0">
                  <a:pos x="221" y="1467"/>
                </a:cxn>
                <a:cxn ang="0">
                  <a:pos x="275" y="1365"/>
                </a:cxn>
                <a:cxn ang="0">
                  <a:pos x="334" y="1183"/>
                </a:cxn>
                <a:cxn ang="0">
                  <a:pos x="366" y="1007"/>
                </a:cxn>
                <a:cxn ang="0">
                  <a:pos x="372" y="847"/>
                </a:cxn>
              </a:cxnLst>
              <a:rect l="0" t="0" r="r" b="b"/>
              <a:pathLst>
                <a:path w="372" h="1701">
                  <a:moveTo>
                    <a:pt x="372" y="847"/>
                  </a:moveTo>
                  <a:lnTo>
                    <a:pt x="366" y="739"/>
                  </a:lnTo>
                  <a:lnTo>
                    <a:pt x="356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16" y="222"/>
                  </a:lnTo>
                  <a:lnTo>
                    <a:pt x="162" y="142"/>
                  </a:lnTo>
                  <a:lnTo>
                    <a:pt x="113" y="80"/>
                  </a:lnTo>
                  <a:lnTo>
                    <a:pt x="65" y="34"/>
                  </a:lnTo>
                  <a:lnTo>
                    <a:pt x="33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23"/>
                  </a:lnTo>
                  <a:lnTo>
                    <a:pt x="33" y="57"/>
                  </a:lnTo>
                  <a:lnTo>
                    <a:pt x="119" y="171"/>
                  </a:lnTo>
                  <a:lnTo>
                    <a:pt x="189" y="307"/>
                  </a:lnTo>
                  <a:lnTo>
                    <a:pt x="237" y="466"/>
                  </a:lnTo>
                  <a:lnTo>
                    <a:pt x="269" y="648"/>
                  </a:lnTo>
                  <a:lnTo>
                    <a:pt x="280" y="847"/>
                  </a:lnTo>
                  <a:lnTo>
                    <a:pt x="275" y="995"/>
                  </a:lnTo>
                  <a:lnTo>
                    <a:pt x="259" y="1138"/>
                  </a:lnTo>
                  <a:lnTo>
                    <a:pt x="226" y="1280"/>
                  </a:lnTo>
                  <a:lnTo>
                    <a:pt x="178" y="1416"/>
                  </a:lnTo>
                  <a:lnTo>
                    <a:pt x="108" y="1541"/>
                  </a:lnTo>
                  <a:lnTo>
                    <a:pt x="22" y="1655"/>
                  </a:lnTo>
                  <a:lnTo>
                    <a:pt x="0" y="1678"/>
                  </a:lnTo>
                  <a:lnTo>
                    <a:pt x="0" y="1689"/>
                  </a:lnTo>
                  <a:lnTo>
                    <a:pt x="6" y="1695"/>
                  </a:lnTo>
                  <a:lnTo>
                    <a:pt x="16" y="1701"/>
                  </a:lnTo>
                  <a:lnTo>
                    <a:pt x="33" y="1689"/>
                  </a:lnTo>
                  <a:lnTo>
                    <a:pt x="70" y="1661"/>
                  </a:lnTo>
                  <a:lnTo>
                    <a:pt x="113" y="1615"/>
                  </a:lnTo>
                  <a:lnTo>
                    <a:pt x="167" y="1547"/>
                  </a:lnTo>
                  <a:lnTo>
                    <a:pt x="221" y="1467"/>
                  </a:lnTo>
                  <a:lnTo>
                    <a:pt x="275" y="1365"/>
                  </a:lnTo>
                  <a:lnTo>
                    <a:pt x="334" y="1183"/>
                  </a:lnTo>
                  <a:lnTo>
                    <a:pt x="366" y="1007"/>
                  </a:lnTo>
                  <a:lnTo>
                    <a:pt x="372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463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1608455" y="2830672"/>
            <a:ext cx="1976755" cy="2047081"/>
            <a:chOff x="1240" y="1892"/>
            <a:chExt cx="12452" cy="12895"/>
          </a:xfrm>
        </p:grpSpPr>
        <p:sp>
          <p:nvSpPr>
            <p:cNvPr id="2215377" name="Freeform 465"/>
            <p:cNvSpPr>
              <a:spLocks noEditPoints="1"/>
            </p:cNvSpPr>
            <p:nvPr/>
          </p:nvSpPr>
          <p:spPr bwMode="auto">
            <a:xfrm>
              <a:off x="1320" y="3074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6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6" y="780"/>
                </a:cxn>
                <a:cxn ang="0">
                  <a:pos x="804" y="844"/>
                </a:cxn>
                <a:cxn ang="0">
                  <a:pos x="816" y="997"/>
                </a:cxn>
                <a:cxn ang="0">
                  <a:pos x="820" y="1049"/>
                </a:cxn>
                <a:cxn ang="0">
                  <a:pos x="788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0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8" y="1086"/>
                </a:cxn>
                <a:cxn ang="0">
                  <a:pos x="960" y="1045"/>
                </a:cxn>
                <a:cxn ang="0">
                  <a:pos x="860" y="24"/>
                </a:cxn>
                <a:cxn ang="0">
                  <a:pos x="856" y="8"/>
                </a:cxn>
                <a:cxn ang="0">
                  <a:pos x="844" y="0"/>
                </a:cxn>
                <a:cxn ang="0">
                  <a:pos x="808" y="4"/>
                </a:cxn>
                <a:cxn ang="0">
                  <a:pos x="788" y="28"/>
                </a:cxn>
                <a:cxn ang="0">
                  <a:pos x="424" y="732"/>
                </a:cxn>
                <a:cxn ang="0">
                  <a:pos x="792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6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6" y="780"/>
                  </a:lnTo>
                  <a:lnTo>
                    <a:pt x="800" y="804"/>
                  </a:lnTo>
                  <a:lnTo>
                    <a:pt x="804" y="844"/>
                  </a:lnTo>
                  <a:lnTo>
                    <a:pt x="812" y="949"/>
                  </a:lnTo>
                  <a:lnTo>
                    <a:pt x="816" y="997"/>
                  </a:lnTo>
                  <a:lnTo>
                    <a:pt x="820" y="1033"/>
                  </a:lnTo>
                  <a:lnTo>
                    <a:pt x="820" y="1049"/>
                  </a:lnTo>
                  <a:lnTo>
                    <a:pt x="812" y="1073"/>
                  </a:lnTo>
                  <a:lnTo>
                    <a:pt x="788" y="1090"/>
                  </a:lnTo>
                  <a:lnTo>
                    <a:pt x="760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8" y="1150"/>
                  </a:lnTo>
                  <a:lnTo>
                    <a:pt x="980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4" y="1098"/>
                  </a:lnTo>
                  <a:lnTo>
                    <a:pt x="968" y="1086"/>
                  </a:lnTo>
                  <a:lnTo>
                    <a:pt x="964" y="1069"/>
                  </a:lnTo>
                  <a:lnTo>
                    <a:pt x="960" y="1045"/>
                  </a:lnTo>
                  <a:lnTo>
                    <a:pt x="860" y="40"/>
                  </a:lnTo>
                  <a:lnTo>
                    <a:pt x="860" y="24"/>
                  </a:lnTo>
                  <a:lnTo>
                    <a:pt x="856" y="16"/>
                  </a:lnTo>
                  <a:lnTo>
                    <a:pt x="856" y="8"/>
                  </a:lnTo>
                  <a:lnTo>
                    <a:pt x="852" y="4"/>
                  </a:lnTo>
                  <a:lnTo>
                    <a:pt x="844" y="0"/>
                  </a:lnTo>
                  <a:lnTo>
                    <a:pt x="820" y="0"/>
                  </a:lnTo>
                  <a:lnTo>
                    <a:pt x="808" y="4"/>
                  </a:lnTo>
                  <a:lnTo>
                    <a:pt x="796" y="16"/>
                  </a:lnTo>
                  <a:lnTo>
                    <a:pt x="788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0" y="201"/>
                  </a:lnTo>
                  <a:lnTo>
                    <a:pt x="792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8" name="Freeform 466"/>
            <p:cNvSpPr>
              <a:spLocks noEditPoints="1"/>
            </p:cNvSpPr>
            <p:nvPr/>
          </p:nvSpPr>
          <p:spPr bwMode="auto">
            <a:xfrm>
              <a:off x="4161" y="3637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5"/>
                </a:cxn>
                <a:cxn ang="0">
                  <a:pos x="1056" y="317"/>
                </a:cxn>
                <a:cxn ang="0">
                  <a:pos x="1044" y="313"/>
                </a:cxn>
                <a:cxn ang="0">
                  <a:pos x="24" y="313"/>
                </a:cxn>
                <a:cxn ang="0">
                  <a:pos x="16" y="317"/>
                </a:cxn>
                <a:cxn ang="0">
                  <a:pos x="8" y="325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5"/>
                  </a:lnTo>
                  <a:lnTo>
                    <a:pt x="1056" y="317"/>
                  </a:lnTo>
                  <a:lnTo>
                    <a:pt x="1044" y="313"/>
                  </a:lnTo>
                  <a:lnTo>
                    <a:pt x="24" y="313"/>
                  </a:lnTo>
                  <a:lnTo>
                    <a:pt x="16" y="317"/>
                  </a:lnTo>
                  <a:lnTo>
                    <a:pt x="8" y="325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9" name="Freeform 467"/>
            <p:cNvSpPr>
              <a:spLocks/>
            </p:cNvSpPr>
            <p:nvPr/>
          </p:nvSpPr>
          <p:spPr bwMode="auto">
            <a:xfrm>
              <a:off x="7326" y="1892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0" name="Freeform 468"/>
            <p:cNvSpPr>
              <a:spLocks noEditPoints="1"/>
            </p:cNvSpPr>
            <p:nvPr/>
          </p:nvSpPr>
          <p:spPr bwMode="auto">
            <a:xfrm>
              <a:off x="7826" y="2089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5"/>
                </a:cxn>
                <a:cxn ang="0">
                  <a:pos x="296" y="1101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4" y="1105"/>
                </a:cxn>
                <a:cxn ang="0">
                  <a:pos x="676" y="1109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09"/>
                  </a:lnTo>
                  <a:lnTo>
                    <a:pt x="336" y="1105"/>
                  </a:lnTo>
                  <a:lnTo>
                    <a:pt x="324" y="1105"/>
                  </a:lnTo>
                  <a:lnTo>
                    <a:pt x="296" y="1101"/>
                  </a:lnTo>
                  <a:lnTo>
                    <a:pt x="272" y="1089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4" y="1105"/>
                  </a:lnTo>
                  <a:lnTo>
                    <a:pt x="680" y="1105"/>
                  </a:lnTo>
                  <a:lnTo>
                    <a:pt x="676" y="1109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1" name="Freeform 469"/>
            <p:cNvSpPr>
              <a:spLocks/>
            </p:cNvSpPr>
            <p:nvPr/>
          </p:nvSpPr>
          <p:spPr bwMode="auto">
            <a:xfrm>
              <a:off x="9099" y="2740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2" name="Freeform 470"/>
            <p:cNvSpPr>
              <a:spLocks noEditPoints="1"/>
            </p:cNvSpPr>
            <p:nvPr/>
          </p:nvSpPr>
          <p:spPr bwMode="auto">
            <a:xfrm>
              <a:off x="11355" y="2089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5"/>
                </a:cxn>
                <a:cxn ang="0">
                  <a:pos x="297" y="1101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5" y="1105"/>
                </a:cxn>
                <a:cxn ang="0">
                  <a:pos x="677" y="1109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09"/>
                  </a:lnTo>
                  <a:lnTo>
                    <a:pt x="337" y="1105"/>
                  </a:lnTo>
                  <a:lnTo>
                    <a:pt x="325" y="1105"/>
                  </a:lnTo>
                  <a:lnTo>
                    <a:pt x="297" y="1101"/>
                  </a:lnTo>
                  <a:lnTo>
                    <a:pt x="273" y="1089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5" y="1105"/>
                  </a:lnTo>
                  <a:lnTo>
                    <a:pt x="681" y="1105"/>
                  </a:lnTo>
                  <a:lnTo>
                    <a:pt x="677" y="1109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3" name="Freeform 471"/>
            <p:cNvSpPr>
              <a:spLocks/>
            </p:cNvSpPr>
            <p:nvPr/>
          </p:nvSpPr>
          <p:spPr bwMode="auto">
            <a:xfrm>
              <a:off x="12572" y="2740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4" name="Freeform 472"/>
            <p:cNvSpPr>
              <a:spLocks noEditPoints="1"/>
            </p:cNvSpPr>
            <p:nvPr/>
          </p:nvSpPr>
          <p:spPr bwMode="auto">
            <a:xfrm>
              <a:off x="7826" y="4027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5" name="Freeform 473"/>
            <p:cNvSpPr>
              <a:spLocks/>
            </p:cNvSpPr>
            <p:nvPr/>
          </p:nvSpPr>
          <p:spPr bwMode="auto">
            <a:xfrm>
              <a:off x="9035" y="4674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6" name="Freeform 474"/>
            <p:cNvSpPr>
              <a:spLocks noEditPoints="1"/>
            </p:cNvSpPr>
            <p:nvPr/>
          </p:nvSpPr>
          <p:spPr bwMode="auto">
            <a:xfrm>
              <a:off x="11355" y="4027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6"/>
                </a:cxn>
                <a:cxn ang="0">
                  <a:pos x="297" y="1102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5" y="1106"/>
                </a:cxn>
                <a:cxn ang="0">
                  <a:pos x="677" y="1110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10"/>
                  </a:lnTo>
                  <a:lnTo>
                    <a:pt x="337" y="1106"/>
                  </a:lnTo>
                  <a:lnTo>
                    <a:pt x="325" y="1106"/>
                  </a:lnTo>
                  <a:lnTo>
                    <a:pt x="297" y="1102"/>
                  </a:lnTo>
                  <a:lnTo>
                    <a:pt x="273" y="1090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5" y="1106"/>
                  </a:lnTo>
                  <a:lnTo>
                    <a:pt x="681" y="1106"/>
                  </a:lnTo>
                  <a:lnTo>
                    <a:pt x="677" y="1110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7" name="Freeform 475"/>
            <p:cNvSpPr>
              <a:spLocks noEditPoints="1"/>
            </p:cNvSpPr>
            <p:nvPr/>
          </p:nvSpPr>
          <p:spPr bwMode="auto">
            <a:xfrm>
              <a:off x="12544" y="4662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8" name="Freeform 476"/>
            <p:cNvSpPr>
              <a:spLocks/>
            </p:cNvSpPr>
            <p:nvPr/>
          </p:nvSpPr>
          <p:spPr bwMode="auto">
            <a:xfrm>
              <a:off x="13244" y="1892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9" name="Freeform 477"/>
            <p:cNvSpPr>
              <a:spLocks noEditPoints="1"/>
            </p:cNvSpPr>
            <p:nvPr/>
          </p:nvSpPr>
          <p:spPr bwMode="auto">
            <a:xfrm>
              <a:off x="1240" y="7642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0" y="1089"/>
                </a:cxn>
                <a:cxn ang="0">
                  <a:pos x="896" y="1013"/>
                </a:cxn>
                <a:cxn ang="0">
                  <a:pos x="1016" y="892"/>
                </a:cxn>
                <a:cxn ang="0">
                  <a:pos x="1056" y="752"/>
                </a:cxn>
                <a:cxn ang="0">
                  <a:pos x="1028" y="647"/>
                </a:cxn>
                <a:cxn ang="0">
                  <a:pos x="944" y="567"/>
                </a:cxn>
                <a:cxn ang="0">
                  <a:pos x="808" y="526"/>
                </a:cxn>
                <a:cxn ang="0">
                  <a:pos x="948" y="478"/>
                </a:cxn>
                <a:cxn ang="0">
                  <a:pos x="1064" y="398"/>
                </a:cxn>
                <a:cxn ang="0">
                  <a:pos x="1137" y="285"/>
                </a:cxn>
                <a:cxn ang="0">
                  <a:pos x="1137" y="165"/>
                </a:cxn>
                <a:cxn ang="0">
                  <a:pos x="1068" y="68"/>
                </a:cxn>
                <a:cxn ang="0">
                  <a:pos x="936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4" y="52"/>
                </a:cxn>
                <a:cxn ang="0">
                  <a:pos x="920" y="72"/>
                </a:cxn>
                <a:cxn ang="0">
                  <a:pos x="976" y="120"/>
                </a:cxn>
                <a:cxn ang="0">
                  <a:pos x="996" y="185"/>
                </a:cxn>
                <a:cxn ang="0">
                  <a:pos x="992" y="277"/>
                </a:cxn>
                <a:cxn ang="0">
                  <a:pos x="928" y="394"/>
                </a:cxn>
                <a:cxn ang="0">
                  <a:pos x="816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7"/>
                </a:cxn>
                <a:cxn ang="0">
                  <a:pos x="784" y="555"/>
                </a:cxn>
                <a:cxn ang="0">
                  <a:pos x="860" y="599"/>
                </a:cxn>
                <a:cxn ang="0">
                  <a:pos x="900" y="667"/>
                </a:cxn>
                <a:cxn ang="0">
                  <a:pos x="908" y="735"/>
                </a:cxn>
                <a:cxn ang="0">
                  <a:pos x="876" y="868"/>
                </a:cxn>
                <a:cxn ang="0">
                  <a:pos x="788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0" y="1089"/>
                  </a:lnTo>
                  <a:lnTo>
                    <a:pt x="816" y="1061"/>
                  </a:lnTo>
                  <a:lnTo>
                    <a:pt x="896" y="1013"/>
                  </a:lnTo>
                  <a:lnTo>
                    <a:pt x="964" y="957"/>
                  </a:lnTo>
                  <a:lnTo>
                    <a:pt x="1016" y="892"/>
                  </a:lnTo>
                  <a:lnTo>
                    <a:pt x="1048" y="824"/>
                  </a:lnTo>
                  <a:lnTo>
                    <a:pt x="1056" y="752"/>
                  </a:lnTo>
                  <a:lnTo>
                    <a:pt x="1048" y="695"/>
                  </a:lnTo>
                  <a:lnTo>
                    <a:pt x="1028" y="647"/>
                  </a:lnTo>
                  <a:lnTo>
                    <a:pt x="992" y="603"/>
                  </a:lnTo>
                  <a:lnTo>
                    <a:pt x="944" y="567"/>
                  </a:lnTo>
                  <a:lnTo>
                    <a:pt x="880" y="543"/>
                  </a:lnTo>
                  <a:lnTo>
                    <a:pt x="808" y="526"/>
                  </a:lnTo>
                  <a:lnTo>
                    <a:pt x="880" y="506"/>
                  </a:lnTo>
                  <a:lnTo>
                    <a:pt x="948" y="478"/>
                  </a:lnTo>
                  <a:lnTo>
                    <a:pt x="1012" y="442"/>
                  </a:lnTo>
                  <a:lnTo>
                    <a:pt x="1064" y="398"/>
                  </a:lnTo>
                  <a:lnTo>
                    <a:pt x="1109" y="346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5"/>
                  </a:lnTo>
                  <a:lnTo>
                    <a:pt x="1109" y="112"/>
                  </a:lnTo>
                  <a:lnTo>
                    <a:pt x="1068" y="68"/>
                  </a:lnTo>
                  <a:lnTo>
                    <a:pt x="1008" y="32"/>
                  </a:lnTo>
                  <a:lnTo>
                    <a:pt x="936" y="8"/>
                  </a:lnTo>
                  <a:lnTo>
                    <a:pt x="848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4" y="52"/>
                  </a:lnTo>
                  <a:lnTo>
                    <a:pt x="880" y="56"/>
                  </a:lnTo>
                  <a:lnTo>
                    <a:pt x="920" y="72"/>
                  </a:lnTo>
                  <a:lnTo>
                    <a:pt x="952" y="92"/>
                  </a:lnTo>
                  <a:lnTo>
                    <a:pt x="976" y="120"/>
                  </a:lnTo>
                  <a:lnTo>
                    <a:pt x="988" y="152"/>
                  </a:lnTo>
                  <a:lnTo>
                    <a:pt x="996" y="185"/>
                  </a:lnTo>
                  <a:lnTo>
                    <a:pt x="1000" y="217"/>
                  </a:lnTo>
                  <a:lnTo>
                    <a:pt x="992" y="277"/>
                  </a:lnTo>
                  <a:lnTo>
                    <a:pt x="968" y="337"/>
                  </a:lnTo>
                  <a:lnTo>
                    <a:pt x="928" y="394"/>
                  </a:lnTo>
                  <a:lnTo>
                    <a:pt x="880" y="438"/>
                  </a:lnTo>
                  <a:lnTo>
                    <a:pt x="816" y="478"/>
                  </a:lnTo>
                  <a:lnTo>
                    <a:pt x="744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7"/>
                  </a:lnTo>
                  <a:lnTo>
                    <a:pt x="724" y="547"/>
                  </a:lnTo>
                  <a:lnTo>
                    <a:pt x="784" y="555"/>
                  </a:lnTo>
                  <a:lnTo>
                    <a:pt x="828" y="571"/>
                  </a:lnTo>
                  <a:lnTo>
                    <a:pt x="860" y="599"/>
                  </a:lnTo>
                  <a:lnTo>
                    <a:pt x="884" y="631"/>
                  </a:lnTo>
                  <a:lnTo>
                    <a:pt x="900" y="667"/>
                  </a:lnTo>
                  <a:lnTo>
                    <a:pt x="908" y="703"/>
                  </a:lnTo>
                  <a:lnTo>
                    <a:pt x="908" y="735"/>
                  </a:lnTo>
                  <a:lnTo>
                    <a:pt x="900" y="804"/>
                  </a:lnTo>
                  <a:lnTo>
                    <a:pt x="876" y="868"/>
                  </a:lnTo>
                  <a:lnTo>
                    <a:pt x="836" y="928"/>
                  </a:lnTo>
                  <a:lnTo>
                    <a:pt x="788" y="977"/>
                  </a:lnTo>
                  <a:lnTo>
                    <a:pt x="724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0" name="Freeform 478"/>
            <p:cNvSpPr>
              <a:spLocks noEditPoints="1"/>
            </p:cNvSpPr>
            <p:nvPr/>
          </p:nvSpPr>
          <p:spPr bwMode="auto">
            <a:xfrm>
              <a:off x="4161" y="8152"/>
              <a:ext cx="1068" cy="378"/>
            </a:xfrm>
            <a:custGeom>
              <a:avLst/>
              <a:gdLst/>
              <a:ahLst/>
              <a:cxnLst>
                <a:cxn ang="0">
                  <a:pos x="1012" y="65"/>
                </a:cxn>
                <a:cxn ang="0">
                  <a:pos x="1036" y="65"/>
                </a:cxn>
                <a:cxn ang="0">
                  <a:pos x="1044" y="61"/>
                </a:cxn>
                <a:cxn ang="0">
                  <a:pos x="1056" y="57"/>
                </a:cxn>
                <a:cxn ang="0">
                  <a:pos x="1068" y="45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3"/>
                </a:cxn>
                <a:cxn ang="0">
                  <a:pos x="4" y="45"/>
                </a:cxn>
                <a:cxn ang="0">
                  <a:pos x="8" y="53"/>
                </a:cxn>
                <a:cxn ang="0">
                  <a:pos x="24" y="61"/>
                </a:cxn>
                <a:cxn ang="0">
                  <a:pos x="36" y="65"/>
                </a:cxn>
                <a:cxn ang="0">
                  <a:pos x="56" y="65"/>
                </a:cxn>
                <a:cxn ang="0">
                  <a:pos x="1012" y="65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5"/>
                  </a:moveTo>
                  <a:lnTo>
                    <a:pt x="1036" y="65"/>
                  </a:lnTo>
                  <a:lnTo>
                    <a:pt x="1044" y="61"/>
                  </a:lnTo>
                  <a:lnTo>
                    <a:pt x="1056" y="57"/>
                  </a:lnTo>
                  <a:lnTo>
                    <a:pt x="1068" y="45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8" y="53"/>
                  </a:lnTo>
                  <a:lnTo>
                    <a:pt x="24" y="61"/>
                  </a:lnTo>
                  <a:lnTo>
                    <a:pt x="36" y="65"/>
                  </a:lnTo>
                  <a:lnTo>
                    <a:pt x="56" y="65"/>
                  </a:lnTo>
                  <a:lnTo>
                    <a:pt x="1012" y="65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1" name="Freeform 479"/>
            <p:cNvSpPr>
              <a:spLocks/>
            </p:cNvSpPr>
            <p:nvPr/>
          </p:nvSpPr>
          <p:spPr bwMode="auto">
            <a:xfrm>
              <a:off x="7326" y="6403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80"/>
                </a:cxn>
                <a:cxn ang="0">
                  <a:pos x="88" y="3780"/>
                </a:cxn>
                <a:cxn ang="0">
                  <a:pos x="88" y="89"/>
                </a:cxn>
                <a:cxn ang="0">
                  <a:pos x="424" y="89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80"/>
                  </a:lnTo>
                  <a:lnTo>
                    <a:pt x="88" y="3780"/>
                  </a:lnTo>
                  <a:lnTo>
                    <a:pt x="88" y="89"/>
                  </a:lnTo>
                  <a:lnTo>
                    <a:pt x="424" y="89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2" name="Freeform 480"/>
            <p:cNvSpPr>
              <a:spLocks noEditPoints="1"/>
            </p:cNvSpPr>
            <p:nvPr/>
          </p:nvSpPr>
          <p:spPr bwMode="auto">
            <a:xfrm>
              <a:off x="7838" y="6657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3" name="Freeform 481"/>
            <p:cNvSpPr>
              <a:spLocks/>
            </p:cNvSpPr>
            <p:nvPr/>
          </p:nvSpPr>
          <p:spPr bwMode="auto">
            <a:xfrm>
              <a:off x="9115" y="7252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2"/>
                </a:cxn>
                <a:cxn ang="0">
                  <a:pos x="28" y="112"/>
                </a:cxn>
                <a:cxn ang="0">
                  <a:pos x="68" y="108"/>
                </a:cxn>
                <a:cxn ang="0">
                  <a:pos x="112" y="96"/>
                </a:cxn>
                <a:cxn ang="0">
                  <a:pos x="160" y="80"/>
                </a:cxn>
                <a:cxn ang="0">
                  <a:pos x="160" y="675"/>
                </a:cxn>
                <a:cxn ang="0">
                  <a:pos x="152" y="691"/>
                </a:cxn>
                <a:cxn ang="0">
                  <a:pos x="136" y="699"/>
                </a:cxn>
                <a:cxn ang="0">
                  <a:pos x="104" y="703"/>
                </a:cxn>
                <a:cxn ang="0">
                  <a:pos x="48" y="707"/>
                </a:cxn>
                <a:cxn ang="0">
                  <a:pos x="8" y="707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7"/>
                </a:cxn>
                <a:cxn ang="0">
                  <a:pos x="364" y="707"/>
                </a:cxn>
                <a:cxn ang="0">
                  <a:pos x="308" y="703"/>
                </a:cxn>
                <a:cxn ang="0">
                  <a:pos x="276" y="699"/>
                </a:cxn>
                <a:cxn ang="0">
                  <a:pos x="260" y="691"/>
                </a:cxn>
                <a:cxn ang="0">
                  <a:pos x="252" y="675"/>
                </a:cxn>
                <a:cxn ang="0">
                  <a:pos x="252" y="655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68" y="108"/>
                  </a:lnTo>
                  <a:lnTo>
                    <a:pt x="112" y="96"/>
                  </a:lnTo>
                  <a:lnTo>
                    <a:pt x="160" y="80"/>
                  </a:lnTo>
                  <a:lnTo>
                    <a:pt x="160" y="675"/>
                  </a:lnTo>
                  <a:lnTo>
                    <a:pt x="152" y="691"/>
                  </a:lnTo>
                  <a:lnTo>
                    <a:pt x="136" y="699"/>
                  </a:lnTo>
                  <a:lnTo>
                    <a:pt x="104" y="703"/>
                  </a:lnTo>
                  <a:lnTo>
                    <a:pt x="48" y="707"/>
                  </a:lnTo>
                  <a:lnTo>
                    <a:pt x="8" y="707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7"/>
                  </a:lnTo>
                  <a:lnTo>
                    <a:pt x="364" y="707"/>
                  </a:lnTo>
                  <a:lnTo>
                    <a:pt x="308" y="703"/>
                  </a:lnTo>
                  <a:lnTo>
                    <a:pt x="276" y="699"/>
                  </a:lnTo>
                  <a:lnTo>
                    <a:pt x="260" y="691"/>
                  </a:lnTo>
                  <a:lnTo>
                    <a:pt x="252" y="675"/>
                  </a:lnTo>
                  <a:lnTo>
                    <a:pt x="252" y="655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4" name="Freeform 482"/>
            <p:cNvSpPr>
              <a:spLocks noEditPoints="1"/>
            </p:cNvSpPr>
            <p:nvPr/>
          </p:nvSpPr>
          <p:spPr bwMode="auto">
            <a:xfrm>
              <a:off x="11379" y="6657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5" name="Freeform 483"/>
            <p:cNvSpPr>
              <a:spLocks/>
            </p:cNvSpPr>
            <p:nvPr/>
          </p:nvSpPr>
          <p:spPr bwMode="auto">
            <a:xfrm>
              <a:off x="12600" y="7252"/>
              <a:ext cx="496" cy="748"/>
            </a:xfrm>
            <a:custGeom>
              <a:avLst/>
              <a:gdLst/>
              <a:ahLst/>
              <a:cxnLst>
                <a:cxn ang="0">
                  <a:pos x="456" y="542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1"/>
                </a:cxn>
                <a:cxn ang="0">
                  <a:pos x="160" y="603"/>
                </a:cxn>
                <a:cxn ang="0">
                  <a:pos x="240" y="538"/>
                </a:cxn>
                <a:cxn ang="0">
                  <a:pos x="336" y="462"/>
                </a:cxn>
                <a:cxn ang="0">
                  <a:pos x="428" y="378"/>
                </a:cxn>
                <a:cxn ang="0">
                  <a:pos x="488" y="277"/>
                </a:cxn>
                <a:cxn ang="0">
                  <a:pos x="488" y="152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8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4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6"/>
                </a:cxn>
                <a:cxn ang="0">
                  <a:pos x="380" y="173"/>
                </a:cxn>
                <a:cxn ang="0">
                  <a:pos x="380" y="273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7"/>
                </a:cxn>
                <a:cxn ang="0">
                  <a:pos x="0" y="748"/>
                </a:cxn>
                <a:cxn ang="0">
                  <a:pos x="496" y="542"/>
                </a:cxn>
              </a:cxnLst>
              <a:rect l="0" t="0" r="r" b="b"/>
              <a:pathLst>
                <a:path w="496" h="748">
                  <a:moveTo>
                    <a:pt x="496" y="542"/>
                  </a:moveTo>
                  <a:lnTo>
                    <a:pt x="456" y="542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1"/>
                  </a:lnTo>
                  <a:lnTo>
                    <a:pt x="108" y="651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8"/>
                  </a:lnTo>
                  <a:lnTo>
                    <a:pt x="272" y="510"/>
                  </a:lnTo>
                  <a:lnTo>
                    <a:pt x="336" y="462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29"/>
                  </a:lnTo>
                  <a:lnTo>
                    <a:pt x="488" y="277"/>
                  </a:lnTo>
                  <a:lnTo>
                    <a:pt x="496" y="217"/>
                  </a:lnTo>
                  <a:lnTo>
                    <a:pt x="488" y="152"/>
                  </a:lnTo>
                  <a:lnTo>
                    <a:pt x="460" y="100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0"/>
                  </a:lnTo>
                  <a:lnTo>
                    <a:pt x="8" y="148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8"/>
                  </a:lnTo>
                  <a:lnTo>
                    <a:pt x="52" y="144"/>
                  </a:lnTo>
                  <a:lnTo>
                    <a:pt x="76" y="104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6"/>
                  </a:lnTo>
                  <a:lnTo>
                    <a:pt x="368" y="132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3"/>
                  </a:lnTo>
                  <a:lnTo>
                    <a:pt x="360" y="325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3"/>
                  </a:lnTo>
                  <a:lnTo>
                    <a:pt x="4" y="707"/>
                  </a:lnTo>
                  <a:lnTo>
                    <a:pt x="0" y="715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6" name="Freeform 484"/>
            <p:cNvSpPr>
              <a:spLocks noEditPoints="1"/>
            </p:cNvSpPr>
            <p:nvPr/>
          </p:nvSpPr>
          <p:spPr bwMode="auto">
            <a:xfrm>
              <a:off x="7838" y="8591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7" name="Freeform 485"/>
            <p:cNvSpPr>
              <a:spLocks/>
            </p:cNvSpPr>
            <p:nvPr/>
          </p:nvSpPr>
          <p:spPr bwMode="auto">
            <a:xfrm>
              <a:off x="9051" y="9186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59"/>
                </a:cxn>
                <a:cxn ang="0">
                  <a:pos x="316" y="719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7"/>
                </a:cxn>
                <a:cxn ang="0">
                  <a:pos x="92" y="647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0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7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59"/>
                </a:cxn>
                <a:cxn ang="0">
                  <a:pos x="516" y="551"/>
                </a:cxn>
                <a:cxn ang="0">
                  <a:pos x="484" y="450"/>
                </a:cxn>
                <a:cxn ang="0">
                  <a:pos x="388" y="374"/>
                </a:cxn>
                <a:cxn ang="0">
                  <a:pos x="384" y="321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0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8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6"/>
                </a:cxn>
                <a:cxn ang="0">
                  <a:pos x="136" y="112"/>
                </a:cxn>
                <a:cxn ang="0">
                  <a:pos x="112" y="96"/>
                </a:cxn>
                <a:cxn ang="0">
                  <a:pos x="128" y="64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0"/>
                </a:cxn>
                <a:cxn ang="0">
                  <a:pos x="372" y="153"/>
                </a:cxn>
                <a:cxn ang="0">
                  <a:pos x="352" y="249"/>
                </a:cxn>
                <a:cxn ang="0">
                  <a:pos x="292" y="321"/>
                </a:cxn>
                <a:cxn ang="0">
                  <a:pos x="204" y="337"/>
                </a:cxn>
                <a:cxn ang="0">
                  <a:pos x="172" y="341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6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59"/>
                  </a:lnTo>
                  <a:lnTo>
                    <a:pt x="348" y="695"/>
                  </a:lnTo>
                  <a:lnTo>
                    <a:pt x="316" y="719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1"/>
                  </a:lnTo>
                  <a:lnTo>
                    <a:pt x="92" y="687"/>
                  </a:lnTo>
                  <a:lnTo>
                    <a:pt x="60" y="655"/>
                  </a:lnTo>
                  <a:lnTo>
                    <a:pt x="92" y="647"/>
                  </a:lnTo>
                  <a:lnTo>
                    <a:pt x="112" y="631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0"/>
                  </a:lnTo>
                  <a:lnTo>
                    <a:pt x="64" y="530"/>
                  </a:lnTo>
                  <a:lnTo>
                    <a:pt x="40" y="534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3"/>
                  </a:lnTo>
                  <a:lnTo>
                    <a:pt x="36" y="687"/>
                  </a:lnTo>
                  <a:lnTo>
                    <a:pt x="76" y="723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3"/>
                  </a:lnTo>
                  <a:lnTo>
                    <a:pt x="484" y="659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8"/>
                  </a:lnTo>
                  <a:lnTo>
                    <a:pt x="484" y="450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1"/>
                  </a:lnTo>
                  <a:lnTo>
                    <a:pt x="428" y="281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4"/>
                  </a:lnTo>
                  <a:lnTo>
                    <a:pt x="440" y="60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0"/>
                  </a:lnTo>
                  <a:lnTo>
                    <a:pt x="36" y="148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6"/>
                  </a:lnTo>
                  <a:lnTo>
                    <a:pt x="144" y="124"/>
                  </a:lnTo>
                  <a:lnTo>
                    <a:pt x="136" y="112"/>
                  </a:lnTo>
                  <a:lnTo>
                    <a:pt x="124" y="100"/>
                  </a:lnTo>
                  <a:lnTo>
                    <a:pt x="112" y="96"/>
                  </a:lnTo>
                  <a:lnTo>
                    <a:pt x="92" y="92"/>
                  </a:lnTo>
                  <a:lnTo>
                    <a:pt x="128" y="64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0"/>
                  </a:lnTo>
                  <a:lnTo>
                    <a:pt x="368" y="112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49"/>
                  </a:lnTo>
                  <a:lnTo>
                    <a:pt x="328" y="289"/>
                  </a:lnTo>
                  <a:lnTo>
                    <a:pt x="292" y="321"/>
                  </a:lnTo>
                  <a:lnTo>
                    <a:pt x="252" y="333"/>
                  </a:lnTo>
                  <a:lnTo>
                    <a:pt x="204" y="337"/>
                  </a:lnTo>
                  <a:lnTo>
                    <a:pt x="176" y="337"/>
                  </a:lnTo>
                  <a:lnTo>
                    <a:pt x="172" y="341"/>
                  </a:lnTo>
                  <a:lnTo>
                    <a:pt x="160" y="341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8" name="Freeform 486"/>
            <p:cNvSpPr>
              <a:spLocks noEditPoints="1"/>
            </p:cNvSpPr>
            <p:nvPr/>
          </p:nvSpPr>
          <p:spPr bwMode="auto">
            <a:xfrm>
              <a:off x="11379" y="8591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9" name="Freeform 487"/>
            <p:cNvSpPr>
              <a:spLocks noEditPoints="1"/>
            </p:cNvSpPr>
            <p:nvPr/>
          </p:nvSpPr>
          <p:spPr bwMode="auto">
            <a:xfrm>
              <a:off x="12572" y="9174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4"/>
                </a:cxn>
                <a:cxn ang="0">
                  <a:pos x="424" y="534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4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7"/>
                </a:cxn>
                <a:cxn ang="0">
                  <a:pos x="324" y="703"/>
                </a:cxn>
                <a:cxn ang="0">
                  <a:pos x="312" y="711"/>
                </a:cxn>
                <a:cxn ang="0">
                  <a:pos x="284" y="715"/>
                </a:cxn>
                <a:cxn ang="0">
                  <a:pos x="240" y="719"/>
                </a:cxn>
                <a:cxn ang="0">
                  <a:pos x="208" y="719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19"/>
                </a:cxn>
                <a:cxn ang="0">
                  <a:pos x="472" y="719"/>
                </a:cxn>
                <a:cxn ang="0">
                  <a:pos x="444" y="711"/>
                </a:cxn>
                <a:cxn ang="0">
                  <a:pos x="432" y="703"/>
                </a:cxn>
                <a:cxn ang="0">
                  <a:pos x="424" y="687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0"/>
                </a:cxn>
                <a:cxn ang="0">
                  <a:pos x="336" y="534"/>
                </a:cxn>
                <a:cxn ang="0">
                  <a:pos x="40" y="534"/>
                </a:cxn>
                <a:cxn ang="0">
                  <a:pos x="336" y="120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4"/>
                  </a:lnTo>
                  <a:lnTo>
                    <a:pt x="424" y="534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4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7"/>
                  </a:lnTo>
                  <a:lnTo>
                    <a:pt x="324" y="703"/>
                  </a:lnTo>
                  <a:lnTo>
                    <a:pt x="312" y="711"/>
                  </a:lnTo>
                  <a:lnTo>
                    <a:pt x="284" y="715"/>
                  </a:lnTo>
                  <a:lnTo>
                    <a:pt x="240" y="719"/>
                  </a:lnTo>
                  <a:lnTo>
                    <a:pt x="208" y="719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19"/>
                  </a:lnTo>
                  <a:lnTo>
                    <a:pt x="472" y="719"/>
                  </a:lnTo>
                  <a:lnTo>
                    <a:pt x="444" y="711"/>
                  </a:lnTo>
                  <a:lnTo>
                    <a:pt x="432" y="703"/>
                  </a:lnTo>
                  <a:lnTo>
                    <a:pt x="424" y="687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0"/>
                  </a:moveTo>
                  <a:lnTo>
                    <a:pt x="336" y="534"/>
                  </a:lnTo>
                  <a:lnTo>
                    <a:pt x="40" y="534"/>
                  </a:lnTo>
                  <a:lnTo>
                    <a:pt x="336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0" name="Freeform 488"/>
            <p:cNvSpPr>
              <a:spLocks/>
            </p:cNvSpPr>
            <p:nvPr/>
          </p:nvSpPr>
          <p:spPr bwMode="auto">
            <a:xfrm>
              <a:off x="13272" y="6403"/>
              <a:ext cx="420" cy="3868"/>
            </a:xfrm>
            <a:custGeom>
              <a:avLst/>
              <a:gdLst/>
              <a:ahLst/>
              <a:cxnLst>
                <a:cxn ang="0">
                  <a:pos x="332" y="3780"/>
                </a:cxn>
                <a:cxn ang="0">
                  <a:pos x="0" y="3780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332" y="89"/>
                </a:cxn>
                <a:cxn ang="0">
                  <a:pos x="332" y="3780"/>
                </a:cxn>
              </a:cxnLst>
              <a:rect l="0" t="0" r="r" b="b"/>
              <a:pathLst>
                <a:path w="420" h="3868">
                  <a:moveTo>
                    <a:pt x="332" y="3780"/>
                  </a:moveTo>
                  <a:lnTo>
                    <a:pt x="0" y="3780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332" y="89"/>
                  </a:lnTo>
                  <a:lnTo>
                    <a:pt x="332" y="37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1" name="Freeform 489"/>
            <p:cNvSpPr>
              <a:spLocks/>
            </p:cNvSpPr>
            <p:nvPr/>
          </p:nvSpPr>
          <p:spPr bwMode="auto">
            <a:xfrm>
              <a:off x="1288" y="12117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6" y="129"/>
                </a:cxn>
                <a:cxn ang="0">
                  <a:pos x="928" y="80"/>
                </a:cxn>
                <a:cxn ang="0">
                  <a:pos x="848" y="24"/>
                </a:cxn>
                <a:cxn ang="0">
                  <a:pos x="720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2" y="1090"/>
                </a:cxn>
                <a:cxn ang="0">
                  <a:pos x="844" y="969"/>
                </a:cxn>
                <a:cxn ang="0">
                  <a:pos x="924" y="844"/>
                </a:cxn>
                <a:cxn ang="0">
                  <a:pos x="956" y="764"/>
                </a:cxn>
                <a:cxn ang="0">
                  <a:pos x="948" y="736"/>
                </a:cxn>
                <a:cxn ang="0">
                  <a:pos x="924" y="740"/>
                </a:cxn>
                <a:cxn ang="0">
                  <a:pos x="916" y="752"/>
                </a:cxn>
                <a:cxn ang="0">
                  <a:pos x="884" y="832"/>
                </a:cxn>
                <a:cxn ang="0">
                  <a:pos x="812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6" y="60"/>
                </a:cxn>
                <a:cxn ang="0">
                  <a:pos x="900" y="117"/>
                </a:cxn>
                <a:cxn ang="0">
                  <a:pos x="968" y="217"/>
                </a:cxn>
                <a:cxn ang="0">
                  <a:pos x="988" y="362"/>
                </a:cxn>
                <a:cxn ang="0">
                  <a:pos x="984" y="434"/>
                </a:cxn>
                <a:cxn ang="0">
                  <a:pos x="988" y="454"/>
                </a:cxn>
                <a:cxn ang="0">
                  <a:pos x="996" y="458"/>
                </a:cxn>
                <a:cxn ang="0">
                  <a:pos x="1016" y="462"/>
                </a:cxn>
                <a:cxn ang="0">
                  <a:pos x="1032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4" y="145"/>
                  </a:lnTo>
                  <a:lnTo>
                    <a:pt x="976" y="129"/>
                  </a:lnTo>
                  <a:lnTo>
                    <a:pt x="956" y="105"/>
                  </a:lnTo>
                  <a:lnTo>
                    <a:pt x="928" y="80"/>
                  </a:lnTo>
                  <a:lnTo>
                    <a:pt x="892" y="52"/>
                  </a:lnTo>
                  <a:lnTo>
                    <a:pt x="848" y="24"/>
                  </a:lnTo>
                  <a:lnTo>
                    <a:pt x="788" y="8"/>
                  </a:lnTo>
                  <a:lnTo>
                    <a:pt x="720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4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2" y="1090"/>
                  </a:lnTo>
                  <a:lnTo>
                    <a:pt x="780" y="1033"/>
                  </a:lnTo>
                  <a:lnTo>
                    <a:pt x="844" y="969"/>
                  </a:lnTo>
                  <a:lnTo>
                    <a:pt x="892" y="905"/>
                  </a:lnTo>
                  <a:lnTo>
                    <a:pt x="924" y="844"/>
                  </a:lnTo>
                  <a:lnTo>
                    <a:pt x="944" y="796"/>
                  </a:lnTo>
                  <a:lnTo>
                    <a:pt x="956" y="764"/>
                  </a:lnTo>
                  <a:lnTo>
                    <a:pt x="956" y="744"/>
                  </a:lnTo>
                  <a:lnTo>
                    <a:pt x="948" y="736"/>
                  </a:lnTo>
                  <a:lnTo>
                    <a:pt x="932" y="736"/>
                  </a:lnTo>
                  <a:lnTo>
                    <a:pt x="924" y="740"/>
                  </a:lnTo>
                  <a:lnTo>
                    <a:pt x="920" y="744"/>
                  </a:lnTo>
                  <a:lnTo>
                    <a:pt x="916" y="752"/>
                  </a:lnTo>
                  <a:lnTo>
                    <a:pt x="904" y="788"/>
                  </a:lnTo>
                  <a:lnTo>
                    <a:pt x="884" y="832"/>
                  </a:lnTo>
                  <a:lnTo>
                    <a:pt x="856" y="889"/>
                  </a:lnTo>
                  <a:lnTo>
                    <a:pt x="812" y="949"/>
                  </a:lnTo>
                  <a:lnTo>
                    <a:pt x="756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2" y="52"/>
                  </a:lnTo>
                  <a:lnTo>
                    <a:pt x="796" y="60"/>
                  </a:lnTo>
                  <a:lnTo>
                    <a:pt x="856" y="80"/>
                  </a:lnTo>
                  <a:lnTo>
                    <a:pt x="900" y="117"/>
                  </a:lnTo>
                  <a:lnTo>
                    <a:pt x="940" y="161"/>
                  </a:lnTo>
                  <a:lnTo>
                    <a:pt x="968" y="217"/>
                  </a:lnTo>
                  <a:lnTo>
                    <a:pt x="984" y="286"/>
                  </a:lnTo>
                  <a:lnTo>
                    <a:pt x="988" y="362"/>
                  </a:lnTo>
                  <a:lnTo>
                    <a:pt x="988" y="422"/>
                  </a:lnTo>
                  <a:lnTo>
                    <a:pt x="984" y="434"/>
                  </a:lnTo>
                  <a:lnTo>
                    <a:pt x="984" y="446"/>
                  </a:lnTo>
                  <a:lnTo>
                    <a:pt x="988" y="454"/>
                  </a:lnTo>
                  <a:lnTo>
                    <a:pt x="992" y="458"/>
                  </a:lnTo>
                  <a:lnTo>
                    <a:pt x="996" y="458"/>
                  </a:lnTo>
                  <a:lnTo>
                    <a:pt x="1004" y="462"/>
                  </a:lnTo>
                  <a:lnTo>
                    <a:pt x="1016" y="462"/>
                  </a:lnTo>
                  <a:lnTo>
                    <a:pt x="1024" y="458"/>
                  </a:lnTo>
                  <a:lnTo>
                    <a:pt x="1032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2" name="Freeform 490"/>
            <p:cNvSpPr>
              <a:spLocks noEditPoints="1"/>
            </p:cNvSpPr>
            <p:nvPr/>
          </p:nvSpPr>
          <p:spPr bwMode="auto">
            <a:xfrm>
              <a:off x="4165" y="12664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3" name="Freeform 491"/>
            <p:cNvSpPr>
              <a:spLocks/>
            </p:cNvSpPr>
            <p:nvPr/>
          </p:nvSpPr>
          <p:spPr bwMode="auto">
            <a:xfrm>
              <a:off x="7326" y="10919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4" name="Freeform 492"/>
            <p:cNvSpPr>
              <a:spLocks/>
            </p:cNvSpPr>
            <p:nvPr/>
          </p:nvSpPr>
          <p:spPr bwMode="auto">
            <a:xfrm>
              <a:off x="7850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1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8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1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5" name="Freeform 493"/>
            <p:cNvSpPr>
              <a:spLocks/>
            </p:cNvSpPr>
            <p:nvPr/>
          </p:nvSpPr>
          <p:spPr bwMode="auto">
            <a:xfrm>
              <a:off x="9043" y="11767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5"/>
                </a:cxn>
                <a:cxn ang="0">
                  <a:pos x="32" y="69"/>
                </a:cxn>
                <a:cxn ang="0">
                  <a:pos x="0" y="73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5"/>
                  </a:lnTo>
                  <a:lnTo>
                    <a:pt x="32" y="69"/>
                  </a:lnTo>
                  <a:lnTo>
                    <a:pt x="0" y="73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6" name="Freeform 494"/>
            <p:cNvSpPr>
              <a:spLocks/>
            </p:cNvSpPr>
            <p:nvPr/>
          </p:nvSpPr>
          <p:spPr bwMode="auto">
            <a:xfrm>
              <a:off x="11323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1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8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1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7" name="Freeform 495"/>
            <p:cNvSpPr>
              <a:spLocks/>
            </p:cNvSpPr>
            <p:nvPr/>
          </p:nvSpPr>
          <p:spPr bwMode="auto">
            <a:xfrm>
              <a:off x="12460" y="11767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4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8"/>
                </a:cxn>
                <a:cxn ang="0">
                  <a:pos x="48" y="262"/>
                </a:cxn>
                <a:cxn ang="0">
                  <a:pos x="72" y="266"/>
                </a:cxn>
                <a:cxn ang="0">
                  <a:pos x="92" y="254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3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4"/>
                  </a:lnTo>
                  <a:lnTo>
                    <a:pt x="416" y="648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8"/>
                  </a:lnTo>
                  <a:lnTo>
                    <a:pt x="36" y="262"/>
                  </a:lnTo>
                  <a:lnTo>
                    <a:pt x="48" y="262"/>
                  </a:lnTo>
                  <a:lnTo>
                    <a:pt x="52" y="266"/>
                  </a:lnTo>
                  <a:lnTo>
                    <a:pt x="72" y="266"/>
                  </a:lnTo>
                  <a:lnTo>
                    <a:pt x="84" y="262"/>
                  </a:lnTo>
                  <a:lnTo>
                    <a:pt x="92" y="254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3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5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8" name="Freeform 496"/>
            <p:cNvSpPr>
              <a:spLocks/>
            </p:cNvSpPr>
            <p:nvPr/>
          </p:nvSpPr>
          <p:spPr bwMode="auto">
            <a:xfrm>
              <a:off x="7850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9" name="Freeform 497"/>
            <p:cNvSpPr>
              <a:spLocks/>
            </p:cNvSpPr>
            <p:nvPr/>
          </p:nvSpPr>
          <p:spPr bwMode="auto">
            <a:xfrm>
              <a:off x="8979" y="13701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9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2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7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9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2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7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5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7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0" name="Freeform 498"/>
            <p:cNvSpPr>
              <a:spLocks/>
            </p:cNvSpPr>
            <p:nvPr/>
          </p:nvSpPr>
          <p:spPr bwMode="auto">
            <a:xfrm>
              <a:off x="11323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2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9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2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1" name="Freeform 499"/>
            <p:cNvSpPr>
              <a:spLocks noEditPoints="1"/>
            </p:cNvSpPr>
            <p:nvPr/>
          </p:nvSpPr>
          <p:spPr bwMode="auto">
            <a:xfrm>
              <a:off x="12432" y="13689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2" name="Freeform 500"/>
            <p:cNvSpPr>
              <a:spLocks/>
            </p:cNvSpPr>
            <p:nvPr/>
          </p:nvSpPr>
          <p:spPr bwMode="auto">
            <a:xfrm>
              <a:off x="13132" y="10919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0D58-D90D-476F-A90D-9D6D9CA2DEA6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221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Volker Strassen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5" y="2636912"/>
            <a:ext cx="7519035" cy="3524250"/>
          </a:xfrm>
          <a:prstGeom prst="rect">
            <a:avLst/>
          </a:prstGeom>
        </p:spPr>
      </p:pic>
      <p:pic>
        <p:nvPicPr>
          <p:cNvPr id="73730" name="Picture 2" descr="http://upload.wikimedia.org/wikipedia/commons/thumb/e/ef/Strassen_Knuth_Prize_lecture.jpg/250px-Strassen_Knuth_Prize_lect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150" y="655786"/>
            <a:ext cx="2381250" cy="3571875"/>
          </a:xfrm>
          <a:prstGeom prst="rect">
            <a:avLst/>
          </a:prstGeom>
          <a:noFill/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476672"/>
            <a:ext cx="7772400" cy="1362456"/>
          </a:xfrm>
        </p:spPr>
        <p:txBody>
          <a:bodyPr/>
          <a:lstStyle/>
          <a:p>
            <a:r>
              <a:rPr lang="en-US" altLang="zh-TW"/>
              <a:t>Strassen’s technique</a:t>
            </a:r>
          </a:p>
        </p:txBody>
      </p:sp>
      <p:sp>
        <p:nvSpPr>
          <p:cNvPr id="1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7EB4-7CEB-4FC4-AF1D-68D63743E1BB}" type="slidenum">
              <a:rPr lang="zh-TW" altLang="en-US"/>
              <a:pPr/>
              <a:t>13</a:t>
            </a:fld>
            <a:endParaRPr lang="en-US" altLang="zh-TW"/>
          </a:p>
        </p:txBody>
      </p:sp>
      <p:grpSp>
        <p:nvGrpSpPr>
          <p:cNvPr id="2" name="Group 30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608455" y="3326135"/>
            <a:ext cx="1976755" cy="2047081"/>
            <a:chOff x="1240" y="1892"/>
            <a:chExt cx="12452" cy="12895"/>
          </a:xfrm>
        </p:grpSpPr>
        <p:sp>
          <p:nvSpPr>
            <p:cNvPr id="2216244" name="Freeform 308"/>
            <p:cNvSpPr>
              <a:spLocks noEditPoints="1"/>
            </p:cNvSpPr>
            <p:nvPr/>
          </p:nvSpPr>
          <p:spPr bwMode="auto">
            <a:xfrm>
              <a:off x="1320" y="3074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6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6" y="780"/>
                </a:cxn>
                <a:cxn ang="0">
                  <a:pos x="804" y="844"/>
                </a:cxn>
                <a:cxn ang="0">
                  <a:pos x="816" y="997"/>
                </a:cxn>
                <a:cxn ang="0">
                  <a:pos x="820" y="1049"/>
                </a:cxn>
                <a:cxn ang="0">
                  <a:pos x="788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0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8" y="1086"/>
                </a:cxn>
                <a:cxn ang="0">
                  <a:pos x="960" y="1045"/>
                </a:cxn>
                <a:cxn ang="0">
                  <a:pos x="860" y="24"/>
                </a:cxn>
                <a:cxn ang="0">
                  <a:pos x="856" y="8"/>
                </a:cxn>
                <a:cxn ang="0">
                  <a:pos x="844" y="0"/>
                </a:cxn>
                <a:cxn ang="0">
                  <a:pos x="808" y="4"/>
                </a:cxn>
                <a:cxn ang="0">
                  <a:pos x="788" y="28"/>
                </a:cxn>
                <a:cxn ang="0">
                  <a:pos x="424" y="732"/>
                </a:cxn>
                <a:cxn ang="0">
                  <a:pos x="792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6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6" y="780"/>
                  </a:lnTo>
                  <a:lnTo>
                    <a:pt x="800" y="804"/>
                  </a:lnTo>
                  <a:lnTo>
                    <a:pt x="804" y="844"/>
                  </a:lnTo>
                  <a:lnTo>
                    <a:pt x="812" y="949"/>
                  </a:lnTo>
                  <a:lnTo>
                    <a:pt x="816" y="997"/>
                  </a:lnTo>
                  <a:lnTo>
                    <a:pt x="820" y="1033"/>
                  </a:lnTo>
                  <a:lnTo>
                    <a:pt x="820" y="1049"/>
                  </a:lnTo>
                  <a:lnTo>
                    <a:pt x="812" y="1073"/>
                  </a:lnTo>
                  <a:lnTo>
                    <a:pt x="788" y="1090"/>
                  </a:lnTo>
                  <a:lnTo>
                    <a:pt x="760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8" y="1150"/>
                  </a:lnTo>
                  <a:lnTo>
                    <a:pt x="980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4" y="1098"/>
                  </a:lnTo>
                  <a:lnTo>
                    <a:pt x="968" y="1086"/>
                  </a:lnTo>
                  <a:lnTo>
                    <a:pt x="964" y="1069"/>
                  </a:lnTo>
                  <a:lnTo>
                    <a:pt x="960" y="1045"/>
                  </a:lnTo>
                  <a:lnTo>
                    <a:pt x="860" y="40"/>
                  </a:lnTo>
                  <a:lnTo>
                    <a:pt x="860" y="24"/>
                  </a:lnTo>
                  <a:lnTo>
                    <a:pt x="856" y="16"/>
                  </a:lnTo>
                  <a:lnTo>
                    <a:pt x="856" y="8"/>
                  </a:lnTo>
                  <a:lnTo>
                    <a:pt x="852" y="4"/>
                  </a:lnTo>
                  <a:lnTo>
                    <a:pt x="844" y="0"/>
                  </a:lnTo>
                  <a:lnTo>
                    <a:pt x="820" y="0"/>
                  </a:lnTo>
                  <a:lnTo>
                    <a:pt x="808" y="4"/>
                  </a:lnTo>
                  <a:lnTo>
                    <a:pt x="796" y="16"/>
                  </a:lnTo>
                  <a:lnTo>
                    <a:pt x="788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0" y="201"/>
                  </a:lnTo>
                  <a:lnTo>
                    <a:pt x="792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5" name="Freeform 309"/>
            <p:cNvSpPr>
              <a:spLocks noEditPoints="1"/>
            </p:cNvSpPr>
            <p:nvPr/>
          </p:nvSpPr>
          <p:spPr bwMode="auto">
            <a:xfrm>
              <a:off x="4161" y="3637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5"/>
                </a:cxn>
                <a:cxn ang="0">
                  <a:pos x="1056" y="317"/>
                </a:cxn>
                <a:cxn ang="0">
                  <a:pos x="1044" y="313"/>
                </a:cxn>
                <a:cxn ang="0">
                  <a:pos x="24" y="313"/>
                </a:cxn>
                <a:cxn ang="0">
                  <a:pos x="16" y="317"/>
                </a:cxn>
                <a:cxn ang="0">
                  <a:pos x="8" y="325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5"/>
                  </a:lnTo>
                  <a:lnTo>
                    <a:pt x="1056" y="317"/>
                  </a:lnTo>
                  <a:lnTo>
                    <a:pt x="1044" y="313"/>
                  </a:lnTo>
                  <a:lnTo>
                    <a:pt x="24" y="313"/>
                  </a:lnTo>
                  <a:lnTo>
                    <a:pt x="16" y="317"/>
                  </a:lnTo>
                  <a:lnTo>
                    <a:pt x="8" y="325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6" name="Freeform 310"/>
            <p:cNvSpPr>
              <a:spLocks/>
            </p:cNvSpPr>
            <p:nvPr/>
          </p:nvSpPr>
          <p:spPr bwMode="auto">
            <a:xfrm>
              <a:off x="7326" y="1892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7" name="Freeform 311"/>
            <p:cNvSpPr>
              <a:spLocks noEditPoints="1"/>
            </p:cNvSpPr>
            <p:nvPr/>
          </p:nvSpPr>
          <p:spPr bwMode="auto">
            <a:xfrm>
              <a:off x="7826" y="2089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5"/>
                </a:cxn>
                <a:cxn ang="0">
                  <a:pos x="296" y="1101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4" y="1105"/>
                </a:cxn>
                <a:cxn ang="0">
                  <a:pos x="676" y="1109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09"/>
                  </a:lnTo>
                  <a:lnTo>
                    <a:pt x="336" y="1105"/>
                  </a:lnTo>
                  <a:lnTo>
                    <a:pt x="324" y="1105"/>
                  </a:lnTo>
                  <a:lnTo>
                    <a:pt x="296" y="1101"/>
                  </a:lnTo>
                  <a:lnTo>
                    <a:pt x="272" y="1089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4" y="1105"/>
                  </a:lnTo>
                  <a:lnTo>
                    <a:pt x="680" y="1105"/>
                  </a:lnTo>
                  <a:lnTo>
                    <a:pt x="676" y="1109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8" name="Freeform 312"/>
            <p:cNvSpPr>
              <a:spLocks/>
            </p:cNvSpPr>
            <p:nvPr/>
          </p:nvSpPr>
          <p:spPr bwMode="auto">
            <a:xfrm>
              <a:off x="9099" y="2740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9" name="Freeform 313"/>
            <p:cNvSpPr>
              <a:spLocks noEditPoints="1"/>
            </p:cNvSpPr>
            <p:nvPr/>
          </p:nvSpPr>
          <p:spPr bwMode="auto">
            <a:xfrm>
              <a:off x="11355" y="2089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5"/>
                </a:cxn>
                <a:cxn ang="0">
                  <a:pos x="297" y="1101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5" y="1105"/>
                </a:cxn>
                <a:cxn ang="0">
                  <a:pos x="677" y="1109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09"/>
                  </a:lnTo>
                  <a:lnTo>
                    <a:pt x="337" y="1105"/>
                  </a:lnTo>
                  <a:lnTo>
                    <a:pt x="325" y="1105"/>
                  </a:lnTo>
                  <a:lnTo>
                    <a:pt x="297" y="1101"/>
                  </a:lnTo>
                  <a:lnTo>
                    <a:pt x="273" y="1089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5" y="1105"/>
                  </a:lnTo>
                  <a:lnTo>
                    <a:pt x="681" y="1105"/>
                  </a:lnTo>
                  <a:lnTo>
                    <a:pt x="677" y="1109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0" name="Freeform 314"/>
            <p:cNvSpPr>
              <a:spLocks/>
            </p:cNvSpPr>
            <p:nvPr/>
          </p:nvSpPr>
          <p:spPr bwMode="auto">
            <a:xfrm>
              <a:off x="12572" y="2740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1" name="Freeform 315"/>
            <p:cNvSpPr>
              <a:spLocks noEditPoints="1"/>
            </p:cNvSpPr>
            <p:nvPr/>
          </p:nvSpPr>
          <p:spPr bwMode="auto">
            <a:xfrm>
              <a:off x="7826" y="4027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2" name="Freeform 316"/>
            <p:cNvSpPr>
              <a:spLocks/>
            </p:cNvSpPr>
            <p:nvPr/>
          </p:nvSpPr>
          <p:spPr bwMode="auto">
            <a:xfrm>
              <a:off x="9035" y="4674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3" name="Freeform 317"/>
            <p:cNvSpPr>
              <a:spLocks noEditPoints="1"/>
            </p:cNvSpPr>
            <p:nvPr/>
          </p:nvSpPr>
          <p:spPr bwMode="auto">
            <a:xfrm>
              <a:off x="11355" y="4027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6"/>
                </a:cxn>
                <a:cxn ang="0">
                  <a:pos x="297" y="1102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5" y="1106"/>
                </a:cxn>
                <a:cxn ang="0">
                  <a:pos x="677" y="1110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10"/>
                  </a:lnTo>
                  <a:lnTo>
                    <a:pt x="337" y="1106"/>
                  </a:lnTo>
                  <a:lnTo>
                    <a:pt x="325" y="1106"/>
                  </a:lnTo>
                  <a:lnTo>
                    <a:pt x="297" y="1102"/>
                  </a:lnTo>
                  <a:lnTo>
                    <a:pt x="273" y="1090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5" y="1106"/>
                  </a:lnTo>
                  <a:lnTo>
                    <a:pt x="681" y="1106"/>
                  </a:lnTo>
                  <a:lnTo>
                    <a:pt x="677" y="1110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4" name="Freeform 318"/>
            <p:cNvSpPr>
              <a:spLocks noEditPoints="1"/>
            </p:cNvSpPr>
            <p:nvPr/>
          </p:nvSpPr>
          <p:spPr bwMode="auto">
            <a:xfrm>
              <a:off x="12544" y="4662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5" name="Freeform 319"/>
            <p:cNvSpPr>
              <a:spLocks/>
            </p:cNvSpPr>
            <p:nvPr/>
          </p:nvSpPr>
          <p:spPr bwMode="auto">
            <a:xfrm>
              <a:off x="13244" y="1892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6" name="Freeform 320"/>
            <p:cNvSpPr>
              <a:spLocks noEditPoints="1"/>
            </p:cNvSpPr>
            <p:nvPr/>
          </p:nvSpPr>
          <p:spPr bwMode="auto">
            <a:xfrm>
              <a:off x="1240" y="7642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0" y="1089"/>
                </a:cxn>
                <a:cxn ang="0">
                  <a:pos x="896" y="1013"/>
                </a:cxn>
                <a:cxn ang="0">
                  <a:pos x="1016" y="892"/>
                </a:cxn>
                <a:cxn ang="0">
                  <a:pos x="1056" y="752"/>
                </a:cxn>
                <a:cxn ang="0">
                  <a:pos x="1028" y="647"/>
                </a:cxn>
                <a:cxn ang="0">
                  <a:pos x="944" y="567"/>
                </a:cxn>
                <a:cxn ang="0">
                  <a:pos x="808" y="526"/>
                </a:cxn>
                <a:cxn ang="0">
                  <a:pos x="948" y="478"/>
                </a:cxn>
                <a:cxn ang="0">
                  <a:pos x="1064" y="398"/>
                </a:cxn>
                <a:cxn ang="0">
                  <a:pos x="1137" y="285"/>
                </a:cxn>
                <a:cxn ang="0">
                  <a:pos x="1137" y="165"/>
                </a:cxn>
                <a:cxn ang="0">
                  <a:pos x="1068" y="68"/>
                </a:cxn>
                <a:cxn ang="0">
                  <a:pos x="936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4" y="52"/>
                </a:cxn>
                <a:cxn ang="0">
                  <a:pos x="920" y="72"/>
                </a:cxn>
                <a:cxn ang="0">
                  <a:pos x="976" y="120"/>
                </a:cxn>
                <a:cxn ang="0">
                  <a:pos x="996" y="185"/>
                </a:cxn>
                <a:cxn ang="0">
                  <a:pos x="992" y="277"/>
                </a:cxn>
                <a:cxn ang="0">
                  <a:pos x="928" y="394"/>
                </a:cxn>
                <a:cxn ang="0">
                  <a:pos x="816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7"/>
                </a:cxn>
                <a:cxn ang="0">
                  <a:pos x="784" y="555"/>
                </a:cxn>
                <a:cxn ang="0">
                  <a:pos x="860" y="599"/>
                </a:cxn>
                <a:cxn ang="0">
                  <a:pos x="900" y="667"/>
                </a:cxn>
                <a:cxn ang="0">
                  <a:pos x="908" y="735"/>
                </a:cxn>
                <a:cxn ang="0">
                  <a:pos x="876" y="868"/>
                </a:cxn>
                <a:cxn ang="0">
                  <a:pos x="788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0" y="1089"/>
                  </a:lnTo>
                  <a:lnTo>
                    <a:pt x="816" y="1061"/>
                  </a:lnTo>
                  <a:lnTo>
                    <a:pt x="896" y="1013"/>
                  </a:lnTo>
                  <a:lnTo>
                    <a:pt x="964" y="957"/>
                  </a:lnTo>
                  <a:lnTo>
                    <a:pt x="1016" y="892"/>
                  </a:lnTo>
                  <a:lnTo>
                    <a:pt x="1048" y="824"/>
                  </a:lnTo>
                  <a:lnTo>
                    <a:pt x="1056" y="752"/>
                  </a:lnTo>
                  <a:lnTo>
                    <a:pt x="1048" y="695"/>
                  </a:lnTo>
                  <a:lnTo>
                    <a:pt x="1028" y="647"/>
                  </a:lnTo>
                  <a:lnTo>
                    <a:pt x="992" y="603"/>
                  </a:lnTo>
                  <a:lnTo>
                    <a:pt x="944" y="567"/>
                  </a:lnTo>
                  <a:lnTo>
                    <a:pt x="880" y="543"/>
                  </a:lnTo>
                  <a:lnTo>
                    <a:pt x="808" y="526"/>
                  </a:lnTo>
                  <a:lnTo>
                    <a:pt x="880" y="506"/>
                  </a:lnTo>
                  <a:lnTo>
                    <a:pt x="948" y="478"/>
                  </a:lnTo>
                  <a:lnTo>
                    <a:pt x="1012" y="442"/>
                  </a:lnTo>
                  <a:lnTo>
                    <a:pt x="1064" y="398"/>
                  </a:lnTo>
                  <a:lnTo>
                    <a:pt x="1109" y="346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5"/>
                  </a:lnTo>
                  <a:lnTo>
                    <a:pt x="1109" y="112"/>
                  </a:lnTo>
                  <a:lnTo>
                    <a:pt x="1068" y="68"/>
                  </a:lnTo>
                  <a:lnTo>
                    <a:pt x="1008" y="32"/>
                  </a:lnTo>
                  <a:lnTo>
                    <a:pt x="936" y="8"/>
                  </a:lnTo>
                  <a:lnTo>
                    <a:pt x="848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4" y="52"/>
                  </a:lnTo>
                  <a:lnTo>
                    <a:pt x="880" y="56"/>
                  </a:lnTo>
                  <a:lnTo>
                    <a:pt x="920" y="72"/>
                  </a:lnTo>
                  <a:lnTo>
                    <a:pt x="952" y="92"/>
                  </a:lnTo>
                  <a:lnTo>
                    <a:pt x="976" y="120"/>
                  </a:lnTo>
                  <a:lnTo>
                    <a:pt x="988" y="152"/>
                  </a:lnTo>
                  <a:lnTo>
                    <a:pt x="996" y="185"/>
                  </a:lnTo>
                  <a:lnTo>
                    <a:pt x="1000" y="217"/>
                  </a:lnTo>
                  <a:lnTo>
                    <a:pt x="992" y="277"/>
                  </a:lnTo>
                  <a:lnTo>
                    <a:pt x="968" y="337"/>
                  </a:lnTo>
                  <a:lnTo>
                    <a:pt x="928" y="394"/>
                  </a:lnTo>
                  <a:lnTo>
                    <a:pt x="880" y="438"/>
                  </a:lnTo>
                  <a:lnTo>
                    <a:pt x="816" y="478"/>
                  </a:lnTo>
                  <a:lnTo>
                    <a:pt x="744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7"/>
                  </a:lnTo>
                  <a:lnTo>
                    <a:pt x="724" y="547"/>
                  </a:lnTo>
                  <a:lnTo>
                    <a:pt x="784" y="555"/>
                  </a:lnTo>
                  <a:lnTo>
                    <a:pt x="828" y="571"/>
                  </a:lnTo>
                  <a:lnTo>
                    <a:pt x="860" y="599"/>
                  </a:lnTo>
                  <a:lnTo>
                    <a:pt x="884" y="631"/>
                  </a:lnTo>
                  <a:lnTo>
                    <a:pt x="900" y="667"/>
                  </a:lnTo>
                  <a:lnTo>
                    <a:pt x="908" y="703"/>
                  </a:lnTo>
                  <a:lnTo>
                    <a:pt x="908" y="735"/>
                  </a:lnTo>
                  <a:lnTo>
                    <a:pt x="900" y="804"/>
                  </a:lnTo>
                  <a:lnTo>
                    <a:pt x="876" y="868"/>
                  </a:lnTo>
                  <a:lnTo>
                    <a:pt x="836" y="928"/>
                  </a:lnTo>
                  <a:lnTo>
                    <a:pt x="788" y="977"/>
                  </a:lnTo>
                  <a:lnTo>
                    <a:pt x="724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7" name="Freeform 321"/>
            <p:cNvSpPr>
              <a:spLocks noEditPoints="1"/>
            </p:cNvSpPr>
            <p:nvPr/>
          </p:nvSpPr>
          <p:spPr bwMode="auto">
            <a:xfrm>
              <a:off x="4161" y="8152"/>
              <a:ext cx="1068" cy="378"/>
            </a:xfrm>
            <a:custGeom>
              <a:avLst/>
              <a:gdLst/>
              <a:ahLst/>
              <a:cxnLst>
                <a:cxn ang="0">
                  <a:pos x="1012" y="65"/>
                </a:cxn>
                <a:cxn ang="0">
                  <a:pos x="1036" y="65"/>
                </a:cxn>
                <a:cxn ang="0">
                  <a:pos x="1044" y="61"/>
                </a:cxn>
                <a:cxn ang="0">
                  <a:pos x="1056" y="57"/>
                </a:cxn>
                <a:cxn ang="0">
                  <a:pos x="1068" y="45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3"/>
                </a:cxn>
                <a:cxn ang="0">
                  <a:pos x="4" y="45"/>
                </a:cxn>
                <a:cxn ang="0">
                  <a:pos x="8" y="53"/>
                </a:cxn>
                <a:cxn ang="0">
                  <a:pos x="24" y="61"/>
                </a:cxn>
                <a:cxn ang="0">
                  <a:pos x="36" y="65"/>
                </a:cxn>
                <a:cxn ang="0">
                  <a:pos x="56" y="65"/>
                </a:cxn>
                <a:cxn ang="0">
                  <a:pos x="1012" y="65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5"/>
                  </a:moveTo>
                  <a:lnTo>
                    <a:pt x="1036" y="65"/>
                  </a:lnTo>
                  <a:lnTo>
                    <a:pt x="1044" y="61"/>
                  </a:lnTo>
                  <a:lnTo>
                    <a:pt x="1056" y="57"/>
                  </a:lnTo>
                  <a:lnTo>
                    <a:pt x="1068" y="45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8" y="53"/>
                  </a:lnTo>
                  <a:lnTo>
                    <a:pt x="24" y="61"/>
                  </a:lnTo>
                  <a:lnTo>
                    <a:pt x="36" y="65"/>
                  </a:lnTo>
                  <a:lnTo>
                    <a:pt x="56" y="65"/>
                  </a:lnTo>
                  <a:lnTo>
                    <a:pt x="1012" y="65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8" name="Freeform 322"/>
            <p:cNvSpPr>
              <a:spLocks/>
            </p:cNvSpPr>
            <p:nvPr/>
          </p:nvSpPr>
          <p:spPr bwMode="auto">
            <a:xfrm>
              <a:off x="7326" y="6403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80"/>
                </a:cxn>
                <a:cxn ang="0">
                  <a:pos x="88" y="3780"/>
                </a:cxn>
                <a:cxn ang="0">
                  <a:pos x="88" y="89"/>
                </a:cxn>
                <a:cxn ang="0">
                  <a:pos x="424" y="89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80"/>
                  </a:lnTo>
                  <a:lnTo>
                    <a:pt x="88" y="3780"/>
                  </a:lnTo>
                  <a:lnTo>
                    <a:pt x="88" y="89"/>
                  </a:lnTo>
                  <a:lnTo>
                    <a:pt x="424" y="89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9" name="Freeform 323"/>
            <p:cNvSpPr>
              <a:spLocks noEditPoints="1"/>
            </p:cNvSpPr>
            <p:nvPr/>
          </p:nvSpPr>
          <p:spPr bwMode="auto">
            <a:xfrm>
              <a:off x="7838" y="6657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0" name="Freeform 324"/>
            <p:cNvSpPr>
              <a:spLocks/>
            </p:cNvSpPr>
            <p:nvPr/>
          </p:nvSpPr>
          <p:spPr bwMode="auto">
            <a:xfrm>
              <a:off x="9115" y="7252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2"/>
                </a:cxn>
                <a:cxn ang="0">
                  <a:pos x="28" y="112"/>
                </a:cxn>
                <a:cxn ang="0">
                  <a:pos x="68" y="108"/>
                </a:cxn>
                <a:cxn ang="0">
                  <a:pos x="112" y="96"/>
                </a:cxn>
                <a:cxn ang="0">
                  <a:pos x="160" y="80"/>
                </a:cxn>
                <a:cxn ang="0">
                  <a:pos x="160" y="675"/>
                </a:cxn>
                <a:cxn ang="0">
                  <a:pos x="152" y="691"/>
                </a:cxn>
                <a:cxn ang="0">
                  <a:pos x="136" y="699"/>
                </a:cxn>
                <a:cxn ang="0">
                  <a:pos x="104" y="703"/>
                </a:cxn>
                <a:cxn ang="0">
                  <a:pos x="48" y="707"/>
                </a:cxn>
                <a:cxn ang="0">
                  <a:pos x="8" y="707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7"/>
                </a:cxn>
                <a:cxn ang="0">
                  <a:pos x="364" y="707"/>
                </a:cxn>
                <a:cxn ang="0">
                  <a:pos x="308" y="703"/>
                </a:cxn>
                <a:cxn ang="0">
                  <a:pos x="276" y="699"/>
                </a:cxn>
                <a:cxn ang="0">
                  <a:pos x="260" y="691"/>
                </a:cxn>
                <a:cxn ang="0">
                  <a:pos x="252" y="675"/>
                </a:cxn>
                <a:cxn ang="0">
                  <a:pos x="252" y="655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68" y="108"/>
                  </a:lnTo>
                  <a:lnTo>
                    <a:pt x="112" y="96"/>
                  </a:lnTo>
                  <a:lnTo>
                    <a:pt x="160" y="80"/>
                  </a:lnTo>
                  <a:lnTo>
                    <a:pt x="160" y="675"/>
                  </a:lnTo>
                  <a:lnTo>
                    <a:pt x="152" y="691"/>
                  </a:lnTo>
                  <a:lnTo>
                    <a:pt x="136" y="699"/>
                  </a:lnTo>
                  <a:lnTo>
                    <a:pt x="104" y="703"/>
                  </a:lnTo>
                  <a:lnTo>
                    <a:pt x="48" y="707"/>
                  </a:lnTo>
                  <a:lnTo>
                    <a:pt x="8" y="707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7"/>
                  </a:lnTo>
                  <a:lnTo>
                    <a:pt x="364" y="707"/>
                  </a:lnTo>
                  <a:lnTo>
                    <a:pt x="308" y="703"/>
                  </a:lnTo>
                  <a:lnTo>
                    <a:pt x="276" y="699"/>
                  </a:lnTo>
                  <a:lnTo>
                    <a:pt x="260" y="691"/>
                  </a:lnTo>
                  <a:lnTo>
                    <a:pt x="252" y="675"/>
                  </a:lnTo>
                  <a:lnTo>
                    <a:pt x="252" y="655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1" name="Freeform 325"/>
            <p:cNvSpPr>
              <a:spLocks noEditPoints="1"/>
            </p:cNvSpPr>
            <p:nvPr/>
          </p:nvSpPr>
          <p:spPr bwMode="auto">
            <a:xfrm>
              <a:off x="11379" y="6657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2" name="Freeform 326"/>
            <p:cNvSpPr>
              <a:spLocks/>
            </p:cNvSpPr>
            <p:nvPr/>
          </p:nvSpPr>
          <p:spPr bwMode="auto">
            <a:xfrm>
              <a:off x="12600" y="7252"/>
              <a:ext cx="496" cy="748"/>
            </a:xfrm>
            <a:custGeom>
              <a:avLst/>
              <a:gdLst/>
              <a:ahLst/>
              <a:cxnLst>
                <a:cxn ang="0">
                  <a:pos x="456" y="542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1"/>
                </a:cxn>
                <a:cxn ang="0">
                  <a:pos x="160" y="603"/>
                </a:cxn>
                <a:cxn ang="0">
                  <a:pos x="240" y="538"/>
                </a:cxn>
                <a:cxn ang="0">
                  <a:pos x="336" y="462"/>
                </a:cxn>
                <a:cxn ang="0">
                  <a:pos x="428" y="378"/>
                </a:cxn>
                <a:cxn ang="0">
                  <a:pos x="488" y="277"/>
                </a:cxn>
                <a:cxn ang="0">
                  <a:pos x="488" y="152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8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4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6"/>
                </a:cxn>
                <a:cxn ang="0">
                  <a:pos x="380" y="173"/>
                </a:cxn>
                <a:cxn ang="0">
                  <a:pos x="380" y="273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7"/>
                </a:cxn>
                <a:cxn ang="0">
                  <a:pos x="0" y="748"/>
                </a:cxn>
                <a:cxn ang="0">
                  <a:pos x="496" y="542"/>
                </a:cxn>
              </a:cxnLst>
              <a:rect l="0" t="0" r="r" b="b"/>
              <a:pathLst>
                <a:path w="496" h="748">
                  <a:moveTo>
                    <a:pt x="496" y="542"/>
                  </a:moveTo>
                  <a:lnTo>
                    <a:pt x="456" y="542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1"/>
                  </a:lnTo>
                  <a:lnTo>
                    <a:pt x="108" y="651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8"/>
                  </a:lnTo>
                  <a:lnTo>
                    <a:pt x="272" y="510"/>
                  </a:lnTo>
                  <a:lnTo>
                    <a:pt x="336" y="462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29"/>
                  </a:lnTo>
                  <a:lnTo>
                    <a:pt x="488" y="277"/>
                  </a:lnTo>
                  <a:lnTo>
                    <a:pt x="496" y="217"/>
                  </a:lnTo>
                  <a:lnTo>
                    <a:pt x="488" y="152"/>
                  </a:lnTo>
                  <a:lnTo>
                    <a:pt x="460" y="100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0"/>
                  </a:lnTo>
                  <a:lnTo>
                    <a:pt x="8" y="148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8"/>
                  </a:lnTo>
                  <a:lnTo>
                    <a:pt x="52" y="144"/>
                  </a:lnTo>
                  <a:lnTo>
                    <a:pt x="76" y="104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6"/>
                  </a:lnTo>
                  <a:lnTo>
                    <a:pt x="368" y="132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3"/>
                  </a:lnTo>
                  <a:lnTo>
                    <a:pt x="360" y="325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3"/>
                  </a:lnTo>
                  <a:lnTo>
                    <a:pt x="4" y="707"/>
                  </a:lnTo>
                  <a:lnTo>
                    <a:pt x="0" y="715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3" name="Freeform 327"/>
            <p:cNvSpPr>
              <a:spLocks noEditPoints="1"/>
            </p:cNvSpPr>
            <p:nvPr/>
          </p:nvSpPr>
          <p:spPr bwMode="auto">
            <a:xfrm>
              <a:off x="7838" y="8591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4" name="Freeform 328"/>
            <p:cNvSpPr>
              <a:spLocks/>
            </p:cNvSpPr>
            <p:nvPr/>
          </p:nvSpPr>
          <p:spPr bwMode="auto">
            <a:xfrm>
              <a:off x="9051" y="9186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59"/>
                </a:cxn>
                <a:cxn ang="0">
                  <a:pos x="316" y="719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7"/>
                </a:cxn>
                <a:cxn ang="0">
                  <a:pos x="92" y="647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0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7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59"/>
                </a:cxn>
                <a:cxn ang="0">
                  <a:pos x="516" y="551"/>
                </a:cxn>
                <a:cxn ang="0">
                  <a:pos x="484" y="450"/>
                </a:cxn>
                <a:cxn ang="0">
                  <a:pos x="388" y="374"/>
                </a:cxn>
                <a:cxn ang="0">
                  <a:pos x="384" y="321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0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8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6"/>
                </a:cxn>
                <a:cxn ang="0">
                  <a:pos x="136" y="112"/>
                </a:cxn>
                <a:cxn ang="0">
                  <a:pos x="112" y="96"/>
                </a:cxn>
                <a:cxn ang="0">
                  <a:pos x="128" y="64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0"/>
                </a:cxn>
                <a:cxn ang="0">
                  <a:pos x="372" y="153"/>
                </a:cxn>
                <a:cxn ang="0">
                  <a:pos x="352" y="249"/>
                </a:cxn>
                <a:cxn ang="0">
                  <a:pos x="292" y="321"/>
                </a:cxn>
                <a:cxn ang="0">
                  <a:pos x="204" y="337"/>
                </a:cxn>
                <a:cxn ang="0">
                  <a:pos x="172" y="341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6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59"/>
                  </a:lnTo>
                  <a:lnTo>
                    <a:pt x="348" y="695"/>
                  </a:lnTo>
                  <a:lnTo>
                    <a:pt x="316" y="719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1"/>
                  </a:lnTo>
                  <a:lnTo>
                    <a:pt x="92" y="687"/>
                  </a:lnTo>
                  <a:lnTo>
                    <a:pt x="60" y="655"/>
                  </a:lnTo>
                  <a:lnTo>
                    <a:pt x="92" y="647"/>
                  </a:lnTo>
                  <a:lnTo>
                    <a:pt x="112" y="631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0"/>
                  </a:lnTo>
                  <a:lnTo>
                    <a:pt x="64" y="530"/>
                  </a:lnTo>
                  <a:lnTo>
                    <a:pt x="40" y="534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3"/>
                  </a:lnTo>
                  <a:lnTo>
                    <a:pt x="36" y="687"/>
                  </a:lnTo>
                  <a:lnTo>
                    <a:pt x="76" y="723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3"/>
                  </a:lnTo>
                  <a:lnTo>
                    <a:pt x="484" y="659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8"/>
                  </a:lnTo>
                  <a:lnTo>
                    <a:pt x="484" y="450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1"/>
                  </a:lnTo>
                  <a:lnTo>
                    <a:pt x="428" y="281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4"/>
                  </a:lnTo>
                  <a:lnTo>
                    <a:pt x="440" y="60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0"/>
                  </a:lnTo>
                  <a:lnTo>
                    <a:pt x="36" y="148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6"/>
                  </a:lnTo>
                  <a:lnTo>
                    <a:pt x="144" y="124"/>
                  </a:lnTo>
                  <a:lnTo>
                    <a:pt x="136" y="112"/>
                  </a:lnTo>
                  <a:lnTo>
                    <a:pt x="124" y="100"/>
                  </a:lnTo>
                  <a:lnTo>
                    <a:pt x="112" y="96"/>
                  </a:lnTo>
                  <a:lnTo>
                    <a:pt x="92" y="92"/>
                  </a:lnTo>
                  <a:lnTo>
                    <a:pt x="128" y="64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0"/>
                  </a:lnTo>
                  <a:lnTo>
                    <a:pt x="368" y="112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49"/>
                  </a:lnTo>
                  <a:lnTo>
                    <a:pt x="328" y="289"/>
                  </a:lnTo>
                  <a:lnTo>
                    <a:pt x="292" y="321"/>
                  </a:lnTo>
                  <a:lnTo>
                    <a:pt x="252" y="333"/>
                  </a:lnTo>
                  <a:lnTo>
                    <a:pt x="204" y="337"/>
                  </a:lnTo>
                  <a:lnTo>
                    <a:pt x="176" y="337"/>
                  </a:lnTo>
                  <a:lnTo>
                    <a:pt x="172" y="341"/>
                  </a:lnTo>
                  <a:lnTo>
                    <a:pt x="160" y="341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5" name="Freeform 329"/>
            <p:cNvSpPr>
              <a:spLocks noEditPoints="1"/>
            </p:cNvSpPr>
            <p:nvPr/>
          </p:nvSpPr>
          <p:spPr bwMode="auto">
            <a:xfrm>
              <a:off x="11379" y="8591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6" name="Freeform 330"/>
            <p:cNvSpPr>
              <a:spLocks noEditPoints="1"/>
            </p:cNvSpPr>
            <p:nvPr/>
          </p:nvSpPr>
          <p:spPr bwMode="auto">
            <a:xfrm>
              <a:off x="12572" y="9174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4"/>
                </a:cxn>
                <a:cxn ang="0">
                  <a:pos x="424" y="534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4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7"/>
                </a:cxn>
                <a:cxn ang="0">
                  <a:pos x="324" y="703"/>
                </a:cxn>
                <a:cxn ang="0">
                  <a:pos x="312" y="711"/>
                </a:cxn>
                <a:cxn ang="0">
                  <a:pos x="284" y="715"/>
                </a:cxn>
                <a:cxn ang="0">
                  <a:pos x="240" y="719"/>
                </a:cxn>
                <a:cxn ang="0">
                  <a:pos x="208" y="719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19"/>
                </a:cxn>
                <a:cxn ang="0">
                  <a:pos x="472" y="719"/>
                </a:cxn>
                <a:cxn ang="0">
                  <a:pos x="444" y="711"/>
                </a:cxn>
                <a:cxn ang="0">
                  <a:pos x="432" y="703"/>
                </a:cxn>
                <a:cxn ang="0">
                  <a:pos x="424" y="687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0"/>
                </a:cxn>
                <a:cxn ang="0">
                  <a:pos x="336" y="534"/>
                </a:cxn>
                <a:cxn ang="0">
                  <a:pos x="40" y="534"/>
                </a:cxn>
                <a:cxn ang="0">
                  <a:pos x="336" y="120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4"/>
                  </a:lnTo>
                  <a:lnTo>
                    <a:pt x="424" y="534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4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7"/>
                  </a:lnTo>
                  <a:lnTo>
                    <a:pt x="324" y="703"/>
                  </a:lnTo>
                  <a:lnTo>
                    <a:pt x="312" y="711"/>
                  </a:lnTo>
                  <a:lnTo>
                    <a:pt x="284" y="715"/>
                  </a:lnTo>
                  <a:lnTo>
                    <a:pt x="240" y="719"/>
                  </a:lnTo>
                  <a:lnTo>
                    <a:pt x="208" y="719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19"/>
                  </a:lnTo>
                  <a:lnTo>
                    <a:pt x="472" y="719"/>
                  </a:lnTo>
                  <a:lnTo>
                    <a:pt x="444" y="711"/>
                  </a:lnTo>
                  <a:lnTo>
                    <a:pt x="432" y="703"/>
                  </a:lnTo>
                  <a:lnTo>
                    <a:pt x="424" y="687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0"/>
                  </a:moveTo>
                  <a:lnTo>
                    <a:pt x="336" y="534"/>
                  </a:lnTo>
                  <a:lnTo>
                    <a:pt x="40" y="534"/>
                  </a:lnTo>
                  <a:lnTo>
                    <a:pt x="336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7" name="Freeform 331"/>
            <p:cNvSpPr>
              <a:spLocks/>
            </p:cNvSpPr>
            <p:nvPr/>
          </p:nvSpPr>
          <p:spPr bwMode="auto">
            <a:xfrm>
              <a:off x="13272" y="6403"/>
              <a:ext cx="420" cy="3868"/>
            </a:xfrm>
            <a:custGeom>
              <a:avLst/>
              <a:gdLst/>
              <a:ahLst/>
              <a:cxnLst>
                <a:cxn ang="0">
                  <a:pos x="332" y="3780"/>
                </a:cxn>
                <a:cxn ang="0">
                  <a:pos x="0" y="3780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332" y="89"/>
                </a:cxn>
                <a:cxn ang="0">
                  <a:pos x="332" y="3780"/>
                </a:cxn>
              </a:cxnLst>
              <a:rect l="0" t="0" r="r" b="b"/>
              <a:pathLst>
                <a:path w="420" h="3868">
                  <a:moveTo>
                    <a:pt x="332" y="3780"/>
                  </a:moveTo>
                  <a:lnTo>
                    <a:pt x="0" y="3780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332" y="89"/>
                  </a:lnTo>
                  <a:lnTo>
                    <a:pt x="332" y="37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8" name="Freeform 332"/>
            <p:cNvSpPr>
              <a:spLocks/>
            </p:cNvSpPr>
            <p:nvPr/>
          </p:nvSpPr>
          <p:spPr bwMode="auto">
            <a:xfrm>
              <a:off x="1288" y="12117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6" y="129"/>
                </a:cxn>
                <a:cxn ang="0">
                  <a:pos x="928" y="80"/>
                </a:cxn>
                <a:cxn ang="0">
                  <a:pos x="848" y="24"/>
                </a:cxn>
                <a:cxn ang="0">
                  <a:pos x="720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2" y="1090"/>
                </a:cxn>
                <a:cxn ang="0">
                  <a:pos x="844" y="969"/>
                </a:cxn>
                <a:cxn ang="0">
                  <a:pos x="924" y="844"/>
                </a:cxn>
                <a:cxn ang="0">
                  <a:pos x="956" y="764"/>
                </a:cxn>
                <a:cxn ang="0">
                  <a:pos x="948" y="736"/>
                </a:cxn>
                <a:cxn ang="0">
                  <a:pos x="924" y="740"/>
                </a:cxn>
                <a:cxn ang="0">
                  <a:pos x="916" y="752"/>
                </a:cxn>
                <a:cxn ang="0">
                  <a:pos x="884" y="832"/>
                </a:cxn>
                <a:cxn ang="0">
                  <a:pos x="812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6" y="60"/>
                </a:cxn>
                <a:cxn ang="0">
                  <a:pos x="900" y="117"/>
                </a:cxn>
                <a:cxn ang="0">
                  <a:pos x="968" y="217"/>
                </a:cxn>
                <a:cxn ang="0">
                  <a:pos x="988" y="362"/>
                </a:cxn>
                <a:cxn ang="0">
                  <a:pos x="984" y="434"/>
                </a:cxn>
                <a:cxn ang="0">
                  <a:pos x="988" y="454"/>
                </a:cxn>
                <a:cxn ang="0">
                  <a:pos x="996" y="458"/>
                </a:cxn>
                <a:cxn ang="0">
                  <a:pos x="1016" y="462"/>
                </a:cxn>
                <a:cxn ang="0">
                  <a:pos x="1032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4" y="145"/>
                  </a:lnTo>
                  <a:lnTo>
                    <a:pt x="976" y="129"/>
                  </a:lnTo>
                  <a:lnTo>
                    <a:pt x="956" y="105"/>
                  </a:lnTo>
                  <a:lnTo>
                    <a:pt x="928" y="80"/>
                  </a:lnTo>
                  <a:lnTo>
                    <a:pt x="892" y="52"/>
                  </a:lnTo>
                  <a:lnTo>
                    <a:pt x="848" y="24"/>
                  </a:lnTo>
                  <a:lnTo>
                    <a:pt x="788" y="8"/>
                  </a:lnTo>
                  <a:lnTo>
                    <a:pt x="720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4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2" y="1090"/>
                  </a:lnTo>
                  <a:lnTo>
                    <a:pt x="780" y="1033"/>
                  </a:lnTo>
                  <a:lnTo>
                    <a:pt x="844" y="969"/>
                  </a:lnTo>
                  <a:lnTo>
                    <a:pt x="892" y="905"/>
                  </a:lnTo>
                  <a:lnTo>
                    <a:pt x="924" y="844"/>
                  </a:lnTo>
                  <a:lnTo>
                    <a:pt x="944" y="796"/>
                  </a:lnTo>
                  <a:lnTo>
                    <a:pt x="956" y="764"/>
                  </a:lnTo>
                  <a:lnTo>
                    <a:pt x="956" y="744"/>
                  </a:lnTo>
                  <a:lnTo>
                    <a:pt x="948" y="736"/>
                  </a:lnTo>
                  <a:lnTo>
                    <a:pt x="932" y="736"/>
                  </a:lnTo>
                  <a:lnTo>
                    <a:pt x="924" y="740"/>
                  </a:lnTo>
                  <a:lnTo>
                    <a:pt x="920" y="744"/>
                  </a:lnTo>
                  <a:lnTo>
                    <a:pt x="916" y="752"/>
                  </a:lnTo>
                  <a:lnTo>
                    <a:pt x="904" y="788"/>
                  </a:lnTo>
                  <a:lnTo>
                    <a:pt x="884" y="832"/>
                  </a:lnTo>
                  <a:lnTo>
                    <a:pt x="856" y="889"/>
                  </a:lnTo>
                  <a:lnTo>
                    <a:pt x="812" y="949"/>
                  </a:lnTo>
                  <a:lnTo>
                    <a:pt x="756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2" y="52"/>
                  </a:lnTo>
                  <a:lnTo>
                    <a:pt x="796" y="60"/>
                  </a:lnTo>
                  <a:lnTo>
                    <a:pt x="856" y="80"/>
                  </a:lnTo>
                  <a:lnTo>
                    <a:pt x="900" y="117"/>
                  </a:lnTo>
                  <a:lnTo>
                    <a:pt x="940" y="161"/>
                  </a:lnTo>
                  <a:lnTo>
                    <a:pt x="968" y="217"/>
                  </a:lnTo>
                  <a:lnTo>
                    <a:pt x="984" y="286"/>
                  </a:lnTo>
                  <a:lnTo>
                    <a:pt x="988" y="362"/>
                  </a:lnTo>
                  <a:lnTo>
                    <a:pt x="988" y="422"/>
                  </a:lnTo>
                  <a:lnTo>
                    <a:pt x="984" y="434"/>
                  </a:lnTo>
                  <a:lnTo>
                    <a:pt x="984" y="446"/>
                  </a:lnTo>
                  <a:lnTo>
                    <a:pt x="988" y="454"/>
                  </a:lnTo>
                  <a:lnTo>
                    <a:pt x="992" y="458"/>
                  </a:lnTo>
                  <a:lnTo>
                    <a:pt x="996" y="458"/>
                  </a:lnTo>
                  <a:lnTo>
                    <a:pt x="1004" y="462"/>
                  </a:lnTo>
                  <a:lnTo>
                    <a:pt x="1016" y="462"/>
                  </a:lnTo>
                  <a:lnTo>
                    <a:pt x="1024" y="458"/>
                  </a:lnTo>
                  <a:lnTo>
                    <a:pt x="1032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9" name="Freeform 333"/>
            <p:cNvSpPr>
              <a:spLocks noEditPoints="1"/>
            </p:cNvSpPr>
            <p:nvPr/>
          </p:nvSpPr>
          <p:spPr bwMode="auto">
            <a:xfrm>
              <a:off x="4165" y="12664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0" name="Freeform 334"/>
            <p:cNvSpPr>
              <a:spLocks/>
            </p:cNvSpPr>
            <p:nvPr/>
          </p:nvSpPr>
          <p:spPr bwMode="auto">
            <a:xfrm>
              <a:off x="7326" y="10919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1" name="Freeform 335"/>
            <p:cNvSpPr>
              <a:spLocks/>
            </p:cNvSpPr>
            <p:nvPr/>
          </p:nvSpPr>
          <p:spPr bwMode="auto">
            <a:xfrm>
              <a:off x="7850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1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8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1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2" name="Freeform 336"/>
            <p:cNvSpPr>
              <a:spLocks/>
            </p:cNvSpPr>
            <p:nvPr/>
          </p:nvSpPr>
          <p:spPr bwMode="auto">
            <a:xfrm>
              <a:off x="9043" y="11767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5"/>
                </a:cxn>
                <a:cxn ang="0">
                  <a:pos x="32" y="69"/>
                </a:cxn>
                <a:cxn ang="0">
                  <a:pos x="0" y="73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5"/>
                  </a:lnTo>
                  <a:lnTo>
                    <a:pt x="32" y="69"/>
                  </a:lnTo>
                  <a:lnTo>
                    <a:pt x="0" y="73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3" name="Freeform 337"/>
            <p:cNvSpPr>
              <a:spLocks/>
            </p:cNvSpPr>
            <p:nvPr/>
          </p:nvSpPr>
          <p:spPr bwMode="auto">
            <a:xfrm>
              <a:off x="11323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1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8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1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4" name="Freeform 338"/>
            <p:cNvSpPr>
              <a:spLocks/>
            </p:cNvSpPr>
            <p:nvPr/>
          </p:nvSpPr>
          <p:spPr bwMode="auto">
            <a:xfrm>
              <a:off x="12460" y="11767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4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8"/>
                </a:cxn>
                <a:cxn ang="0">
                  <a:pos x="48" y="262"/>
                </a:cxn>
                <a:cxn ang="0">
                  <a:pos x="72" y="266"/>
                </a:cxn>
                <a:cxn ang="0">
                  <a:pos x="92" y="254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3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4"/>
                  </a:lnTo>
                  <a:lnTo>
                    <a:pt x="416" y="648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8"/>
                  </a:lnTo>
                  <a:lnTo>
                    <a:pt x="36" y="262"/>
                  </a:lnTo>
                  <a:lnTo>
                    <a:pt x="48" y="262"/>
                  </a:lnTo>
                  <a:lnTo>
                    <a:pt x="52" y="266"/>
                  </a:lnTo>
                  <a:lnTo>
                    <a:pt x="72" y="266"/>
                  </a:lnTo>
                  <a:lnTo>
                    <a:pt x="84" y="262"/>
                  </a:lnTo>
                  <a:lnTo>
                    <a:pt x="92" y="254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3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5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5" name="Freeform 339"/>
            <p:cNvSpPr>
              <a:spLocks/>
            </p:cNvSpPr>
            <p:nvPr/>
          </p:nvSpPr>
          <p:spPr bwMode="auto">
            <a:xfrm>
              <a:off x="7850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6" name="Freeform 340"/>
            <p:cNvSpPr>
              <a:spLocks/>
            </p:cNvSpPr>
            <p:nvPr/>
          </p:nvSpPr>
          <p:spPr bwMode="auto">
            <a:xfrm>
              <a:off x="8979" y="13701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9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2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7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9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2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7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5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7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7" name="Freeform 341"/>
            <p:cNvSpPr>
              <a:spLocks/>
            </p:cNvSpPr>
            <p:nvPr/>
          </p:nvSpPr>
          <p:spPr bwMode="auto">
            <a:xfrm>
              <a:off x="11323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2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9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2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8" name="Freeform 342"/>
            <p:cNvSpPr>
              <a:spLocks noEditPoints="1"/>
            </p:cNvSpPr>
            <p:nvPr/>
          </p:nvSpPr>
          <p:spPr bwMode="auto">
            <a:xfrm>
              <a:off x="12432" y="13689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9" name="Freeform 343"/>
            <p:cNvSpPr>
              <a:spLocks/>
            </p:cNvSpPr>
            <p:nvPr/>
          </p:nvSpPr>
          <p:spPr bwMode="auto">
            <a:xfrm>
              <a:off x="13132" y="10919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34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484948" y="2690499"/>
            <a:ext cx="1226503" cy="197326"/>
            <a:chOff x="1110" y="1479"/>
            <a:chExt cx="7726" cy="1243"/>
          </a:xfrm>
        </p:grpSpPr>
        <p:sp>
          <p:nvSpPr>
            <p:cNvPr id="2216284" name="Freeform 348"/>
            <p:cNvSpPr>
              <a:spLocks/>
            </p:cNvSpPr>
            <p:nvPr/>
          </p:nvSpPr>
          <p:spPr bwMode="auto">
            <a:xfrm>
              <a:off x="1110" y="1497"/>
              <a:ext cx="1143" cy="1225"/>
            </a:xfrm>
            <a:custGeom>
              <a:avLst/>
              <a:gdLst/>
              <a:ahLst/>
              <a:cxnLst>
                <a:cxn ang="0">
                  <a:pos x="1143" y="16"/>
                </a:cxn>
                <a:cxn ang="0">
                  <a:pos x="1135" y="6"/>
                </a:cxn>
                <a:cxn ang="0">
                  <a:pos x="1120" y="0"/>
                </a:cxn>
                <a:cxn ang="0">
                  <a:pos x="988" y="152"/>
                </a:cxn>
                <a:cxn ang="0">
                  <a:pos x="967" y="123"/>
                </a:cxn>
                <a:cxn ang="0">
                  <a:pos x="929" y="80"/>
                </a:cxn>
                <a:cxn ang="0">
                  <a:pos x="865" y="35"/>
                </a:cxn>
                <a:cxn ang="0">
                  <a:pos x="776" y="6"/>
                </a:cxn>
                <a:cxn ang="0">
                  <a:pos x="624" y="8"/>
                </a:cxn>
                <a:cxn ang="0">
                  <a:pos x="433" y="77"/>
                </a:cxn>
                <a:cxn ang="0">
                  <a:pos x="262" y="197"/>
                </a:cxn>
                <a:cxn ang="0">
                  <a:pos x="124" y="362"/>
                </a:cxn>
                <a:cxn ang="0">
                  <a:pos x="33" y="554"/>
                </a:cxn>
                <a:cxn ang="0">
                  <a:pos x="0" y="764"/>
                </a:cxn>
                <a:cxn ang="0">
                  <a:pos x="20" y="919"/>
                </a:cxn>
                <a:cxn ang="0">
                  <a:pos x="81" y="1046"/>
                </a:cxn>
                <a:cxn ang="0">
                  <a:pos x="175" y="1142"/>
                </a:cxn>
                <a:cxn ang="0">
                  <a:pos x="295" y="1203"/>
                </a:cxn>
                <a:cxn ang="0">
                  <a:pos x="435" y="1225"/>
                </a:cxn>
                <a:cxn ang="0">
                  <a:pos x="593" y="1195"/>
                </a:cxn>
                <a:cxn ang="0">
                  <a:pos x="728" y="1124"/>
                </a:cxn>
                <a:cxn ang="0">
                  <a:pos x="835" y="1028"/>
                </a:cxn>
                <a:cxn ang="0">
                  <a:pos x="904" y="927"/>
                </a:cxn>
                <a:cxn ang="0">
                  <a:pos x="944" y="844"/>
                </a:cxn>
                <a:cxn ang="0">
                  <a:pos x="960" y="783"/>
                </a:cxn>
                <a:cxn ang="0">
                  <a:pos x="957" y="772"/>
                </a:cxn>
                <a:cxn ang="0">
                  <a:pos x="949" y="767"/>
                </a:cxn>
                <a:cxn ang="0">
                  <a:pos x="929" y="770"/>
                </a:cxn>
                <a:cxn ang="0">
                  <a:pos x="919" y="783"/>
                </a:cxn>
                <a:cxn ang="0">
                  <a:pos x="896" y="852"/>
                </a:cxn>
                <a:cxn ang="0">
                  <a:pos x="845" y="948"/>
                </a:cxn>
                <a:cxn ang="0">
                  <a:pos x="756" y="1049"/>
                </a:cxn>
                <a:cxn ang="0">
                  <a:pos x="629" y="1134"/>
                </a:cxn>
                <a:cxn ang="0">
                  <a:pos x="514" y="1169"/>
                </a:cxn>
                <a:cxn ang="0">
                  <a:pos x="417" y="1169"/>
                </a:cxn>
                <a:cxn ang="0">
                  <a:pos x="328" y="1145"/>
                </a:cxn>
                <a:cxn ang="0">
                  <a:pos x="249" y="1097"/>
                </a:cxn>
                <a:cxn ang="0">
                  <a:pos x="185" y="1014"/>
                </a:cxn>
                <a:cxn ang="0">
                  <a:pos x="150" y="895"/>
                </a:cxn>
                <a:cxn ang="0">
                  <a:pos x="147" y="778"/>
                </a:cxn>
                <a:cxn ang="0">
                  <a:pos x="165" y="652"/>
                </a:cxn>
                <a:cxn ang="0">
                  <a:pos x="208" y="498"/>
                </a:cxn>
                <a:cxn ang="0">
                  <a:pos x="285" y="333"/>
                </a:cxn>
                <a:cxn ang="0">
                  <a:pos x="394" y="200"/>
                </a:cxn>
                <a:cxn ang="0">
                  <a:pos x="519" y="109"/>
                </a:cxn>
                <a:cxn ang="0">
                  <a:pos x="662" y="59"/>
                </a:cxn>
                <a:cxn ang="0">
                  <a:pos x="792" y="59"/>
                </a:cxn>
                <a:cxn ang="0">
                  <a:pos x="886" y="104"/>
                </a:cxn>
                <a:cxn ang="0">
                  <a:pos x="955" y="189"/>
                </a:cxn>
                <a:cxn ang="0">
                  <a:pos x="988" y="309"/>
                </a:cxn>
                <a:cxn ang="0">
                  <a:pos x="993" y="410"/>
                </a:cxn>
                <a:cxn ang="0">
                  <a:pos x="988" y="445"/>
                </a:cxn>
                <a:cxn ang="0">
                  <a:pos x="990" y="474"/>
                </a:cxn>
                <a:cxn ang="0">
                  <a:pos x="1023" y="479"/>
                </a:cxn>
                <a:cxn ang="0">
                  <a:pos x="1031" y="474"/>
                </a:cxn>
                <a:cxn ang="0">
                  <a:pos x="1041" y="447"/>
                </a:cxn>
              </a:cxnLst>
              <a:rect l="0" t="0" r="r" b="b"/>
              <a:pathLst>
                <a:path w="1143" h="1225">
                  <a:moveTo>
                    <a:pt x="1143" y="19"/>
                  </a:moveTo>
                  <a:lnTo>
                    <a:pt x="1143" y="16"/>
                  </a:lnTo>
                  <a:lnTo>
                    <a:pt x="1140" y="11"/>
                  </a:lnTo>
                  <a:lnTo>
                    <a:pt x="1135" y="6"/>
                  </a:lnTo>
                  <a:lnTo>
                    <a:pt x="1125" y="0"/>
                  </a:lnTo>
                  <a:lnTo>
                    <a:pt x="1120" y="0"/>
                  </a:lnTo>
                  <a:lnTo>
                    <a:pt x="1100" y="21"/>
                  </a:lnTo>
                  <a:lnTo>
                    <a:pt x="988" y="152"/>
                  </a:lnTo>
                  <a:lnTo>
                    <a:pt x="980" y="141"/>
                  </a:lnTo>
                  <a:lnTo>
                    <a:pt x="967" y="123"/>
                  </a:lnTo>
                  <a:lnTo>
                    <a:pt x="952" y="101"/>
                  </a:lnTo>
                  <a:lnTo>
                    <a:pt x="929" y="80"/>
                  </a:lnTo>
                  <a:lnTo>
                    <a:pt x="901" y="56"/>
                  </a:lnTo>
                  <a:lnTo>
                    <a:pt x="865" y="35"/>
                  </a:lnTo>
                  <a:lnTo>
                    <a:pt x="825" y="16"/>
                  </a:lnTo>
                  <a:lnTo>
                    <a:pt x="776" y="6"/>
                  </a:lnTo>
                  <a:lnTo>
                    <a:pt x="720" y="0"/>
                  </a:lnTo>
                  <a:lnTo>
                    <a:pt x="624" y="8"/>
                  </a:lnTo>
                  <a:lnTo>
                    <a:pt x="527" y="35"/>
                  </a:lnTo>
                  <a:lnTo>
                    <a:pt x="433" y="77"/>
                  </a:lnTo>
                  <a:lnTo>
                    <a:pt x="343" y="131"/>
                  </a:lnTo>
                  <a:lnTo>
                    <a:pt x="262" y="197"/>
                  </a:lnTo>
                  <a:lnTo>
                    <a:pt x="188" y="274"/>
                  </a:lnTo>
                  <a:lnTo>
                    <a:pt x="124" y="362"/>
                  </a:lnTo>
                  <a:lnTo>
                    <a:pt x="71" y="455"/>
                  </a:lnTo>
                  <a:lnTo>
                    <a:pt x="33" y="554"/>
                  </a:lnTo>
                  <a:lnTo>
                    <a:pt x="7" y="658"/>
                  </a:lnTo>
                  <a:lnTo>
                    <a:pt x="0" y="764"/>
                  </a:lnTo>
                  <a:lnTo>
                    <a:pt x="5" y="844"/>
                  </a:lnTo>
                  <a:lnTo>
                    <a:pt x="20" y="919"/>
                  </a:lnTo>
                  <a:lnTo>
                    <a:pt x="45" y="985"/>
                  </a:lnTo>
                  <a:lnTo>
                    <a:pt x="81" y="1046"/>
                  </a:lnTo>
                  <a:lnTo>
                    <a:pt x="124" y="1097"/>
                  </a:lnTo>
                  <a:lnTo>
                    <a:pt x="175" y="1142"/>
                  </a:lnTo>
                  <a:lnTo>
                    <a:pt x="231" y="1177"/>
                  </a:lnTo>
                  <a:lnTo>
                    <a:pt x="295" y="1203"/>
                  </a:lnTo>
                  <a:lnTo>
                    <a:pt x="364" y="1219"/>
                  </a:lnTo>
                  <a:lnTo>
                    <a:pt x="435" y="1225"/>
                  </a:lnTo>
                  <a:lnTo>
                    <a:pt x="517" y="1217"/>
                  </a:lnTo>
                  <a:lnTo>
                    <a:pt x="593" y="1195"/>
                  </a:lnTo>
                  <a:lnTo>
                    <a:pt x="664" y="1164"/>
                  </a:lnTo>
                  <a:lnTo>
                    <a:pt x="728" y="1124"/>
                  </a:lnTo>
                  <a:lnTo>
                    <a:pt x="784" y="1081"/>
                  </a:lnTo>
                  <a:lnTo>
                    <a:pt x="835" y="1028"/>
                  </a:lnTo>
                  <a:lnTo>
                    <a:pt x="873" y="977"/>
                  </a:lnTo>
                  <a:lnTo>
                    <a:pt x="904" y="927"/>
                  </a:lnTo>
                  <a:lnTo>
                    <a:pt x="927" y="881"/>
                  </a:lnTo>
                  <a:lnTo>
                    <a:pt x="944" y="844"/>
                  </a:lnTo>
                  <a:lnTo>
                    <a:pt x="957" y="791"/>
                  </a:lnTo>
                  <a:lnTo>
                    <a:pt x="960" y="783"/>
                  </a:lnTo>
                  <a:lnTo>
                    <a:pt x="960" y="778"/>
                  </a:lnTo>
                  <a:lnTo>
                    <a:pt x="957" y="772"/>
                  </a:lnTo>
                  <a:lnTo>
                    <a:pt x="952" y="770"/>
                  </a:lnTo>
                  <a:lnTo>
                    <a:pt x="949" y="767"/>
                  </a:lnTo>
                  <a:lnTo>
                    <a:pt x="934" y="767"/>
                  </a:lnTo>
                  <a:lnTo>
                    <a:pt x="929" y="770"/>
                  </a:lnTo>
                  <a:lnTo>
                    <a:pt x="921" y="778"/>
                  </a:lnTo>
                  <a:lnTo>
                    <a:pt x="919" y="783"/>
                  </a:lnTo>
                  <a:lnTo>
                    <a:pt x="909" y="812"/>
                  </a:lnTo>
                  <a:lnTo>
                    <a:pt x="896" y="852"/>
                  </a:lnTo>
                  <a:lnTo>
                    <a:pt x="876" y="897"/>
                  </a:lnTo>
                  <a:lnTo>
                    <a:pt x="845" y="948"/>
                  </a:lnTo>
                  <a:lnTo>
                    <a:pt x="807" y="998"/>
                  </a:lnTo>
                  <a:lnTo>
                    <a:pt x="756" y="1049"/>
                  </a:lnTo>
                  <a:lnTo>
                    <a:pt x="692" y="1097"/>
                  </a:lnTo>
                  <a:lnTo>
                    <a:pt x="629" y="1134"/>
                  </a:lnTo>
                  <a:lnTo>
                    <a:pt x="570" y="1156"/>
                  </a:lnTo>
                  <a:lnTo>
                    <a:pt x="514" y="1169"/>
                  </a:lnTo>
                  <a:lnTo>
                    <a:pt x="461" y="1172"/>
                  </a:lnTo>
                  <a:lnTo>
                    <a:pt x="417" y="1169"/>
                  </a:lnTo>
                  <a:lnTo>
                    <a:pt x="371" y="1161"/>
                  </a:lnTo>
                  <a:lnTo>
                    <a:pt x="328" y="1145"/>
                  </a:lnTo>
                  <a:lnTo>
                    <a:pt x="287" y="1124"/>
                  </a:lnTo>
                  <a:lnTo>
                    <a:pt x="249" y="1097"/>
                  </a:lnTo>
                  <a:lnTo>
                    <a:pt x="214" y="1060"/>
                  </a:lnTo>
                  <a:lnTo>
                    <a:pt x="185" y="1014"/>
                  </a:lnTo>
                  <a:lnTo>
                    <a:pt x="165" y="959"/>
                  </a:lnTo>
                  <a:lnTo>
                    <a:pt x="150" y="895"/>
                  </a:lnTo>
                  <a:lnTo>
                    <a:pt x="145" y="823"/>
                  </a:lnTo>
                  <a:lnTo>
                    <a:pt x="147" y="778"/>
                  </a:lnTo>
                  <a:lnTo>
                    <a:pt x="152" y="722"/>
                  </a:lnTo>
                  <a:lnTo>
                    <a:pt x="165" y="652"/>
                  </a:lnTo>
                  <a:lnTo>
                    <a:pt x="183" y="578"/>
                  </a:lnTo>
                  <a:lnTo>
                    <a:pt x="208" y="498"/>
                  </a:lnTo>
                  <a:lnTo>
                    <a:pt x="242" y="415"/>
                  </a:lnTo>
                  <a:lnTo>
                    <a:pt x="285" y="333"/>
                  </a:lnTo>
                  <a:lnTo>
                    <a:pt x="341" y="256"/>
                  </a:lnTo>
                  <a:lnTo>
                    <a:pt x="394" y="200"/>
                  </a:lnTo>
                  <a:lnTo>
                    <a:pt x="453" y="149"/>
                  </a:lnTo>
                  <a:lnTo>
                    <a:pt x="519" y="109"/>
                  </a:lnTo>
                  <a:lnTo>
                    <a:pt x="588" y="80"/>
                  </a:lnTo>
                  <a:lnTo>
                    <a:pt x="662" y="59"/>
                  </a:lnTo>
                  <a:lnTo>
                    <a:pt x="733" y="53"/>
                  </a:lnTo>
                  <a:lnTo>
                    <a:pt x="792" y="59"/>
                  </a:lnTo>
                  <a:lnTo>
                    <a:pt x="843" y="77"/>
                  </a:lnTo>
                  <a:lnTo>
                    <a:pt x="886" y="104"/>
                  </a:lnTo>
                  <a:lnTo>
                    <a:pt x="924" y="141"/>
                  </a:lnTo>
                  <a:lnTo>
                    <a:pt x="955" y="189"/>
                  </a:lnTo>
                  <a:lnTo>
                    <a:pt x="975" y="245"/>
                  </a:lnTo>
                  <a:lnTo>
                    <a:pt x="988" y="309"/>
                  </a:lnTo>
                  <a:lnTo>
                    <a:pt x="993" y="378"/>
                  </a:lnTo>
                  <a:lnTo>
                    <a:pt x="993" y="410"/>
                  </a:lnTo>
                  <a:lnTo>
                    <a:pt x="990" y="431"/>
                  </a:lnTo>
                  <a:lnTo>
                    <a:pt x="988" y="445"/>
                  </a:lnTo>
                  <a:lnTo>
                    <a:pt x="988" y="469"/>
                  </a:lnTo>
                  <a:lnTo>
                    <a:pt x="990" y="474"/>
                  </a:lnTo>
                  <a:lnTo>
                    <a:pt x="1000" y="479"/>
                  </a:lnTo>
                  <a:lnTo>
                    <a:pt x="1023" y="479"/>
                  </a:lnTo>
                  <a:lnTo>
                    <a:pt x="1028" y="477"/>
                  </a:lnTo>
                  <a:lnTo>
                    <a:pt x="1031" y="474"/>
                  </a:lnTo>
                  <a:lnTo>
                    <a:pt x="1036" y="458"/>
                  </a:lnTo>
                  <a:lnTo>
                    <a:pt x="1041" y="447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5" name="Freeform 349"/>
            <p:cNvSpPr>
              <a:spLocks noEditPoints="1"/>
            </p:cNvSpPr>
            <p:nvPr/>
          </p:nvSpPr>
          <p:spPr bwMode="auto">
            <a:xfrm>
              <a:off x="2829" y="2067"/>
              <a:ext cx="1072" cy="394"/>
            </a:xfrm>
            <a:custGeom>
              <a:avLst/>
              <a:gdLst/>
              <a:ahLst/>
              <a:cxnLst>
                <a:cxn ang="0">
                  <a:pos x="1016" y="66"/>
                </a:cxn>
                <a:cxn ang="0">
                  <a:pos x="1031" y="66"/>
                </a:cxn>
                <a:cxn ang="0">
                  <a:pos x="1046" y="64"/>
                </a:cxn>
                <a:cxn ang="0">
                  <a:pos x="1059" y="61"/>
                </a:cxn>
                <a:cxn ang="0">
                  <a:pos x="1069" y="50"/>
                </a:cxn>
                <a:cxn ang="0">
                  <a:pos x="1072" y="35"/>
                </a:cxn>
                <a:cxn ang="0">
                  <a:pos x="1069" y="19"/>
                </a:cxn>
                <a:cxn ang="0">
                  <a:pos x="1059" y="8"/>
                </a:cxn>
                <a:cxn ang="0">
                  <a:pos x="1046" y="3"/>
                </a:cxn>
                <a:cxn ang="0">
                  <a:pos x="1034" y="0"/>
                </a:cxn>
                <a:cxn ang="0">
                  <a:pos x="40" y="0"/>
                </a:cxn>
                <a:cxn ang="0">
                  <a:pos x="25" y="3"/>
                </a:cxn>
                <a:cxn ang="0">
                  <a:pos x="12" y="8"/>
                </a:cxn>
                <a:cxn ang="0">
                  <a:pos x="5" y="16"/>
                </a:cxn>
                <a:cxn ang="0">
                  <a:pos x="0" y="35"/>
                </a:cxn>
                <a:cxn ang="0">
                  <a:pos x="5" y="50"/>
                </a:cxn>
                <a:cxn ang="0">
                  <a:pos x="12" y="61"/>
                </a:cxn>
                <a:cxn ang="0">
                  <a:pos x="25" y="64"/>
                </a:cxn>
                <a:cxn ang="0">
                  <a:pos x="40" y="66"/>
                </a:cxn>
                <a:cxn ang="0">
                  <a:pos x="56" y="66"/>
                </a:cxn>
                <a:cxn ang="0">
                  <a:pos x="1016" y="66"/>
                </a:cxn>
                <a:cxn ang="0">
                  <a:pos x="1018" y="394"/>
                </a:cxn>
                <a:cxn ang="0">
                  <a:pos x="1034" y="394"/>
                </a:cxn>
                <a:cxn ang="0">
                  <a:pos x="1046" y="391"/>
                </a:cxn>
                <a:cxn ang="0">
                  <a:pos x="1059" y="386"/>
                </a:cxn>
                <a:cxn ang="0">
                  <a:pos x="1069" y="375"/>
                </a:cxn>
                <a:cxn ang="0">
                  <a:pos x="1072" y="359"/>
                </a:cxn>
                <a:cxn ang="0">
                  <a:pos x="1069" y="343"/>
                </a:cxn>
                <a:cxn ang="0">
                  <a:pos x="1059" y="333"/>
                </a:cxn>
                <a:cxn ang="0">
                  <a:pos x="1046" y="327"/>
                </a:cxn>
                <a:cxn ang="0">
                  <a:pos x="40" y="327"/>
                </a:cxn>
                <a:cxn ang="0">
                  <a:pos x="25" y="330"/>
                </a:cxn>
                <a:cxn ang="0">
                  <a:pos x="12" y="333"/>
                </a:cxn>
                <a:cxn ang="0">
                  <a:pos x="5" y="343"/>
                </a:cxn>
                <a:cxn ang="0">
                  <a:pos x="0" y="359"/>
                </a:cxn>
                <a:cxn ang="0">
                  <a:pos x="5" y="375"/>
                </a:cxn>
                <a:cxn ang="0">
                  <a:pos x="12" y="386"/>
                </a:cxn>
                <a:cxn ang="0">
                  <a:pos x="25" y="391"/>
                </a:cxn>
                <a:cxn ang="0">
                  <a:pos x="40" y="394"/>
                </a:cxn>
                <a:cxn ang="0">
                  <a:pos x="53" y="394"/>
                </a:cxn>
                <a:cxn ang="0">
                  <a:pos x="1018" y="394"/>
                </a:cxn>
              </a:cxnLst>
              <a:rect l="0" t="0" r="r" b="b"/>
              <a:pathLst>
                <a:path w="1072" h="394">
                  <a:moveTo>
                    <a:pt x="1016" y="66"/>
                  </a:moveTo>
                  <a:lnTo>
                    <a:pt x="1031" y="66"/>
                  </a:lnTo>
                  <a:lnTo>
                    <a:pt x="1046" y="64"/>
                  </a:lnTo>
                  <a:lnTo>
                    <a:pt x="1059" y="61"/>
                  </a:lnTo>
                  <a:lnTo>
                    <a:pt x="1069" y="50"/>
                  </a:lnTo>
                  <a:lnTo>
                    <a:pt x="1072" y="35"/>
                  </a:lnTo>
                  <a:lnTo>
                    <a:pt x="1069" y="19"/>
                  </a:lnTo>
                  <a:lnTo>
                    <a:pt x="1059" y="8"/>
                  </a:lnTo>
                  <a:lnTo>
                    <a:pt x="1046" y="3"/>
                  </a:lnTo>
                  <a:lnTo>
                    <a:pt x="1034" y="0"/>
                  </a:lnTo>
                  <a:lnTo>
                    <a:pt x="40" y="0"/>
                  </a:lnTo>
                  <a:lnTo>
                    <a:pt x="25" y="3"/>
                  </a:lnTo>
                  <a:lnTo>
                    <a:pt x="12" y="8"/>
                  </a:lnTo>
                  <a:lnTo>
                    <a:pt x="5" y="16"/>
                  </a:lnTo>
                  <a:lnTo>
                    <a:pt x="0" y="35"/>
                  </a:lnTo>
                  <a:lnTo>
                    <a:pt x="5" y="50"/>
                  </a:lnTo>
                  <a:lnTo>
                    <a:pt x="12" y="61"/>
                  </a:lnTo>
                  <a:lnTo>
                    <a:pt x="25" y="64"/>
                  </a:lnTo>
                  <a:lnTo>
                    <a:pt x="40" y="66"/>
                  </a:lnTo>
                  <a:lnTo>
                    <a:pt x="56" y="66"/>
                  </a:lnTo>
                  <a:lnTo>
                    <a:pt x="1016" y="66"/>
                  </a:lnTo>
                  <a:close/>
                  <a:moveTo>
                    <a:pt x="1018" y="394"/>
                  </a:moveTo>
                  <a:lnTo>
                    <a:pt x="1034" y="394"/>
                  </a:lnTo>
                  <a:lnTo>
                    <a:pt x="1046" y="391"/>
                  </a:lnTo>
                  <a:lnTo>
                    <a:pt x="1059" y="386"/>
                  </a:lnTo>
                  <a:lnTo>
                    <a:pt x="1069" y="375"/>
                  </a:lnTo>
                  <a:lnTo>
                    <a:pt x="1072" y="359"/>
                  </a:lnTo>
                  <a:lnTo>
                    <a:pt x="1069" y="343"/>
                  </a:lnTo>
                  <a:lnTo>
                    <a:pt x="1059" y="333"/>
                  </a:lnTo>
                  <a:lnTo>
                    <a:pt x="1046" y="327"/>
                  </a:lnTo>
                  <a:lnTo>
                    <a:pt x="40" y="327"/>
                  </a:lnTo>
                  <a:lnTo>
                    <a:pt x="25" y="330"/>
                  </a:lnTo>
                  <a:lnTo>
                    <a:pt x="12" y="333"/>
                  </a:lnTo>
                  <a:lnTo>
                    <a:pt x="5" y="343"/>
                  </a:lnTo>
                  <a:lnTo>
                    <a:pt x="0" y="359"/>
                  </a:lnTo>
                  <a:lnTo>
                    <a:pt x="5" y="375"/>
                  </a:lnTo>
                  <a:lnTo>
                    <a:pt x="12" y="386"/>
                  </a:lnTo>
                  <a:lnTo>
                    <a:pt x="25" y="391"/>
                  </a:lnTo>
                  <a:lnTo>
                    <a:pt x="40" y="394"/>
                  </a:lnTo>
                  <a:lnTo>
                    <a:pt x="53" y="394"/>
                  </a:lnTo>
                  <a:lnTo>
                    <a:pt x="1018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6" name="Freeform 350"/>
            <p:cNvSpPr>
              <a:spLocks noEditPoints="1"/>
            </p:cNvSpPr>
            <p:nvPr/>
          </p:nvSpPr>
          <p:spPr bwMode="auto">
            <a:xfrm>
              <a:off x="4497" y="1479"/>
              <a:ext cx="1105" cy="1206"/>
            </a:xfrm>
            <a:custGeom>
              <a:avLst/>
              <a:gdLst/>
              <a:ahLst/>
              <a:cxnLst>
                <a:cxn ang="0">
                  <a:pos x="198" y="1062"/>
                </a:cxn>
                <a:cxn ang="0">
                  <a:pos x="135" y="1123"/>
                </a:cxn>
                <a:cxn ang="0">
                  <a:pos x="68" y="1150"/>
                </a:cxn>
                <a:cxn ang="0">
                  <a:pos x="25" y="1152"/>
                </a:cxn>
                <a:cxn ang="0">
                  <a:pos x="15" y="1155"/>
                </a:cxn>
                <a:cxn ang="0">
                  <a:pos x="5" y="1163"/>
                </a:cxn>
                <a:cxn ang="0">
                  <a:pos x="0" y="1176"/>
                </a:cxn>
                <a:cxn ang="0">
                  <a:pos x="2" y="1195"/>
                </a:cxn>
                <a:cxn ang="0">
                  <a:pos x="20" y="1206"/>
                </a:cxn>
                <a:cxn ang="0">
                  <a:pos x="160" y="1200"/>
                </a:cxn>
                <a:cxn ang="0">
                  <a:pos x="321" y="1206"/>
                </a:cxn>
                <a:cxn ang="0">
                  <a:pos x="343" y="1198"/>
                </a:cxn>
                <a:cxn ang="0">
                  <a:pos x="351" y="1184"/>
                </a:cxn>
                <a:cxn ang="0">
                  <a:pos x="343" y="1158"/>
                </a:cxn>
                <a:cxn ang="0">
                  <a:pos x="331" y="1152"/>
                </a:cxn>
                <a:cxn ang="0">
                  <a:pos x="303" y="1150"/>
                </a:cxn>
                <a:cxn ang="0">
                  <a:pos x="265" y="1131"/>
                </a:cxn>
                <a:cxn ang="0">
                  <a:pos x="249" y="1094"/>
                </a:cxn>
                <a:cxn ang="0">
                  <a:pos x="275" y="1027"/>
                </a:cxn>
                <a:cxn ang="0">
                  <a:pos x="282" y="1014"/>
                </a:cxn>
                <a:cxn ang="0">
                  <a:pos x="298" y="990"/>
                </a:cxn>
                <a:cxn ang="0">
                  <a:pos x="323" y="945"/>
                </a:cxn>
                <a:cxn ang="0">
                  <a:pos x="364" y="870"/>
                </a:cxn>
                <a:cxn ang="0">
                  <a:pos x="799" y="817"/>
                </a:cxn>
                <a:cxn ang="0">
                  <a:pos x="804" y="865"/>
                </a:cxn>
                <a:cxn ang="0">
                  <a:pos x="812" y="942"/>
                </a:cxn>
                <a:cxn ang="0">
                  <a:pos x="820" y="1024"/>
                </a:cxn>
                <a:cxn ang="0">
                  <a:pos x="825" y="1086"/>
                </a:cxn>
                <a:cxn ang="0">
                  <a:pos x="820" y="1118"/>
                </a:cxn>
                <a:cxn ang="0">
                  <a:pos x="789" y="1142"/>
                </a:cxn>
                <a:cxn ang="0">
                  <a:pos x="746" y="1152"/>
                </a:cxn>
                <a:cxn ang="0">
                  <a:pos x="687" y="1155"/>
                </a:cxn>
                <a:cxn ang="0">
                  <a:pos x="677" y="1160"/>
                </a:cxn>
                <a:cxn ang="0">
                  <a:pos x="669" y="1176"/>
                </a:cxn>
                <a:cxn ang="0">
                  <a:pos x="674" y="1198"/>
                </a:cxn>
                <a:cxn ang="0">
                  <a:pos x="682" y="1203"/>
                </a:cxn>
                <a:cxn ang="0">
                  <a:pos x="692" y="1206"/>
                </a:cxn>
                <a:cxn ang="0">
                  <a:pos x="893" y="1200"/>
                </a:cxn>
                <a:cxn ang="0">
                  <a:pos x="962" y="1203"/>
                </a:cxn>
                <a:cxn ang="0">
                  <a:pos x="1044" y="1206"/>
                </a:cxn>
                <a:cxn ang="0">
                  <a:pos x="1095" y="1200"/>
                </a:cxn>
                <a:cxn ang="0">
                  <a:pos x="1105" y="1184"/>
                </a:cxn>
                <a:cxn ang="0">
                  <a:pos x="1097" y="1158"/>
                </a:cxn>
                <a:cxn ang="0">
                  <a:pos x="1084" y="1155"/>
                </a:cxn>
                <a:cxn ang="0">
                  <a:pos x="1026" y="1152"/>
                </a:cxn>
                <a:cxn ang="0">
                  <a:pos x="980" y="1142"/>
                </a:cxn>
                <a:cxn ang="0">
                  <a:pos x="965" y="1115"/>
                </a:cxn>
                <a:cxn ang="0">
                  <a:pos x="865" y="39"/>
                </a:cxn>
                <a:cxn ang="0">
                  <a:pos x="863" y="18"/>
                </a:cxn>
                <a:cxn ang="0">
                  <a:pos x="858" y="5"/>
                </a:cxn>
                <a:cxn ang="0">
                  <a:pos x="845" y="0"/>
                </a:cxn>
                <a:cxn ang="0">
                  <a:pos x="817" y="2"/>
                </a:cxn>
                <a:cxn ang="0">
                  <a:pos x="792" y="29"/>
                </a:cxn>
                <a:cxn ang="0">
                  <a:pos x="425" y="764"/>
                </a:cxn>
                <a:cxn ang="0">
                  <a:pos x="794" y="764"/>
                </a:cxn>
              </a:cxnLst>
              <a:rect l="0" t="0" r="r" b="b"/>
              <a:pathLst>
                <a:path w="1105" h="1206">
                  <a:moveTo>
                    <a:pt x="231" y="1011"/>
                  </a:moveTo>
                  <a:lnTo>
                    <a:pt x="198" y="1062"/>
                  </a:lnTo>
                  <a:lnTo>
                    <a:pt x="168" y="1096"/>
                  </a:lnTo>
                  <a:lnTo>
                    <a:pt x="135" y="1123"/>
                  </a:lnTo>
                  <a:lnTo>
                    <a:pt x="102" y="1139"/>
                  </a:lnTo>
                  <a:lnTo>
                    <a:pt x="68" y="1150"/>
                  </a:lnTo>
                  <a:lnTo>
                    <a:pt x="33" y="1152"/>
                  </a:lnTo>
                  <a:lnTo>
                    <a:pt x="25" y="1152"/>
                  </a:lnTo>
                  <a:lnTo>
                    <a:pt x="20" y="1155"/>
                  </a:lnTo>
                  <a:lnTo>
                    <a:pt x="15" y="1155"/>
                  </a:lnTo>
                  <a:lnTo>
                    <a:pt x="10" y="1158"/>
                  </a:lnTo>
                  <a:lnTo>
                    <a:pt x="5" y="1163"/>
                  </a:lnTo>
                  <a:lnTo>
                    <a:pt x="2" y="1168"/>
                  </a:lnTo>
                  <a:lnTo>
                    <a:pt x="0" y="1176"/>
                  </a:lnTo>
                  <a:lnTo>
                    <a:pt x="0" y="1187"/>
                  </a:lnTo>
                  <a:lnTo>
                    <a:pt x="2" y="1195"/>
                  </a:lnTo>
                  <a:lnTo>
                    <a:pt x="5" y="1200"/>
                  </a:lnTo>
                  <a:lnTo>
                    <a:pt x="20" y="1206"/>
                  </a:lnTo>
                  <a:lnTo>
                    <a:pt x="89" y="1203"/>
                  </a:lnTo>
                  <a:lnTo>
                    <a:pt x="160" y="1200"/>
                  </a:lnTo>
                  <a:lnTo>
                    <a:pt x="242" y="1203"/>
                  </a:lnTo>
                  <a:lnTo>
                    <a:pt x="321" y="1206"/>
                  </a:lnTo>
                  <a:lnTo>
                    <a:pt x="328" y="1206"/>
                  </a:lnTo>
                  <a:lnTo>
                    <a:pt x="343" y="1198"/>
                  </a:lnTo>
                  <a:lnTo>
                    <a:pt x="349" y="1192"/>
                  </a:lnTo>
                  <a:lnTo>
                    <a:pt x="351" y="1184"/>
                  </a:lnTo>
                  <a:lnTo>
                    <a:pt x="351" y="1166"/>
                  </a:lnTo>
                  <a:lnTo>
                    <a:pt x="343" y="1158"/>
                  </a:lnTo>
                  <a:lnTo>
                    <a:pt x="336" y="1155"/>
                  </a:lnTo>
                  <a:lnTo>
                    <a:pt x="331" y="1152"/>
                  </a:lnTo>
                  <a:lnTo>
                    <a:pt x="326" y="1152"/>
                  </a:lnTo>
                  <a:lnTo>
                    <a:pt x="303" y="1150"/>
                  </a:lnTo>
                  <a:lnTo>
                    <a:pt x="282" y="1144"/>
                  </a:lnTo>
                  <a:lnTo>
                    <a:pt x="265" y="1131"/>
                  </a:lnTo>
                  <a:lnTo>
                    <a:pt x="254" y="1118"/>
                  </a:lnTo>
                  <a:lnTo>
                    <a:pt x="249" y="1094"/>
                  </a:lnTo>
                  <a:lnTo>
                    <a:pt x="257" y="1064"/>
                  </a:lnTo>
                  <a:lnTo>
                    <a:pt x="275" y="1027"/>
                  </a:lnTo>
                  <a:lnTo>
                    <a:pt x="280" y="1022"/>
                  </a:lnTo>
                  <a:lnTo>
                    <a:pt x="282" y="1014"/>
                  </a:lnTo>
                  <a:lnTo>
                    <a:pt x="287" y="1003"/>
                  </a:lnTo>
                  <a:lnTo>
                    <a:pt x="298" y="990"/>
                  </a:lnTo>
                  <a:lnTo>
                    <a:pt x="308" y="971"/>
                  </a:lnTo>
                  <a:lnTo>
                    <a:pt x="323" y="945"/>
                  </a:lnTo>
                  <a:lnTo>
                    <a:pt x="341" y="913"/>
                  </a:lnTo>
                  <a:lnTo>
                    <a:pt x="364" y="870"/>
                  </a:lnTo>
                  <a:lnTo>
                    <a:pt x="394" y="817"/>
                  </a:lnTo>
                  <a:lnTo>
                    <a:pt x="799" y="817"/>
                  </a:lnTo>
                  <a:lnTo>
                    <a:pt x="802" y="835"/>
                  </a:lnTo>
                  <a:lnTo>
                    <a:pt x="804" y="865"/>
                  </a:lnTo>
                  <a:lnTo>
                    <a:pt x="807" y="902"/>
                  </a:lnTo>
                  <a:lnTo>
                    <a:pt x="812" y="942"/>
                  </a:lnTo>
                  <a:lnTo>
                    <a:pt x="815" y="985"/>
                  </a:lnTo>
                  <a:lnTo>
                    <a:pt x="820" y="1024"/>
                  </a:lnTo>
                  <a:lnTo>
                    <a:pt x="822" y="1059"/>
                  </a:lnTo>
                  <a:lnTo>
                    <a:pt x="825" y="1086"/>
                  </a:lnTo>
                  <a:lnTo>
                    <a:pt x="825" y="1099"/>
                  </a:lnTo>
                  <a:lnTo>
                    <a:pt x="820" y="1118"/>
                  </a:lnTo>
                  <a:lnTo>
                    <a:pt x="807" y="1131"/>
                  </a:lnTo>
                  <a:lnTo>
                    <a:pt x="789" y="1142"/>
                  </a:lnTo>
                  <a:lnTo>
                    <a:pt x="769" y="1147"/>
                  </a:lnTo>
                  <a:lnTo>
                    <a:pt x="746" y="1152"/>
                  </a:lnTo>
                  <a:lnTo>
                    <a:pt x="692" y="1152"/>
                  </a:lnTo>
                  <a:lnTo>
                    <a:pt x="687" y="1155"/>
                  </a:lnTo>
                  <a:lnTo>
                    <a:pt x="680" y="1158"/>
                  </a:lnTo>
                  <a:lnTo>
                    <a:pt x="677" y="1160"/>
                  </a:lnTo>
                  <a:lnTo>
                    <a:pt x="672" y="1168"/>
                  </a:lnTo>
                  <a:lnTo>
                    <a:pt x="669" y="1176"/>
                  </a:lnTo>
                  <a:lnTo>
                    <a:pt x="669" y="1195"/>
                  </a:lnTo>
                  <a:lnTo>
                    <a:pt x="674" y="1198"/>
                  </a:lnTo>
                  <a:lnTo>
                    <a:pt x="677" y="1203"/>
                  </a:lnTo>
                  <a:lnTo>
                    <a:pt x="682" y="1203"/>
                  </a:lnTo>
                  <a:lnTo>
                    <a:pt x="687" y="1206"/>
                  </a:lnTo>
                  <a:lnTo>
                    <a:pt x="692" y="1206"/>
                  </a:lnTo>
                  <a:lnTo>
                    <a:pt x="794" y="1203"/>
                  </a:lnTo>
                  <a:lnTo>
                    <a:pt x="893" y="1200"/>
                  </a:lnTo>
                  <a:lnTo>
                    <a:pt x="924" y="1200"/>
                  </a:lnTo>
                  <a:lnTo>
                    <a:pt x="962" y="1203"/>
                  </a:lnTo>
                  <a:lnTo>
                    <a:pt x="1006" y="1203"/>
                  </a:lnTo>
                  <a:lnTo>
                    <a:pt x="1044" y="1206"/>
                  </a:lnTo>
                  <a:lnTo>
                    <a:pt x="1084" y="1206"/>
                  </a:lnTo>
                  <a:lnTo>
                    <a:pt x="1095" y="1200"/>
                  </a:lnTo>
                  <a:lnTo>
                    <a:pt x="1102" y="1192"/>
                  </a:lnTo>
                  <a:lnTo>
                    <a:pt x="1105" y="1184"/>
                  </a:lnTo>
                  <a:lnTo>
                    <a:pt x="1105" y="1166"/>
                  </a:lnTo>
                  <a:lnTo>
                    <a:pt x="1097" y="1158"/>
                  </a:lnTo>
                  <a:lnTo>
                    <a:pt x="1090" y="1155"/>
                  </a:lnTo>
                  <a:lnTo>
                    <a:pt x="1084" y="1155"/>
                  </a:lnTo>
                  <a:lnTo>
                    <a:pt x="1077" y="1152"/>
                  </a:lnTo>
                  <a:lnTo>
                    <a:pt x="1026" y="1152"/>
                  </a:lnTo>
                  <a:lnTo>
                    <a:pt x="998" y="1147"/>
                  </a:lnTo>
                  <a:lnTo>
                    <a:pt x="980" y="1142"/>
                  </a:lnTo>
                  <a:lnTo>
                    <a:pt x="970" y="1131"/>
                  </a:lnTo>
                  <a:lnTo>
                    <a:pt x="965" y="1115"/>
                  </a:lnTo>
                  <a:lnTo>
                    <a:pt x="962" y="1094"/>
                  </a:lnTo>
                  <a:lnTo>
                    <a:pt x="865" y="39"/>
                  </a:lnTo>
                  <a:lnTo>
                    <a:pt x="863" y="26"/>
                  </a:lnTo>
                  <a:lnTo>
                    <a:pt x="863" y="18"/>
                  </a:lnTo>
                  <a:lnTo>
                    <a:pt x="860" y="10"/>
                  </a:lnTo>
                  <a:lnTo>
                    <a:pt x="858" y="5"/>
                  </a:lnTo>
                  <a:lnTo>
                    <a:pt x="853" y="2"/>
                  </a:lnTo>
                  <a:lnTo>
                    <a:pt x="845" y="0"/>
                  </a:lnTo>
                  <a:lnTo>
                    <a:pt x="835" y="0"/>
                  </a:lnTo>
                  <a:lnTo>
                    <a:pt x="817" y="2"/>
                  </a:lnTo>
                  <a:lnTo>
                    <a:pt x="807" y="8"/>
                  </a:lnTo>
                  <a:lnTo>
                    <a:pt x="792" y="29"/>
                  </a:lnTo>
                  <a:lnTo>
                    <a:pt x="231" y="1011"/>
                  </a:lnTo>
                  <a:close/>
                  <a:moveTo>
                    <a:pt x="425" y="764"/>
                  </a:moveTo>
                  <a:lnTo>
                    <a:pt x="743" y="210"/>
                  </a:lnTo>
                  <a:lnTo>
                    <a:pt x="794" y="764"/>
                  </a:lnTo>
                  <a:lnTo>
                    <a:pt x="425" y="7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7" name="Freeform 351"/>
            <p:cNvSpPr>
              <a:spLocks/>
            </p:cNvSpPr>
            <p:nvPr/>
          </p:nvSpPr>
          <p:spPr bwMode="auto">
            <a:xfrm>
              <a:off x="6244" y="1859"/>
              <a:ext cx="776" cy="810"/>
            </a:xfrm>
            <a:custGeom>
              <a:avLst/>
              <a:gdLst/>
              <a:ahLst/>
              <a:cxnLst>
                <a:cxn ang="0">
                  <a:pos x="435" y="405"/>
                </a:cxn>
                <a:cxn ang="0">
                  <a:pos x="756" y="67"/>
                </a:cxn>
                <a:cxn ang="0">
                  <a:pos x="774" y="48"/>
                </a:cxn>
                <a:cxn ang="0">
                  <a:pos x="776" y="43"/>
                </a:cxn>
                <a:cxn ang="0">
                  <a:pos x="776" y="22"/>
                </a:cxn>
                <a:cxn ang="0">
                  <a:pos x="771" y="14"/>
                </a:cxn>
                <a:cxn ang="0">
                  <a:pos x="764" y="6"/>
                </a:cxn>
                <a:cxn ang="0">
                  <a:pos x="756" y="0"/>
                </a:cxn>
                <a:cxn ang="0">
                  <a:pos x="738" y="0"/>
                </a:cxn>
                <a:cxn ang="0">
                  <a:pos x="733" y="3"/>
                </a:cxn>
                <a:cxn ang="0">
                  <a:pos x="725" y="6"/>
                </a:cxn>
                <a:cxn ang="0">
                  <a:pos x="389" y="357"/>
                </a:cxn>
                <a:cxn ang="0">
                  <a:pos x="66" y="22"/>
                </a:cxn>
                <a:cxn ang="0">
                  <a:pos x="58" y="14"/>
                </a:cxn>
                <a:cxn ang="0">
                  <a:pos x="51" y="8"/>
                </a:cxn>
                <a:cxn ang="0">
                  <a:pos x="48" y="3"/>
                </a:cxn>
                <a:cxn ang="0">
                  <a:pos x="43" y="0"/>
                </a:cxn>
                <a:cxn ang="0">
                  <a:pos x="23" y="0"/>
                </a:cxn>
                <a:cxn ang="0">
                  <a:pos x="12" y="6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2" y="46"/>
                </a:cxn>
                <a:cxn ang="0">
                  <a:pos x="7" y="53"/>
                </a:cxn>
                <a:cxn ang="0">
                  <a:pos x="20" y="67"/>
                </a:cxn>
                <a:cxn ang="0">
                  <a:pos x="341" y="405"/>
                </a:cxn>
                <a:cxn ang="0">
                  <a:pos x="12" y="748"/>
                </a:cxn>
                <a:cxn ang="0">
                  <a:pos x="2" y="764"/>
                </a:cxn>
                <a:cxn ang="0">
                  <a:pos x="0" y="770"/>
                </a:cxn>
                <a:cxn ang="0">
                  <a:pos x="0" y="778"/>
                </a:cxn>
                <a:cxn ang="0">
                  <a:pos x="2" y="788"/>
                </a:cxn>
                <a:cxn ang="0">
                  <a:pos x="12" y="804"/>
                </a:cxn>
                <a:cxn ang="0">
                  <a:pos x="23" y="810"/>
                </a:cxn>
                <a:cxn ang="0">
                  <a:pos x="43" y="810"/>
                </a:cxn>
                <a:cxn ang="0">
                  <a:pos x="48" y="807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87" y="453"/>
                </a:cxn>
                <a:cxn ang="0">
                  <a:pos x="710" y="788"/>
                </a:cxn>
                <a:cxn ang="0">
                  <a:pos x="725" y="804"/>
                </a:cxn>
                <a:cxn ang="0">
                  <a:pos x="733" y="807"/>
                </a:cxn>
                <a:cxn ang="0">
                  <a:pos x="738" y="810"/>
                </a:cxn>
                <a:cxn ang="0">
                  <a:pos x="756" y="810"/>
                </a:cxn>
                <a:cxn ang="0">
                  <a:pos x="764" y="804"/>
                </a:cxn>
                <a:cxn ang="0">
                  <a:pos x="771" y="796"/>
                </a:cxn>
                <a:cxn ang="0">
                  <a:pos x="776" y="788"/>
                </a:cxn>
                <a:cxn ang="0">
                  <a:pos x="776" y="767"/>
                </a:cxn>
                <a:cxn ang="0">
                  <a:pos x="774" y="762"/>
                </a:cxn>
                <a:cxn ang="0">
                  <a:pos x="769" y="756"/>
                </a:cxn>
                <a:cxn ang="0">
                  <a:pos x="764" y="748"/>
                </a:cxn>
                <a:cxn ang="0">
                  <a:pos x="756" y="740"/>
                </a:cxn>
                <a:cxn ang="0">
                  <a:pos x="435" y="405"/>
                </a:cxn>
              </a:cxnLst>
              <a:rect l="0" t="0" r="r" b="b"/>
              <a:pathLst>
                <a:path w="776" h="810">
                  <a:moveTo>
                    <a:pt x="435" y="405"/>
                  </a:moveTo>
                  <a:lnTo>
                    <a:pt x="756" y="67"/>
                  </a:lnTo>
                  <a:lnTo>
                    <a:pt x="774" y="48"/>
                  </a:lnTo>
                  <a:lnTo>
                    <a:pt x="776" y="43"/>
                  </a:lnTo>
                  <a:lnTo>
                    <a:pt x="776" y="22"/>
                  </a:lnTo>
                  <a:lnTo>
                    <a:pt x="771" y="14"/>
                  </a:lnTo>
                  <a:lnTo>
                    <a:pt x="764" y="6"/>
                  </a:lnTo>
                  <a:lnTo>
                    <a:pt x="756" y="0"/>
                  </a:lnTo>
                  <a:lnTo>
                    <a:pt x="738" y="0"/>
                  </a:lnTo>
                  <a:lnTo>
                    <a:pt x="733" y="3"/>
                  </a:lnTo>
                  <a:lnTo>
                    <a:pt x="725" y="6"/>
                  </a:lnTo>
                  <a:lnTo>
                    <a:pt x="389" y="357"/>
                  </a:lnTo>
                  <a:lnTo>
                    <a:pt x="66" y="22"/>
                  </a:lnTo>
                  <a:lnTo>
                    <a:pt x="58" y="14"/>
                  </a:lnTo>
                  <a:lnTo>
                    <a:pt x="51" y="8"/>
                  </a:lnTo>
                  <a:lnTo>
                    <a:pt x="48" y="3"/>
                  </a:lnTo>
                  <a:lnTo>
                    <a:pt x="43" y="0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53"/>
                  </a:lnTo>
                  <a:lnTo>
                    <a:pt x="20" y="67"/>
                  </a:lnTo>
                  <a:lnTo>
                    <a:pt x="341" y="405"/>
                  </a:lnTo>
                  <a:lnTo>
                    <a:pt x="12" y="748"/>
                  </a:lnTo>
                  <a:lnTo>
                    <a:pt x="2" y="764"/>
                  </a:lnTo>
                  <a:lnTo>
                    <a:pt x="0" y="770"/>
                  </a:lnTo>
                  <a:lnTo>
                    <a:pt x="0" y="778"/>
                  </a:lnTo>
                  <a:lnTo>
                    <a:pt x="2" y="788"/>
                  </a:lnTo>
                  <a:lnTo>
                    <a:pt x="12" y="804"/>
                  </a:lnTo>
                  <a:lnTo>
                    <a:pt x="23" y="810"/>
                  </a:lnTo>
                  <a:lnTo>
                    <a:pt x="43" y="810"/>
                  </a:lnTo>
                  <a:lnTo>
                    <a:pt x="48" y="807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87" y="453"/>
                  </a:lnTo>
                  <a:lnTo>
                    <a:pt x="710" y="788"/>
                  </a:lnTo>
                  <a:lnTo>
                    <a:pt x="725" y="804"/>
                  </a:lnTo>
                  <a:lnTo>
                    <a:pt x="733" y="807"/>
                  </a:lnTo>
                  <a:lnTo>
                    <a:pt x="738" y="810"/>
                  </a:lnTo>
                  <a:lnTo>
                    <a:pt x="756" y="810"/>
                  </a:lnTo>
                  <a:lnTo>
                    <a:pt x="764" y="804"/>
                  </a:lnTo>
                  <a:lnTo>
                    <a:pt x="771" y="796"/>
                  </a:lnTo>
                  <a:lnTo>
                    <a:pt x="776" y="788"/>
                  </a:lnTo>
                  <a:lnTo>
                    <a:pt x="776" y="767"/>
                  </a:lnTo>
                  <a:lnTo>
                    <a:pt x="774" y="762"/>
                  </a:lnTo>
                  <a:lnTo>
                    <a:pt x="769" y="756"/>
                  </a:lnTo>
                  <a:lnTo>
                    <a:pt x="764" y="748"/>
                  </a:lnTo>
                  <a:lnTo>
                    <a:pt x="756" y="740"/>
                  </a:lnTo>
                  <a:lnTo>
                    <a:pt x="435" y="4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8" name="Freeform 352"/>
            <p:cNvSpPr>
              <a:spLocks noEditPoints="1"/>
            </p:cNvSpPr>
            <p:nvPr/>
          </p:nvSpPr>
          <p:spPr bwMode="auto">
            <a:xfrm>
              <a:off x="7688" y="1534"/>
              <a:ext cx="1148" cy="1151"/>
            </a:xfrm>
            <a:custGeom>
              <a:avLst/>
              <a:gdLst/>
              <a:ahLst/>
              <a:cxnLst>
                <a:cxn ang="0">
                  <a:pos x="183" y="1044"/>
                </a:cxn>
                <a:cxn ang="0">
                  <a:pos x="165" y="1079"/>
                </a:cxn>
                <a:cxn ang="0">
                  <a:pos x="124" y="1095"/>
                </a:cxn>
                <a:cxn ang="0">
                  <a:pos x="25" y="1097"/>
                </a:cxn>
                <a:cxn ang="0">
                  <a:pos x="2" y="1113"/>
                </a:cxn>
                <a:cxn ang="0">
                  <a:pos x="2" y="1143"/>
                </a:cxn>
                <a:cxn ang="0">
                  <a:pos x="22" y="1151"/>
                </a:cxn>
                <a:cxn ang="0">
                  <a:pos x="697" y="1143"/>
                </a:cxn>
                <a:cxn ang="0">
                  <a:pos x="845" y="1092"/>
                </a:cxn>
                <a:cxn ang="0">
                  <a:pos x="960" y="1007"/>
                </a:cxn>
                <a:cxn ang="0">
                  <a:pos x="1034" y="900"/>
                </a:cxn>
                <a:cxn ang="0">
                  <a:pos x="1062" y="786"/>
                </a:cxn>
                <a:cxn ang="0">
                  <a:pos x="1039" y="690"/>
                </a:cxn>
                <a:cxn ang="0">
                  <a:pos x="975" y="613"/>
                </a:cxn>
                <a:cxn ang="0">
                  <a:pos x="876" y="562"/>
                </a:cxn>
                <a:cxn ang="0">
                  <a:pos x="876" y="533"/>
                </a:cxn>
                <a:cxn ang="0">
                  <a:pos x="993" y="477"/>
                </a:cxn>
                <a:cxn ang="0">
                  <a:pos x="1087" y="394"/>
                </a:cxn>
                <a:cxn ang="0">
                  <a:pos x="1140" y="291"/>
                </a:cxn>
                <a:cxn ang="0">
                  <a:pos x="1143" y="187"/>
                </a:cxn>
                <a:cxn ang="0">
                  <a:pos x="1105" y="104"/>
                </a:cxn>
                <a:cxn ang="0">
                  <a:pos x="1028" y="40"/>
                </a:cxn>
                <a:cxn ang="0">
                  <a:pos x="916" y="6"/>
                </a:cxn>
                <a:cxn ang="0">
                  <a:pos x="287" y="0"/>
                </a:cxn>
                <a:cxn ang="0">
                  <a:pos x="264" y="16"/>
                </a:cxn>
                <a:cxn ang="0">
                  <a:pos x="264" y="46"/>
                </a:cxn>
                <a:cxn ang="0">
                  <a:pos x="285" y="54"/>
                </a:cxn>
                <a:cxn ang="0">
                  <a:pos x="366" y="56"/>
                </a:cxn>
                <a:cxn ang="0">
                  <a:pos x="399" y="62"/>
                </a:cxn>
                <a:cxn ang="0">
                  <a:pos x="410" y="83"/>
                </a:cxn>
                <a:cxn ang="0">
                  <a:pos x="407" y="104"/>
                </a:cxn>
                <a:cxn ang="0">
                  <a:pos x="188" y="1020"/>
                </a:cxn>
                <a:cxn ang="0">
                  <a:pos x="532" y="118"/>
                </a:cxn>
                <a:cxn ang="0">
                  <a:pos x="550" y="70"/>
                </a:cxn>
                <a:cxn ang="0">
                  <a:pos x="585" y="54"/>
                </a:cxn>
                <a:cxn ang="0">
                  <a:pos x="876" y="59"/>
                </a:cxn>
                <a:cxn ang="0">
                  <a:pos x="944" y="88"/>
                </a:cxn>
                <a:cxn ang="0">
                  <a:pos x="983" y="139"/>
                </a:cxn>
                <a:cxn ang="0">
                  <a:pos x="1000" y="197"/>
                </a:cxn>
                <a:cxn ang="0">
                  <a:pos x="995" y="283"/>
                </a:cxn>
                <a:cxn ang="0">
                  <a:pos x="947" y="389"/>
                </a:cxn>
                <a:cxn ang="0">
                  <a:pos x="858" y="477"/>
                </a:cxn>
                <a:cxn ang="0">
                  <a:pos x="738" y="528"/>
                </a:cxn>
                <a:cxn ang="0">
                  <a:pos x="433" y="536"/>
                </a:cxn>
                <a:cxn ang="0">
                  <a:pos x="323" y="1097"/>
                </a:cxn>
                <a:cxn ang="0">
                  <a:pos x="310" y="1095"/>
                </a:cxn>
                <a:cxn ang="0">
                  <a:pos x="303" y="1087"/>
                </a:cxn>
                <a:cxn ang="0">
                  <a:pos x="305" y="1068"/>
                </a:cxn>
                <a:cxn ang="0">
                  <a:pos x="308" y="1052"/>
                </a:cxn>
                <a:cxn ang="0">
                  <a:pos x="725" y="573"/>
                </a:cxn>
                <a:cxn ang="0">
                  <a:pos x="812" y="589"/>
                </a:cxn>
                <a:cxn ang="0">
                  <a:pos x="868" y="629"/>
                </a:cxn>
                <a:cxn ang="0">
                  <a:pos x="899" y="685"/>
                </a:cxn>
                <a:cxn ang="0">
                  <a:pos x="911" y="743"/>
                </a:cxn>
                <a:cxn ang="0">
                  <a:pos x="904" y="828"/>
                </a:cxn>
                <a:cxn ang="0">
                  <a:pos x="855" y="946"/>
                </a:cxn>
                <a:cxn ang="0">
                  <a:pos x="766" y="1039"/>
                </a:cxn>
                <a:cxn ang="0">
                  <a:pos x="646" y="1092"/>
                </a:cxn>
                <a:cxn ang="0">
                  <a:pos x="359" y="1097"/>
                </a:cxn>
              </a:cxnLst>
              <a:rect l="0" t="0" r="r" b="b"/>
              <a:pathLst>
                <a:path w="1148" h="1151">
                  <a:moveTo>
                    <a:pt x="188" y="1020"/>
                  </a:moveTo>
                  <a:lnTo>
                    <a:pt x="183" y="1044"/>
                  </a:lnTo>
                  <a:lnTo>
                    <a:pt x="175" y="1063"/>
                  </a:lnTo>
                  <a:lnTo>
                    <a:pt x="165" y="1079"/>
                  </a:lnTo>
                  <a:lnTo>
                    <a:pt x="147" y="1087"/>
                  </a:lnTo>
                  <a:lnTo>
                    <a:pt x="124" y="1095"/>
                  </a:lnTo>
                  <a:lnTo>
                    <a:pt x="89" y="1097"/>
                  </a:lnTo>
                  <a:lnTo>
                    <a:pt x="25" y="1097"/>
                  </a:lnTo>
                  <a:lnTo>
                    <a:pt x="10" y="1103"/>
                  </a:lnTo>
                  <a:lnTo>
                    <a:pt x="2" y="1113"/>
                  </a:lnTo>
                  <a:lnTo>
                    <a:pt x="0" y="1132"/>
                  </a:lnTo>
                  <a:lnTo>
                    <a:pt x="2" y="1143"/>
                  </a:lnTo>
                  <a:lnTo>
                    <a:pt x="10" y="1148"/>
                  </a:lnTo>
                  <a:lnTo>
                    <a:pt x="22" y="1151"/>
                  </a:lnTo>
                  <a:lnTo>
                    <a:pt x="616" y="1151"/>
                  </a:lnTo>
                  <a:lnTo>
                    <a:pt x="697" y="1143"/>
                  </a:lnTo>
                  <a:lnTo>
                    <a:pt x="774" y="1124"/>
                  </a:lnTo>
                  <a:lnTo>
                    <a:pt x="845" y="1092"/>
                  </a:lnTo>
                  <a:lnTo>
                    <a:pt x="906" y="1052"/>
                  </a:lnTo>
                  <a:lnTo>
                    <a:pt x="960" y="1007"/>
                  </a:lnTo>
                  <a:lnTo>
                    <a:pt x="1003" y="953"/>
                  </a:lnTo>
                  <a:lnTo>
                    <a:pt x="1034" y="900"/>
                  </a:lnTo>
                  <a:lnTo>
                    <a:pt x="1054" y="842"/>
                  </a:lnTo>
                  <a:lnTo>
                    <a:pt x="1062" y="786"/>
                  </a:lnTo>
                  <a:lnTo>
                    <a:pt x="1056" y="735"/>
                  </a:lnTo>
                  <a:lnTo>
                    <a:pt x="1039" y="690"/>
                  </a:lnTo>
                  <a:lnTo>
                    <a:pt x="1013" y="647"/>
                  </a:lnTo>
                  <a:lnTo>
                    <a:pt x="975" y="613"/>
                  </a:lnTo>
                  <a:lnTo>
                    <a:pt x="929" y="583"/>
                  </a:lnTo>
                  <a:lnTo>
                    <a:pt x="876" y="562"/>
                  </a:lnTo>
                  <a:lnTo>
                    <a:pt x="812" y="549"/>
                  </a:lnTo>
                  <a:lnTo>
                    <a:pt x="876" y="533"/>
                  </a:lnTo>
                  <a:lnTo>
                    <a:pt x="934" y="509"/>
                  </a:lnTo>
                  <a:lnTo>
                    <a:pt x="993" y="477"/>
                  </a:lnTo>
                  <a:lnTo>
                    <a:pt x="1044" y="440"/>
                  </a:lnTo>
                  <a:lnTo>
                    <a:pt x="1087" y="394"/>
                  </a:lnTo>
                  <a:lnTo>
                    <a:pt x="1120" y="347"/>
                  </a:lnTo>
                  <a:lnTo>
                    <a:pt x="1140" y="291"/>
                  </a:lnTo>
                  <a:lnTo>
                    <a:pt x="1148" y="232"/>
                  </a:lnTo>
                  <a:lnTo>
                    <a:pt x="1143" y="187"/>
                  </a:lnTo>
                  <a:lnTo>
                    <a:pt x="1128" y="144"/>
                  </a:lnTo>
                  <a:lnTo>
                    <a:pt x="1105" y="104"/>
                  </a:lnTo>
                  <a:lnTo>
                    <a:pt x="1072" y="70"/>
                  </a:lnTo>
                  <a:lnTo>
                    <a:pt x="1028" y="40"/>
                  </a:lnTo>
                  <a:lnTo>
                    <a:pt x="978" y="19"/>
                  </a:lnTo>
                  <a:lnTo>
                    <a:pt x="916" y="6"/>
                  </a:lnTo>
                  <a:lnTo>
                    <a:pt x="848" y="0"/>
                  </a:lnTo>
                  <a:lnTo>
                    <a:pt x="287" y="0"/>
                  </a:lnTo>
                  <a:lnTo>
                    <a:pt x="272" y="6"/>
                  </a:lnTo>
                  <a:lnTo>
                    <a:pt x="264" y="16"/>
                  </a:lnTo>
                  <a:lnTo>
                    <a:pt x="262" y="35"/>
                  </a:lnTo>
                  <a:lnTo>
                    <a:pt x="264" y="46"/>
                  </a:lnTo>
                  <a:lnTo>
                    <a:pt x="272" y="51"/>
                  </a:lnTo>
                  <a:lnTo>
                    <a:pt x="285" y="54"/>
                  </a:lnTo>
                  <a:lnTo>
                    <a:pt x="341" y="54"/>
                  </a:lnTo>
                  <a:lnTo>
                    <a:pt x="366" y="56"/>
                  </a:lnTo>
                  <a:lnTo>
                    <a:pt x="387" y="59"/>
                  </a:lnTo>
                  <a:lnTo>
                    <a:pt x="399" y="62"/>
                  </a:lnTo>
                  <a:lnTo>
                    <a:pt x="407" y="70"/>
                  </a:lnTo>
                  <a:lnTo>
                    <a:pt x="410" y="83"/>
                  </a:lnTo>
                  <a:lnTo>
                    <a:pt x="410" y="96"/>
                  </a:lnTo>
                  <a:lnTo>
                    <a:pt x="407" y="104"/>
                  </a:lnTo>
                  <a:lnTo>
                    <a:pt x="405" y="115"/>
                  </a:lnTo>
                  <a:lnTo>
                    <a:pt x="188" y="1020"/>
                  </a:lnTo>
                  <a:close/>
                  <a:moveTo>
                    <a:pt x="433" y="536"/>
                  </a:moveTo>
                  <a:lnTo>
                    <a:pt x="532" y="118"/>
                  </a:lnTo>
                  <a:lnTo>
                    <a:pt x="539" y="88"/>
                  </a:lnTo>
                  <a:lnTo>
                    <a:pt x="550" y="70"/>
                  </a:lnTo>
                  <a:lnTo>
                    <a:pt x="562" y="59"/>
                  </a:lnTo>
                  <a:lnTo>
                    <a:pt x="585" y="54"/>
                  </a:lnTo>
                  <a:lnTo>
                    <a:pt x="827" y="54"/>
                  </a:lnTo>
                  <a:lnTo>
                    <a:pt x="876" y="59"/>
                  </a:lnTo>
                  <a:lnTo>
                    <a:pt x="914" y="70"/>
                  </a:lnTo>
                  <a:lnTo>
                    <a:pt x="944" y="88"/>
                  </a:lnTo>
                  <a:lnTo>
                    <a:pt x="967" y="112"/>
                  </a:lnTo>
                  <a:lnTo>
                    <a:pt x="983" y="139"/>
                  </a:lnTo>
                  <a:lnTo>
                    <a:pt x="995" y="168"/>
                  </a:lnTo>
                  <a:lnTo>
                    <a:pt x="1000" y="197"/>
                  </a:lnTo>
                  <a:lnTo>
                    <a:pt x="1000" y="227"/>
                  </a:lnTo>
                  <a:lnTo>
                    <a:pt x="995" y="283"/>
                  </a:lnTo>
                  <a:lnTo>
                    <a:pt x="978" y="336"/>
                  </a:lnTo>
                  <a:lnTo>
                    <a:pt x="947" y="389"/>
                  </a:lnTo>
                  <a:lnTo>
                    <a:pt x="909" y="437"/>
                  </a:lnTo>
                  <a:lnTo>
                    <a:pt x="858" y="477"/>
                  </a:lnTo>
                  <a:lnTo>
                    <a:pt x="802" y="506"/>
                  </a:lnTo>
                  <a:lnTo>
                    <a:pt x="738" y="528"/>
                  </a:lnTo>
                  <a:lnTo>
                    <a:pt x="667" y="536"/>
                  </a:lnTo>
                  <a:lnTo>
                    <a:pt x="433" y="536"/>
                  </a:lnTo>
                  <a:close/>
                  <a:moveTo>
                    <a:pt x="359" y="1097"/>
                  </a:moveTo>
                  <a:lnTo>
                    <a:pt x="323" y="1097"/>
                  </a:lnTo>
                  <a:lnTo>
                    <a:pt x="315" y="1095"/>
                  </a:lnTo>
                  <a:lnTo>
                    <a:pt x="310" y="1095"/>
                  </a:lnTo>
                  <a:lnTo>
                    <a:pt x="305" y="1092"/>
                  </a:lnTo>
                  <a:lnTo>
                    <a:pt x="303" y="1087"/>
                  </a:lnTo>
                  <a:lnTo>
                    <a:pt x="303" y="1071"/>
                  </a:lnTo>
                  <a:lnTo>
                    <a:pt x="305" y="1068"/>
                  </a:lnTo>
                  <a:lnTo>
                    <a:pt x="305" y="1060"/>
                  </a:lnTo>
                  <a:lnTo>
                    <a:pt x="308" y="1052"/>
                  </a:lnTo>
                  <a:lnTo>
                    <a:pt x="422" y="573"/>
                  </a:lnTo>
                  <a:lnTo>
                    <a:pt x="725" y="573"/>
                  </a:lnTo>
                  <a:lnTo>
                    <a:pt x="774" y="576"/>
                  </a:lnTo>
                  <a:lnTo>
                    <a:pt x="812" y="589"/>
                  </a:lnTo>
                  <a:lnTo>
                    <a:pt x="843" y="607"/>
                  </a:lnTo>
                  <a:lnTo>
                    <a:pt x="868" y="629"/>
                  </a:lnTo>
                  <a:lnTo>
                    <a:pt x="886" y="655"/>
                  </a:lnTo>
                  <a:lnTo>
                    <a:pt x="899" y="685"/>
                  </a:lnTo>
                  <a:lnTo>
                    <a:pt x="906" y="714"/>
                  </a:lnTo>
                  <a:lnTo>
                    <a:pt x="911" y="743"/>
                  </a:lnTo>
                  <a:lnTo>
                    <a:pt x="911" y="767"/>
                  </a:lnTo>
                  <a:lnTo>
                    <a:pt x="904" y="828"/>
                  </a:lnTo>
                  <a:lnTo>
                    <a:pt x="886" y="890"/>
                  </a:lnTo>
                  <a:lnTo>
                    <a:pt x="855" y="946"/>
                  </a:lnTo>
                  <a:lnTo>
                    <a:pt x="817" y="996"/>
                  </a:lnTo>
                  <a:lnTo>
                    <a:pt x="766" y="1039"/>
                  </a:lnTo>
                  <a:lnTo>
                    <a:pt x="710" y="1071"/>
                  </a:lnTo>
                  <a:lnTo>
                    <a:pt x="646" y="1092"/>
                  </a:lnTo>
                  <a:lnTo>
                    <a:pt x="578" y="1097"/>
                  </a:lnTo>
                  <a:lnTo>
                    <a:pt x="359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355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982879" y="3346931"/>
            <a:ext cx="3358674" cy="1373982"/>
            <a:chOff x="2715" y="1897"/>
            <a:chExt cx="21157" cy="8655"/>
          </a:xfrm>
        </p:grpSpPr>
        <p:sp>
          <p:nvSpPr>
            <p:cNvPr id="2216293" name="Freeform 357"/>
            <p:cNvSpPr>
              <a:spLocks/>
            </p:cNvSpPr>
            <p:nvPr/>
          </p:nvSpPr>
          <p:spPr bwMode="auto">
            <a:xfrm>
              <a:off x="2715" y="1897"/>
              <a:ext cx="1140" cy="1170"/>
            </a:xfrm>
            <a:custGeom>
              <a:avLst/>
              <a:gdLst/>
              <a:ahLst/>
              <a:cxnLst>
                <a:cxn ang="0">
                  <a:pos x="1140" y="6"/>
                </a:cxn>
                <a:cxn ang="0">
                  <a:pos x="1120" y="0"/>
                </a:cxn>
                <a:cxn ang="0">
                  <a:pos x="989" y="144"/>
                </a:cxn>
                <a:cxn ang="0">
                  <a:pos x="917" y="66"/>
                </a:cxn>
                <a:cxn ang="0">
                  <a:pos x="806" y="6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0"/>
                </a:cxn>
                <a:cxn ang="0">
                  <a:pos x="0" y="729"/>
                </a:cxn>
                <a:cxn ang="0">
                  <a:pos x="59" y="966"/>
                </a:cxn>
                <a:cxn ang="0">
                  <a:pos x="216" y="1117"/>
                </a:cxn>
                <a:cxn ang="0">
                  <a:pos x="439" y="1170"/>
                </a:cxn>
                <a:cxn ang="0">
                  <a:pos x="629" y="1130"/>
                </a:cxn>
                <a:cxn ang="0">
                  <a:pos x="786" y="1032"/>
                </a:cxn>
                <a:cxn ang="0">
                  <a:pos x="910" y="880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2"/>
                </a:cxn>
                <a:cxn ang="0">
                  <a:pos x="904" y="795"/>
                </a:cxn>
                <a:cxn ang="0">
                  <a:pos x="832" y="933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7"/>
                </a:cxn>
                <a:cxn ang="0">
                  <a:pos x="229" y="1025"/>
                </a:cxn>
                <a:cxn ang="0">
                  <a:pos x="157" y="887"/>
                </a:cxn>
                <a:cxn ang="0">
                  <a:pos x="157" y="716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2"/>
                </a:cxn>
                <a:cxn ang="0">
                  <a:pos x="897" y="105"/>
                </a:cxn>
                <a:cxn ang="0">
                  <a:pos x="982" y="256"/>
                </a:cxn>
                <a:cxn ang="0">
                  <a:pos x="996" y="407"/>
                </a:cxn>
                <a:cxn ang="0">
                  <a:pos x="989" y="453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6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4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6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0"/>
                  </a:lnTo>
                  <a:lnTo>
                    <a:pt x="20" y="572"/>
                  </a:lnTo>
                  <a:lnTo>
                    <a:pt x="0" y="729"/>
                  </a:lnTo>
                  <a:lnTo>
                    <a:pt x="13" y="854"/>
                  </a:lnTo>
                  <a:lnTo>
                    <a:pt x="59" y="966"/>
                  </a:lnTo>
                  <a:lnTo>
                    <a:pt x="125" y="1051"/>
                  </a:lnTo>
                  <a:lnTo>
                    <a:pt x="216" y="1117"/>
                  </a:lnTo>
                  <a:lnTo>
                    <a:pt x="321" y="1156"/>
                  </a:lnTo>
                  <a:lnTo>
                    <a:pt x="439" y="1170"/>
                  </a:lnTo>
                  <a:lnTo>
                    <a:pt x="537" y="1163"/>
                  </a:lnTo>
                  <a:lnTo>
                    <a:pt x="629" y="1130"/>
                  </a:lnTo>
                  <a:lnTo>
                    <a:pt x="714" y="1084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0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49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2"/>
                  </a:lnTo>
                  <a:lnTo>
                    <a:pt x="924" y="749"/>
                  </a:lnTo>
                  <a:lnTo>
                    <a:pt x="904" y="795"/>
                  </a:lnTo>
                  <a:lnTo>
                    <a:pt x="878" y="861"/>
                  </a:lnTo>
                  <a:lnTo>
                    <a:pt x="832" y="933"/>
                  </a:lnTo>
                  <a:lnTo>
                    <a:pt x="760" y="1005"/>
                  </a:lnTo>
                  <a:lnTo>
                    <a:pt x="649" y="1078"/>
                  </a:lnTo>
                  <a:lnTo>
                    <a:pt x="550" y="1110"/>
                  </a:lnTo>
                  <a:lnTo>
                    <a:pt x="465" y="1124"/>
                  </a:lnTo>
                  <a:lnTo>
                    <a:pt x="400" y="1117"/>
                  </a:lnTo>
                  <a:lnTo>
                    <a:pt x="341" y="1097"/>
                  </a:lnTo>
                  <a:lnTo>
                    <a:pt x="282" y="1071"/>
                  </a:lnTo>
                  <a:lnTo>
                    <a:pt x="229" y="1025"/>
                  </a:lnTo>
                  <a:lnTo>
                    <a:pt x="184" y="966"/>
                  </a:lnTo>
                  <a:lnTo>
                    <a:pt x="157" y="887"/>
                  </a:lnTo>
                  <a:lnTo>
                    <a:pt x="151" y="788"/>
                  </a:lnTo>
                  <a:lnTo>
                    <a:pt x="157" y="716"/>
                  </a:lnTo>
                  <a:lnTo>
                    <a:pt x="170" y="611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4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2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6"/>
                  </a:lnTo>
                  <a:lnTo>
                    <a:pt x="996" y="361"/>
                  </a:lnTo>
                  <a:lnTo>
                    <a:pt x="996" y="407"/>
                  </a:lnTo>
                  <a:lnTo>
                    <a:pt x="989" y="420"/>
                  </a:lnTo>
                  <a:lnTo>
                    <a:pt x="989" y="453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3"/>
                  </a:lnTo>
                  <a:lnTo>
                    <a:pt x="1035" y="447"/>
                  </a:lnTo>
                  <a:lnTo>
                    <a:pt x="1041" y="427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4" name="Freeform 358"/>
            <p:cNvSpPr>
              <a:spLocks/>
            </p:cNvSpPr>
            <p:nvPr/>
          </p:nvSpPr>
          <p:spPr bwMode="auto">
            <a:xfrm>
              <a:off x="3907" y="2528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9" y="6"/>
                </a:cxn>
                <a:cxn ang="0">
                  <a:pos x="236" y="0"/>
                </a:cxn>
                <a:cxn ang="0">
                  <a:pos x="216" y="0"/>
                </a:cxn>
                <a:cxn ang="0">
                  <a:pos x="157" y="39"/>
                </a:cxn>
                <a:cxn ang="0">
                  <a:pos x="98" y="65"/>
                </a:cxn>
                <a:cxn ang="0">
                  <a:pos x="39" y="72"/>
                </a:cxn>
                <a:cxn ang="0">
                  <a:pos x="0" y="72"/>
                </a:cxn>
                <a:cxn ang="0">
                  <a:pos x="0" y="111"/>
                </a:cxn>
                <a:cxn ang="0">
                  <a:pos x="39" y="111"/>
                </a:cxn>
                <a:cxn ang="0">
                  <a:pos x="98" y="105"/>
                </a:cxn>
                <a:cxn ang="0">
                  <a:pos x="164" y="79"/>
                </a:cxn>
                <a:cxn ang="0">
                  <a:pos x="164" y="683"/>
                </a:cxn>
                <a:cxn ang="0">
                  <a:pos x="151" y="696"/>
                </a:cxn>
                <a:cxn ang="0">
                  <a:pos x="111" y="703"/>
                </a:cxn>
                <a:cxn ang="0">
                  <a:pos x="46" y="710"/>
                </a:cxn>
                <a:cxn ang="0">
                  <a:pos x="7" y="710"/>
                </a:cxn>
                <a:cxn ang="0">
                  <a:pos x="7" y="749"/>
                </a:cxn>
                <a:cxn ang="0">
                  <a:pos x="98" y="749"/>
                </a:cxn>
                <a:cxn ang="0">
                  <a:pos x="157" y="742"/>
                </a:cxn>
                <a:cxn ang="0">
                  <a:pos x="249" y="742"/>
                </a:cxn>
                <a:cxn ang="0">
                  <a:pos x="308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7" y="710"/>
                </a:cxn>
                <a:cxn ang="0">
                  <a:pos x="301" y="703"/>
                </a:cxn>
                <a:cxn ang="0">
                  <a:pos x="268" y="696"/>
                </a:cxn>
                <a:cxn ang="0">
                  <a:pos x="255" y="683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9" y="6"/>
                  </a:lnTo>
                  <a:lnTo>
                    <a:pt x="236" y="0"/>
                  </a:lnTo>
                  <a:lnTo>
                    <a:pt x="216" y="0"/>
                  </a:lnTo>
                  <a:lnTo>
                    <a:pt x="157" y="39"/>
                  </a:lnTo>
                  <a:lnTo>
                    <a:pt x="98" y="65"/>
                  </a:lnTo>
                  <a:lnTo>
                    <a:pt x="39" y="72"/>
                  </a:lnTo>
                  <a:lnTo>
                    <a:pt x="0" y="72"/>
                  </a:lnTo>
                  <a:lnTo>
                    <a:pt x="0" y="111"/>
                  </a:lnTo>
                  <a:lnTo>
                    <a:pt x="39" y="111"/>
                  </a:lnTo>
                  <a:lnTo>
                    <a:pt x="98" y="105"/>
                  </a:lnTo>
                  <a:lnTo>
                    <a:pt x="164" y="79"/>
                  </a:lnTo>
                  <a:lnTo>
                    <a:pt x="164" y="683"/>
                  </a:lnTo>
                  <a:lnTo>
                    <a:pt x="151" y="696"/>
                  </a:lnTo>
                  <a:lnTo>
                    <a:pt x="111" y="703"/>
                  </a:lnTo>
                  <a:lnTo>
                    <a:pt x="46" y="710"/>
                  </a:lnTo>
                  <a:lnTo>
                    <a:pt x="7" y="710"/>
                  </a:lnTo>
                  <a:lnTo>
                    <a:pt x="7" y="749"/>
                  </a:lnTo>
                  <a:lnTo>
                    <a:pt x="98" y="749"/>
                  </a:lnTo>
                  <a:lnTo>
                    <a:pt x="157" y="742"/>
                  </a:lnTo>
                  <a:lnTo>
                    <a:pt x="249" y="742"/>
                  </a:lnTo>
                  <a:lnTo>
                    <a:pt x="308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7" y="710"/>
                  </a:lnTo>
                  <a:lnTo>
                    <a:pt x="301" y="703"/>
                  </a:lnTo>
                  <a:lnTo>
                    <a:pt x="268" y="696"/>
                  </a:lnTo>
                  <a:lnTo>
                    <a:pt x="255" y="683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5" name="Freeform 359"/>
            <p:cNvSpPr>
              <a:spLocks noEditPoints="1"/>
            </p:cNvSpPr>
            <p:nvPr/>
          </p:nvSpPr>
          <p:spPr bwMode="auto">
            <a:xfrm>
              <a:off x="6205" y="2442"/>
              <a:ext cx="1068" cy="375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3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7"/>
                </a:cxn>
                <a:cxn ang="0">
                  <a:pos x="1048" y="7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7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3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5"/>
                </a:cxn>
                <a:cxn ang="0">
                  <a:pos x="1048" y="375"/>
                </a:cxn>
                <a:cxn ang="0">
                  <a:pos x="1061" y="368"/>
                </a:cxn>
                <a:cxn ang="0">
                  <a:pos x="1068" y="362"/>
                </a:cxn>
                <a:cxn ang="0">
                  <a:pos x="1068" y="329"/>
                </a:cxn>
                <a:cxn ang="0">
                  <a:pos x="1061" y="322"/>
                </a:cxn>
                <a:cxn ang="0">
                  <a:pos x="1048" y="316"/>
                </a:cxn>
                <a:cxn ang="0">
                  <a:pos x="20" y="316"/>
                </a:cxn>
                <a:cxn ang="0">
                  <a:pos x="7" y="322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5"/>
                </a:cxn>
                <a:cxn ang="0">
                  <a:pos x="53" y="375"/>
                </a:cxn>
                <a:cxn ang="0">
                  <a:pos x="1015" y="375"/>
                </a:cxn>
              </a:cxnLst>
              <a:rect l="0" t="0" r="r" b="b"/>
              <a:pathLst>
                <a:path w="1068" h="375">
                  <a:moveTo>
                    <a:pt x="1015" y="66"/>
                  </a:moveTo>
                  <a:lnTo>
                    <a:pt x="1035" y="66"/>
                  </a:lnTo>
                  <a:lnTo>
                    <a:pt x="1061" y="53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7"/>
                  </a:lnTo>
                  <a:lnTo>
                    <a:pt x="1048" y="7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7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3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5"/>
                  </a:moveTo>
                  <a:lnTo>
                    <a:pt x="1048" y="375"/>
                  </a:lnTo>
                  <a:lnTo>
                    <a:pt x="1061" y="368"/>
                  </a:lnTo>
                  <a:lnTo>
                    <a:pt x="1068" y="362"/>
                  </a:lnTo>
                  <a:lnTo>
                    <a:pt x="1068" y="329"/>
                  </a:lnTo>
                  <a:lnTo>
                    <a:pt x="1061" y="322"/>
                  </a:lnTo>
                  <a:lnTo>
                    <a:pt x="1048" y="316"/>
                  </a:lnTo>
                  <a:lnTo>
                    <a:pt x="20" y="316"/>
                  </a:lnTo>
                  <a:lnTo>
                    <a:pt x="7" y="322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5"/>
                  </a:lnTo>
                  <a:lnTo>
                    <a:pt x="53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6" name="Freeform 360"/>
            <p:cNvSpPr>
              <a:spLocks/>
            </p:cNvSpPr>
            <p:nvPr/>
          </p:nvSpPr>
          <p:spPr bwMode="auto">
            <a:xfrm>
              <a:off x="9034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3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4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9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7" name="Freeform 361"/>
            <p:cNvSpPr>
              <a:spLocks/>
            </p:cNvSpPr>
            <p:nvPr/>
          </p:nvSpPr>
          <p:spPr bwMode="auto">
            <a:xfrm>
              <a:off x="10652" y="2528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8" y="6"/>
                </a:cxn>
                <a:cxn ang="0">
                  <a:pos x="235" y="0"/>
                </a:cxn>
                <a:cxn ang="0">
                  <a:pos x="216" y="0"/>
                </a:cxn>
                <a:cxn ang="0">
                  <a:pos x="157" y="39"/>
                </a:cxn>
                <a:cxn ang="0">
                  <a:pos x="98" y="65"/>
                </a:cxn>
                <a:cxn ang="0">
                  <a:pos x="39" y="72"/>
                </a:cxn>
                <a:cxn ang="0">
                  <a:pos x="0" y="72"/>
                </a:cxn>
                <a:cxn ang="0">
                  <a:pos x="0" y="111"/>
                </a:cxn>
                <a:cxn ang="0">
                  <a:pos x="39" y="111"/>
                </a:cxn>
                <a:cxn ang="0">
                  <a:pos x="98" y="105"/>
                </a:cxn>
                <a:cxn ang="0">
                  <a:pos x="163" y="79"/>
                </a:cxn>
                <a:cxn ang="0">
                  <a:pos x="163" y="683"/>
                </a:cxn>
                <a:cxn ang="0">
                  <a:pos x="150" y="696"/>
                </a:cxn>
                <a:cxn ang="0">
                  <a:pos x="111" y="703"/>
                </a:cxn>
                <a:cxn ang="0">
                  <a:pos x="45" y="710"/>
                </a:cxn>
                <a:cxn ang="0">
                  <a:pos x="6" y="710"/>
                </a:cxn>
                <a:cxn ang="0">
                  <a:pos x="6" y="749"/>
                </a:cxn>
                <a:cxn ang="0">
                  <a:pos x="98" y="749"/>
                </a:cxn>
                <a:cxn ang="0">
                  <a:pos x="157" y="742"/>
                </a:cxn>
                <a:cxn ang="0">
                  <a:pos x="248" y="742"/>
                </a:cxn>
                <a:cxn ang="0">
                  <a:pos x="307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6" y="710"/>
                </a:cxn>
                <a:cxn ang="0">
                  <a:pos x="301" y="703"/>
                </a:cxn>
                <a:cxn ang="0">
                  <a:pos x="268" y="696"/>
                </a:cxn>
                <a:cxn ang="0">
                  <a:pos x="255" y="683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8" y="6"/>
                  </a:lnTo>
                  <a:lnTo>
                    <a:pt x="235" y="0"/>
                  </a:lnTo>
                  <a:lnTo>
                    <a:pt x="216" y="0"/>
                  </a:lnTo>
                  <a:lnTo>
                    <a:pt x="157" y="39"/>
                  </a:lnTo>
                  <a:lnTo>
                    <a:pt x="98" y="65"/>
                  </a:lnTo>
                  <a:lnTo>
                    <a:pt x="39" y="72"/>
                  </a:lnTo>
                  <a:lnTo>
                    <a:pt x="0" y="72"/>
                  </a:lnTo>
                  <a:lnTo>
                    <a:pt x="0" y="111"/>
                  </a:lnTo>
                  <a:lnTo>
                    <a:pt x="39" y="111"/>
                  </a:lnTo>
                  <a:lnTo>
                    <a:pt x="98" y="105"/>
                  </a:lnTo>
                  <a:lnTo>
                    <a:pt x="163" y="79"/>
                  </a:lnTo>
                  <a:lnTo>
                    <a:pt x="163" y="683"/>
                  </a:lnTo>
                  <a:lnTo>
                    <a:pt x="150" y="696"/>
                  </a:lnTo>
                  <a:lnTo>
                    <a:pt x="111" y="703"/>
                  </a:lnTo>
                  <a:lnTo>
                    <a:pt x="45" y="710"/>
                  </a:lnTo>
                  <a:lnTo>
                    <a:pt x="6" y="710"/>
                  </a:lnTo>
                  <a:lnTo>
                    <a:pt x="6" y="749"/>
                  </a:lnTo>
                  <a:lnTo>
                    <a:pt x="98" y="749"/>
                  </a:lnTo>
                  <a:lnTo>
                    <a:pt x="157" y="742"/>
                  </a:lnTo>
                  <a:lnTo>
                    <a:pt x="248" y="742"/>
                  </a:lnTo>
                  <a:lnTo>
                    <a:pt x="307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6" y="710"/>
                  </a:lnTo>
                  <a:lnTo>
                    <a:pt x="301" y="703"/>
                  </a:lnTo>
                  <a:lnTo>
                    <a:pt x="268" y="696"/>
                  </a:lnTo>
                  <a:lnTo>
                    <a:pt x="255" y="683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8" name="Freeform 362"/>
            <p:cNvSpPr>
              <a:spLocks/>
            </p:cNvSpPr>
            <p:nvPr/>
          </p:nvSpPr>
          <p:spPr bwMode="auto">
            <a:xfrm>
              <a:off x="11693" y="2094"/>
              <a:ext cx="1067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2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19" y="506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6" y="559"/>
                </a:cxn>
                <a:cxn ang="0">
                  <a:pos x="19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7" y="1071"/>
                </a:cxn>
                <a:cxn ang="0">
                  <a:pos x="543" y="1071"/>
                </a:cxn>
                <a:cxn ang="0">
                  <a:pos x="556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1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2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19" y="506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6" y="559"/>
                  </a:lnTo>
                  <a:lnTo>
                    <a:pt x="19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7" y="1071"/>
                  </a:lnTo>
                  <a:lnTo>
                    <a:pt x="543" y="1071"/>
                  </a:lnTo>
                  <a:lnTo>
                    <a:pt x="556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9" name="Freeform 363"/>
            <p:cNvSpPr>
              <a:spLocks/>
            </p:cNvSpPr>
            <p:nvPr/>
          </p:nvSpPr>
          <p:spPr bwMode="auto">
            <a:xfrm>
              <a:off x="13277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1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7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7"/>
                </a:cxn>
                <a:cxn ang="0">
                  <a:pos x="380" y="1058"/>
                </a:cxn>
                <a:cxn ang="0">
                  <a:pos x="361" y="1051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59"/>
                </a:cxn>
                <a:cxn ang="0">
                  <a:pos x="465" y="65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4"/>
                </a:cxn>
                <a:cxn ang="0">
                  <a:pos x="1317" y="52"/>
                </a:cxn>
                <a:cxn ang="0">
                  <a:pos x="1074" y="1018"/>
                </a:cxn>
                <a:cxn ang="0">
                  <a:pos x="1015" y="1051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7"/>
                </a:cxn>
                <a:cxn ang="0">
                  <a:pos x="1317" y="1104"/>
                </a:cxn>
                <a:cxn ang="0">
                  <a:pos x="1343" y="1097"/>
                </a:cxn>
                <a:cxn ang="0">
                  <a:pos x="1349" y="1058"/>
                </a:cxn>
                <a:cxn ang="0">
                  <a:pos x="1323" y="1051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5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2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39"/>
                  </a:lnTo>
                  <a:lnTo>
                    <a:pt x="577" y="19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1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1"/>
                  </a:lnTo>
                  <a:lnTo>
                    <a:pt x="27" y="1051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7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5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7"/>
                  </a:lnTo>
                  <a:lnTo>
                    <a:pt x="1120" y="1097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0" name="Freeform 364"/>
            <p:cNvSpPr>
              <a:spLocks noEditPoints="1"/>
            </p:cNvSpPr>
            <p:nvPr/>
          </p:nvSpPr>
          <p:spPr bwMode="auto">
            <a:xfrm>
              <a:off x="14816" y="2515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8"/>
                </a:cxn>
                <a:cxn ang="0">
                  <a:pos x="426" y="538"/>
                </a:cxn>
                <a:cxn ang="0">
                  <a:pos x="426" y="19"/>
                </a:cxn>
                <a:cxn ang="0">
                  <a:pos x="419" y="6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6"/>
                </a:cxn>
                <a:cxn ang="0">
                  <a:pos x="380" y="6"/>
                </a:cxn>
                <a:cxn ang="0">
                  <a:pos x="373" y="19"/>
                </a:cxn>
                <a:cxn ang="0">
                  <a:pos x="0" y="538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6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3"/>
                </a:cxn>
                <a:cxn ang="0">
                  <a:pos x="210" y="723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3" y="755"/>
                </a:cxn>
                <a:cxn ang="0">
                  <a:pos x="452" y="755"/>
                </a:cxn>
                <a:cxn ang="0">
                  <a:pos x="544" y="762"/>
                </a:cxn>
                <a:cxn ang="0">
                  <a:pos x="544" y="723"/>
                </a:cxn>
                <a:cxn ang="0">
                  <a:pos x="485" y="723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2" y="703"/>
                </a:cxn>
                <a:cxn ang="0">
                  <a:pos x="426" y="696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4"/>
                </a:cxn>
                <a:cxn ang="0">
                  <a:pos x="334" y="538"/>
                </a:cxn>
                <a:cxn ang="0">
                  <a:pos x="40" y="538"/>
                </a:cxn>
                <a:cxn ang="0">
                  <a:pos x="334" y="124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8"/>
                  </a:lnTo>
                  <a:lnTo>
                    <a:pt x="426" y="538"/>
                  </a:lnTo>
                  <a:lnTo>
                    <a:pt x="426" y="19"/>
                  </a:lnTo>
                  <a:lnTo>
                    <a:pt x="419" y="6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6"/>
                  </a:lnTo>
                  <a:lnTo>
                    <a:pt x="380" y="6"/>
                  </a:lnTo>
                  <a:lnTo>
                    <a:pt x="373" y="19"/>
                  </a:lnTo>
                  <a:lnTo>
                    <a:pt x="0" y="538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6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3"/>
                  </a:lnTo>
                  <a:lnTo>
                    <a:pt x="210" y="723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3" y="755"/>
                  </a:lnTo>
                  <a:lnTo>
                    <a:pt x="452" y="755"/>
                  </a:lnTo>
                  <a:lnTo>
                    <a:pt x="544" y="762"/>
                  </a:lnTo>
                  <a:lnTo>
                    <a:pt x="544" y="723"/>
                  </a:lnTo>
                  <a:lnTo>
                    <a:pt x="485" y="723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2" y="703"/>
                  </a:lnTo>
                  <a:lnTo>
                    <a:pt x="426" y="696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4"/>
                  </a:moveTo>
                  <a:lnTo>
                    <a:pt x="334" y="538"/>
                  </a:lnTo>
                  <a:lnTo>
                    <a:pt x="40" y="538"/>
                  </a:lnTo>
                  <a:lnTo>
                    <a:pt x="334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1" name="Freeform 365"/>
            <p:cNvSpPr>
              <a:spLocks/>
            </p:cNvSpPr>
            <p:nvPr/>
          </p:nvSpPr>
          <p:spPr bwMode="auto">
            <a:xfrm>
              <a:off x="15982" y="2600"/>
              <a:ext cx="982" cy="66"/>
            </a:xfrm>
            <a:custGeom>
              <a:avLst/>
              <a:gdLst/>
              <a:ahLst/>
              <a:cxnLst>
                <a:cxn ang="0">
                  <a:pos x="930" y="66"/>
                </a:cxn>
                <a:cxn ang="0">
                  <a:pos x="956" y="66"/>
                </a:cxn>
                <a:cxn ang="0">
                  <a:pos x="962" y="59"/>
                </a:cxn>
                <a:cxn ang="0">
                  <a:pos x="975" y="53"/>
                </a:cxn>
                <a:cxn ang="0">
                  <a:pos x="982" y="46"/>
                </a:cxn>
                <a:cxn ang="0">
                  <a:pos x="982" y="20"/>
                </a:cxn>
                <a:cxn ang="0">
                  <a:pos x="975" y="7"/>
                </a:cxn>
                <a:cxn ang="0">
                  <a:pos x="962" y="0"/>
                </a:cxn>
                <a:cxn ang="0">
                  <a:pos x="19" y="0"/>
                </a:cxn>
                <a:cxn ang="0">
                  <a:pos x="13" y="7"/>
                </a:cxn>
                <a:cxn ang="0">
                  <a:pos x="0" y="33"/>
                </a:cxn>
                <a:cxn ang="0">
                  <a:pos x="6" y="46"/>
                </a:cxn>
                <a:cxn ang="0">
                  <a:pos x="19" y="59"/>
                </a:cxn>
                <a:cxn ang="0">
                  <a:pos x="33" y="59"/>
                </a:cxn>
                <a:cxn ang="0">
                  <a:pos x="46" y="66"/>
                </a:cxn>
                <a:cxn ang="0">
                  <a:pos x="52" y="66"/>
                </a:cxn>
                <a:cxn ang="0">
                  <a:pos x="930" y="66"/>
                </a:cxn>
              </a:cxnLst>
              <a:rect l="0" t="0" r="r" b="b"/>
              <a:pathLst>
                <a:path w="982" h="66">
                  <a:moveTo>
                    <a:pt x="930" y="66"/>
                  </a:moveTo>
                  <a:lnTo>
                    <a:pt x="956" y="66"/>
                  </a:lnTo>
                  <a:lnTo>
                    <a:pt x="962" y="59"/>
                  </a:lnTo>
                  <a:lnTo>
                    <a:pt x="975" y="53"/>
                  </a:lnTo>
                  <a:lnTo>
                    <a:pt x="982" y="46"/>
                  </a:lnTo>
                  <a:lnTo>
                    <a:pt x="982" y="20"/>
                  </a:lnTo>
                  <a:lnTo>
                    <a:pt x="975" y="7"/>
                  </a:lnTo>
                  <a:lnTo>
                    <a:pt x="962" y="0"/>
                  </a:lnTo>
                  <a:lnTo>
                    <a:pt x="19" y="0"/>
                  </a:lnTo>
                  <a:lnTo>
                    <a:pt x="13" y="7"/>
                  </a:lnTo>
                  <a:lnTo>
                    <a:pt x="0" y="33"/>
                  </a:lnTo>
                  <a:lnTo>
                    <a:pt x="6" y="46"/>
                  </a:lnTo>
                  <a:lnTo>
                    <a:pt x="19" y="59"/>
                  </a:lnTo>
                  <a:lnTo>
                    <a:pt x="33" y="59"/>
                  </a:lnTo>
                  <a:lnTo>
                    <a:pt x="46" y="66"/>
                  </a:lnTo>
                  <a:lnTo>
                    <a:pt x="52" y="66"/>
                  </a:lnTo>
                  <a:lnTo>
                    <a:pt x="930" y="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2" name="Freeform 366"/>
            <p:cNvSpPr>
              <a:spLocks/>
            </p:cNvSpPr>
            <p:nvPr/>
          </p:nvSpPr>
          <p:spPr bwMode="auto">
            <a:xfrm>
              <a:off x="17527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2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3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8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4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2" y="985"/>
                  </a:lnTo>
                  <a:lnTo>
                    <a:pt x="242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3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3" name="Freeform 367"/>
            <p:cNvSpPr>
              <a:spLocks/>
            </p:cNvSpPr>
            <p:nvPr/>
          </p:nvSpPr>
          <p:spPr bwMode="auto">
            <a:xfrm>
              <a:off x="19086" y="2528"/>
              <a:ext cx="497" cy="769"/>
            </a:xfrm>
            <a:custGeom>
              <a:avLst/>
              <a:gdLst/>
              <a:ahLst/>
              <a:cxnLst>
                <a:cxn ang="0">
                  <a:pos x="150" y="131"/>
                </a:cxn>
                <a:cxn ang="0">
                  <a:pos x="294" y="125"/>
                </a:cxn>
                <a:cxn ang="0">
                  <a:pos x="406" y="65"/>
                </a:cxn>
                <a:cxn ang="0">
                  <a:pos x="445" y="13"/>
                </a:cxn>
                <a:cxn ang="0">
                  <a:pos x="438" y="0"/>
                </a:cxn>
                <a:cxn ang="0">
                  <a:pos x="386" y="13"/>
                </a:cxn>
                <a:cxn ang="0">
                  <a:pos x="255" y="33"/>
                </a:cxn>
                <a:cxn ang="0">
                  <a:pos x="157" y="26"/>
                </a:cxn>
                <a:cxn ang="0">
                  <a:pos x="85" y="0"/>
                </a:cxn>
                <a:cxn ang="0">
                  <a:pos x="65" y="6"/>
                </a:cxn>
                <a:cxn ang="0">
                  <a:pos x="59" y="374"/>
                </a:cxn>
                <a:cxn ang="0">
                  <a:pos x="72" y="394"/>
                </a:cxn>
                <a:cxn ang="0">
                  <a:pos x="104" y="381"/>
                </a:cxn>
                <a:cxn ang="0">
                  <a:pos x="209" y="315"/>
                </a:cxn>
                <a:cxn ang="0">
                  <a:pos x="301" y="315"/>
                </a:cxn>
                <a:cxn ang="0">
                  <a:pos x="353" y="361"/>
                </a:cxn>
                <a:cxn ang="0">
                  <a:pos x="379" y="433"/>
                </a:cxn>
                <a:cxn ang="0">
                  <a:pos x="386" y="558"/>
                </a:cxn>
                <a:cxn ang="0">
                  <a:pos x="353" y="670"/>
                </a:cxn>
                <a:cxn ang="0">
                  <a:pos x="222" y="736"/>
                </a:cxn>
                <a:cxn ang="0">
                  <a:pos x="118" y="703"/>
                </a:cxn>
                <a:cxn ang="0">
                  <a:pos x="45" y="617"/>
                </a:cxn>
                <a:cxn ang="0">
                  <a:pos x="85" y="611"/>
                </a:cxn>
                <a:cxn ang="0">
                  <a:pos x="111" y="578"/>
                </a:cxn>
                <a:cxn ang="0">
                  <a:pos x="104" y="532"/>
                </a:cxn>
                <a:cxn ang="0">
                  <a:pos x="72" y="512"/>
                </a:cxn>
                <a:cxn ang="0">
                  <a:pos x="45" y="506"/>
                </a:cxn>
                <a:cxn ang="0">
                  <a:pos x="26" y="512"/>
                </a:cxn>
                <a:cxn ang="0">
                  <a:pos x="0" y="545"/>
                </a:cxn>
                <a:cxn ang="0">
                  <a:pos x="13" y="631"/>
                </a:cxn>
                <a:cxn ang="0">
                  <a:pos x="85" y="729"/>
                </a:cxn>
                <a:cxn ang="0">
                  <a:pos x="229" y="769"/>
                </a:cxn>
                <a:cxn ang="0">
                  <a:pos x="386" y="723"/>
                </a:cxn>
                <a:cxn ang="0">
                  <a:pos x="484" y="604"/>
                </a:cxn>
                <a:cxn ang="0">
                  <a:pos x="484" y="447"/>
                </a:cxn>
                <a:cxn ang="0">
                  <a:pos x="406" y="328"/>
                </a:cxn>
                <a:cxn ang="0">
                  <a:pos x="262" y="276"/>
                </a:cxn>
                <a:cxn ang="0">
                  <a:pos x="157" y="302"/>
                </a:cxn>
                <a:cxn ang="0">
                  <a:pos x="104" y="118"/>
                </a:cxn>
              </a:cxnLst>
              <a:rect l="0" t="0" r="r" b="b"/>
              <a:pathLst>
                <a:path w="497" h="769">
                  <a:moveTo>
                    <a:pt x="104" y="118"/>
                  </a:moveTo>
                  <a:lnTo>
                    <a:pt x="150" y="131"/>
                  </a:lnTo>
                  <a:lnTo>
                    <a:pt x="209" y="131"/>
                  </a:lnTo>
                  <a:lnTo>
                    <a:pt x="294" y="125"/>
                  </a:lnTo>
                  <a:lnTo>
                    <a:pt x="360" y="98"/>
                  </a:lnTo>
                  <a:lnTo>
                    <a:pt x="406" y="65"/>
                  </a:lnTo>
                  <a:lnTo>
                    <a:pt x="438" y="33"/>
                  </a:lnTo>
                  <a:lnTo>
                    <a:pt x="445" y="13"/>
                  </a:lnTo>
                  <a:lnTo>
                    <a:pt x="445" y="6"/>
                  </a:lnTo>
                  <a:lnTo>
                    <a:pt x="438" y="0"/>
                  </a:lnTo>
                  <a:lnTo>
                    <a:pt x="425" y="0"/>
                  </a:lnTo>
                  <a:lnTo>
                    <a:pt x="386" y="13"/>
                  </a:lnTo>
                  <a:lnTo>
                    <a:pt x="327" y="26"/>
                  </a:lnTo>
                  <a:lnTo>
                    <a:pt x="255" y="33"/>
                  </a:lnTo>
                  <a:lnTo>
                    <a:pt x="216" y="33"/>
                  </a:lnTo>
                  <a:lnTo>
                    <a:pt x="157" y="26"/>
                  </a:lnTo>
                  <a:lnTo>
                    <a:pt x="91" y="6"/>
                  </a:lnTo>
                  <a:lnTo>
                    <a:pt x="85" y="0"/>
                  </a:lnTo>
                  <a:lnTo>
                    <a:pt x="72" y="0"/>
                  </a:lnTo>
                  <a:lnTo>
                    <a:pt x="65" y="6"/>
                  </a:lnTo>
                  <a:lnTo>
                    <a:pt x="59" y="19"/>
                  </a:lnTo>
                  <a:lnTo>
                    <a:pt x="59" y="374"/>
                  </a:lnTo>
                  <a:lnTo>
                    <a:pt x="65" y="387"/>
                  </a:lnTo>
                  <a:lnTo>
                    <a:pt x="72" y="394"/>
                  </a:lnTo>
                  <a:lnTo>
                    <a:pt x="91" y="394"/>
                  </a:lnTo>
                  <a:lnTo>
                    <a:pt x="104" y="381"/>
                  </a:lnTo>
                  <a:lnTo>
                    <a:pt x="157" y="335"/>
                  </a:lnTo>
                  <a:lnTo>
                    <a:pt x="209" y="315"/>
                  </a:lnTo>
                  <a:lnTo>
                    <a:pt x="255" y="309"/>
                  </a:lnTo>
                  <a:lnTo>
                    <a:pt x="301" y="315"/>
                  </a:lnTo>
                  <a:lnTo>
                    <a:pt x="334" y="335"/>
                  </a:lnTo>
                  <a:lnTo>
                    <a:pt x="353" y="361"/>
                  </a:lnTo>
                  <a:lnTo>
                    <a:pt x="360" y="374"/>
                  </a:lnTo>
                  <a:lnTo>
                    <a:pt x="379" y="433"/>
                  </a:lnTo>
                  <a:lnTo>
                    <a:pt x="386" y="519"/>
                  </a:lnTo>
                  <a:lnTo>
                    <a:pt x="386" y="558"/>
                  </a:lnTo>
                  <a:lnTo>
                    <a:pt x="379" y="617"/>
                  </a:lnTo>
                  <a:lnTo>
                    <a:pt x="353" y="670"/>
                  </a:lnTo>
                  <a:lnTo>
                    <a:pt x="301" y="716"/>
                  </a:lnTo>
                  <a:lnTo>
                    <a:pt x="222" y="736"/>
                  </a:lnTo>
                  <a:lnTo>
                    <a:pt x="170" y="729"/>
                  </a:lnTo>
                  <a:lnTo>
                    <a:pt x="118" y="703"/>
                  </a:lnTo>
                  <a:lnTo>
                    <a:pt x="78" y="670"/>
                  </a:lnTo>
                  <a:lnTo>
                    <a:pt x="45" y="617"/>
                  </a:lnTo>
                  <a:lnTo>
                    <a:pt x="65" y="617"/>
                  </a:lnTo>
                  <a:lnTo>
                    <a:pt x="85" y="611"/>
                  </a:lnTo>
                  <a:lnTo>
                    <a:pt x="98" y="604"/>
                  </a:lnTo>
                  <a:lnTo>
                    <a:pt x="111" y="578"/>
                  </a:lnTo>
                  <a:lnTo>
                    <a:pt x="111" y="545"/>
                  </a:lnTo>
                  <a:lnTo>
                    <a:pt x="104" y="532"/>
                  </a:lnTo>
                  <a:lnTo>
                    <a:pt x="85" y="512"/>
                  </a:lnTo>
                  <a:lnTo>
                    <a:pt x="72" y="512"/>
                  </a:lnTo>
                  <a:lnTo>
                    <a:pt x="65" y="506"/>
                  </a:lnTo>
                  <a:lnTo>
                    <a:pt x="45" y="506"/>
                  </a:lnTo>
                  <a:lnTo>
                    <a:pt x="32" y="512"/>
                  </a:lnTo>
                  <a:lnTo>
                    <a:pt x="26" y="512"/>
                  </a:lnTo>
                  <a:lnTo>
                    <a:pt x="13" y="519"/>
                  </a:lnTo>
                  <a:lnTo>
                    <a:pt x="0" y="545"/>
                  </a:lnTo>
                  <a:lnTo>
                    <a:pt x="0" y="571"/>
                  </a:lnTo>
                  <a:lnTo>
                    <a:pt x="13" y="631"/>
                  </a:lnTo>
                  <a:lnTo>
                    <a:pt x="39" y="683"/>
                  </a:lnTo>
                  <a:lnTo>
                    <a:pt x="85" y="729"/>
                  </a:lnTo>
                  <a:lnTo>
                    <a:pt x="150" y="762"/>
                  </a:lnTo>
                  <a:lnTo>
                    <a:pt x="229" y="769"/>
                  </a:lnTo>
                  <a:lnTo>
                    <a:pt x="307" y="756"/>
                  </a:lnTo>
                  <a:lnTo>
                    <a:pt x="386" y="723"/>
                  </a:lnTo>
                  <a:lnTo>
                    <a:pt x="445" y="670"/>
                  </a:lnTo>
                  <a:lnTo>
                    <a:pt x="484" y="604"/>
                  </a:lnTo>
                  <a:lnTo>
                    <a:pt x="497" y="519"/>
                  </a:lnTo>
                  <a:lnTo>
                    <a:pt x="484" y="447"/>
                  </a:lnTo>
                  <a:lnTo>
                    <a:pt x="451" y="381"/>
                  </a:lnTo>
                  <a:lnTo>
                    <a:pt x="406" y="328"/>
                  </a:lnTo>
                  <a:lnTo>
                    <a:pt x="340" y="289"/>
                  </a:lnTo>
                  <a:lnTo>
                    <a:pt x="262" y="276"/>
                  </a:lnTo>
                  <a:lnTo>
                    <a:pt x="209" y="282"/>
                  </a:lnTo>
                  <a:lnTo>
                    <a:pt x="157" y="302"/>
                  </a:lnTo>
                  <a:lnTo>
                    <a:pt x="104" y="335"/>
                  </a:lnTo>
                  <a:lnTo>
                    <a:pt x="104" y="1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4" name="Freeform 368"/>
            <p:cNvSpPr>
              <a:spLocks/>
            </p:cNvSpPr>
            <p:nvPr/>
          </p:nvSpPr>
          <p:spPr bwMode="auto">
            <a:xfrm>
              <a:off x="20179" y="2094"/>
              <a:ext cx="1068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5" y="572"/>
                </a:cxn>
                <a:cxn ang="0">
                  <a:pos x="1061" y="559"/>
                </a:cxn>
                <a:cxn ang="0">
                  <a:pos x="1068" y="552"/>
                </a:cxn>
                <a:cxn ang="0">
                  <a:pos x="1068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7" y="7"/>
                </a:cxn>
                <a:cxn ang="0">
                  <a:pos x="550" y="0"/>
                </a:cxn>
                <a:cxn ang="0">
                  <a:pos x="518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20" y="506"/>
                </a:cxn>
                <a:cxn ang="0">
                  <a:pos x="7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7" y="559"/>
                </a:cxn>
                <a:cxn ang="0">
                  <a:pos x="20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8" y="1071"/>
                </a:cxn>
                <a:cxn ang="0">
                  <a:pos x="544" y="1071"/>
                </a:cxn>
                <a:cxn ang="0">
                  <a:pos x="557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8" h="1071">
                  <a:moveTo>
                    <a:pt x="563" y="572"/>
                  </a:moveTo>
                  <a:lnTo>
                    <a:pt x="1035" y="572"/>
                  </a:lnTo>
                  <a:lnTo>
                    <a:pt x="1061" y="559"/>
                  </a:lnTo>
                  <a:lnTo>
                    <a:pt x="1068" y="552"/>
                  </a:lnTo>
                  <a:lnTo>
                    <a:pt x="1068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7" y="7"/>
                  </a:lnTo>
                  <a:lnTo>
                    <a:pt x="550" y="0"/>
                  </a:lnTo>
                  <a:lnTo>
                    <a:pt x="518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20" y="506"/>
                  </a:lnTo>
                  <a:lnTo>
                    <a:pt x="7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7" y="559"/>
                  </a:lnTo>
                  <a:lnTo>
                    <a:pt x="20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8" y="1071"/>
                  </a:lnTo>
                  <a:lnTo>
                    <a:pt x="544" y="1071"/>
                  </a:lnTo>
                  <a:lnTo>
                    <a:pt x="557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5" name="Freeform 369"/>
            <p:cNvSpPr>
              <a:spLocks/>
            </p:cNvSpPr>
            <p:nvPr/>
          </p:nvSpPr>
          <p:spPr bwMode="auto">
            <a:xfrm>
              <a:off x="21764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6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8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2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19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3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3" y="1051"/>
                </a:cxn>
                <a:cxn ang="0">
                  <a:pos x="262" y="1031"/>
                </a:cxn>
                <a:cxn ang="0">
                  <a:pos x="242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3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8" y="1012"/>
                </a:cxn>
                <a:cxn ang="0">
                  <a:pos x="1211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8" y="52"/>
                  </a:lnTo>
                  <a:lnTo>
                    <a:pt x="1591" y="52"/>
                  </a:lnTo>
                  <a:lnTo>
                    <a:pt x="1604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09" y="6"/>
                  </a:lnTo>
                  <a:lnTo>
                    <a:pt x="1296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1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8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2" y="72"/>
                  </a:lnTo>
                  <a:lnTo>
                    <a:pt x="412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19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6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3" y="1097"/>
                  </a:lnTo>
                  <a:lnTo>
                    <a:pt x="268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3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2" y="985"/>
                  </a:lnTo>
                  <a:lnTo>
                    <a:pt x="242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1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3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2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1" y="1045"/>
                  </a:lnTo>
                  <a:lnTo>
                    <a:pt x="1205" y="1038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5"/>
                  </a:lnTo>
                  <a:lnTo>
                    <a:pt x="1211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6" name="Freeform 370"/>
            <p:cNvSpPr>
              <a:spLocks/>
            </p:cNvSpPr>
            <p:nvPr/>
          </p:nvSpPr>
          <p:spPr bwMode="auto">
            <a:xfrm>
              <a:off x="23335" y="2515"/>
              <a:ext cx="537" cy="782"/>
            </a:xfrm>
            <a:custGeom>
              <a:avLst/>
              <a:gdLst/>
              <a:ahLst/>
              <a:cxnLst>
                <a:cxn ang="0">
                  <a:pos x="524" y="78"/>
                </a:cxn>
                <a:cxn ang="0">
                  <a:pos x="531" y="72"/>
                </a:cxn>
                <a:cxn ang="0">
                  <a:pos x="531" y="65"/>
                </a:cxn>
                <a:cxn ang="0">
                  <a:pos x="537" y="52"/>
                </a:cxn>
                <a:cxn ang="0">
                  <a:pos x="537" y="32"/>
                </a:cxn>
                <a:cxn ang="0">
                  <a:pos x="144" y="32"/>
                </a:cxn>
                <a:cxn ang="0">
                  <a:pos x="118" y="26"/>
                </a:cxn>
                <a:cxn ang="0">
                  <a:pos x="99" y="26"/>
                </a:cxn>
                <a:cxn ang="0">
                  <a:pos x="79" y="6"/>
                </a:cxn>
                <a:cxn ang="0">
                  <a:pos x="79" y="0"/>
                </a:cxn>
                <a:cxn ang="0">
                  <a:pos x="40" y="0"/>
                </a:cxn>
                <a:cxn ang="0">
                  <a:pos x="0" y="243"/>
                </a:cxn>
                <a:cxn ang="0">
                  <a:pos x="40" y="243"/>
                </a:cxn>
                <a:cxn ang="0">
                  <a:pos x="40" y="230"/>
                </a:cxn>
                <a:cxn ang="0">
                  <a:pos x="46" y="210"/>
                </a:cxn>
                <a:cxn ang="0">
                  <a:pos x="46" y="190"/>
                </a:cxn>
                <a:cxn ang="0">
                  <a:pos x="53" y="164"/>
                </a:cxn>
                <a:cxn ang="0">
                  <a:pos x="59" y="151"/>
                </a:cxn>
                <a:cxn ang="0">
                  <a:pos x="72" y="138"/>
                </a:cxn>
                <a:cxn ang="0">
                  <a:pos x="92" y="131"/>
                </a:cxn>
                <a:cxn ang="0">
                  <a:pos x="433" y="131"/>
                </a:cxn>
                <a:cxn ang="0">
                  <a:pos x="393" y="184"/>
                </a:cxn>
                <a:cxn ang="0">
                  <a:pos x="347" y="236"/>
                </a:cxn>
                <a:cxn ang="0">
                  <a:pos x="315" y="282"/>
                </a:cxn>
                <a:cxn ang="0">
                  <a:pos x="243" y="394"/>
                </a:cxn>
                <a:cxn ang="0">
                  <a:pos x="197" y="499"/>
                </a:cxn>
                <a:cxn ang="0">
                  <a:pos x="171" y="591"/>
                </a:cxn>
                <a:cxn ang="0">
                  <a:pos x="158" y="670"/>
                </a:cxn>
                <a:cxn ang="0">
                  <a:pos x="158" y="749"/>
                </a:cxn>
                <a:cxn ang="0">
                  <a:pos x="164" y="762"/>
                </a:cxn>
                <a:cxn ang="0">
                  <a:pos x="177" y="775"/>
                </a:cxn>
                <a:cxn ang="0">
                  <a:pos x="190" y="782"/>
                </a:cxn>
                <a:cxn ang="0">
                  <a:pos x="230" y="782"/>
                </a:cxn>
                <a:cxn ang="0">
                  <a:pos x="243" y="775"/>
                </a:cxn>
                <a:cxn ang="0">
                  <a:pos x="262" y="736"/>
                </a:cxn>
                <a:cxn ang="0">
                  <a:pos x="262" y="677"/>
                </a:cxn>
                <a:cxn ang="0">
                  <a:pos x="269" y="558"/>
                </a:cxn>
                <a:cxn ang="0">
                  <a:pos x="282" y="466"/>
                </a:cxn>
                <a:cxn ang="0">
                  <a:pos x="302" y="394"/>
                </a:cxn>
                <a:cxn ang="0">
                  <a:pos x="328" y="335"/>
                </a:cxn>
                <a:cxn ang="0">
                  <a:pos x="354" y="295"/>
                </a:cxn>
                <a:cxn ang="0">
                  <a:pos x="524" y="78"/>
                </a:cxn>
              </a:cxnLst>
              <a:rect l="0" t="0" r="r" b="b"/>
              <a:pathLst>
                <a:path w="537" h="782">
                  <a:moveTo>
                    <a:pt x="524" y="78"/>
                  </a:moveTo>
                  <a:lnTo>
                    <a:pt x="531" y="72"/>
                  </a:lnTo>
                  <a:lnTo>
                    <a:pt x="531" y="65"/>
                  </a:lnTo>
                  <a:lnTo>
                    <a:pt x="537" y="52"/>
                  </a:lnTo>
                  <a:lnTo>
                    <a:pt x="537" y="32"/>
                  </a:lnTo>
                  <a:lnTo>
                    <a:pt x="144" y="32"/>
                  </a:lnTo>
                  <a:lnTo>
                    <a:pt x="118" y="26"/>
                  </a:lnTo>
                  <a:lnTo>
                    <a:pt x="99" y="26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40" y="0"/>
                  </a:lnTo>
                  <a:lnTo>
                    <a:pt x="0" y="243"/>
                  </a:lnTo>
                  <a:lnTo>
                    <a:pt x="40" y="243"/>
                  </a:lnTo>
                  <a:lnTo>
                    <a:pt x="40" y="230"/>
                  </a:lnTo>
                  <a:lnTo>
                    <a:pt x="46" y="210"/>
                  </a:lnTo>
                  <a:lnTo>
                    <a:pt x="46" y="190"/>
                  </a:lnTo>
                  <a:lnTo>
                    <a:pt x="53" y="164"/>
                  </a:lnTo>
                  <a:lnTo>
                    <a:pt x="59" y="151"/>
                  </a:lnTo>
                  <a:lnTo>
                    <a:pt x="72" y="138"/>
                  </a:lnTo>
                  <a:lnTo>
                    <a:pt x="92" y="131"/>
                  </a:lnTo>
                  <a:lnTo>
                    <a:pt x="433" y="131"/>
                  </a:lnTo>
                  <a:lnTo>
                    <a:pt x="393" y="184"/>
                  </a:lnTo>
                  <a:lnTo>
                    <a:pt x="347" y="236"/>
                  </a:lnTo>
                  <a:lnTo>
                    <a:pt x="315" y="282"/>
                  </a:lnTo>
                  <a:lnTo>
                    <a:pt x="243" y="394"/>
                  </a:lnTo>
                  <a:lnTo>
                    <a:pt x="197" y="499"/>
                  </a:lnTo>
                  <a:lnTo>
                    <a:pt x="171" y="591"/>
                  </a:lnTo>
                  <a:lnTo>
                    <a:pt x="158" y="670"/>
                  </a:lnTo>
                  <a:lnTo>
                    <a:pt x="158" y="749"/>
                  </a:lnTo>
                  <a:lnTo>
                    <a:pt x="164" y="762"/>
                  </a:lnTo>
                  <a:lnTo>
                    <a:pt x="177" y="775"/>
                  </a:lnTo>
                  <a:lnTo>
                    <a:pt x="190" y="782"/>
                  </a:lnTo>
                  <a:lnTo>
                    <a:pt x="230" y="782"/>
                  </a:lnTo>
                  <a:lnTo>
                    <a:pt x="243" y="775"/>
                  </a:lnTo>
                  <a:lnTo>
                    <a:pt x="262" y="736"/>
                  </a:lnTo>
                  <a:lnTo>
                    <a:pt x="262" y="677"/>
                  </a:lnTo>
                  <a:lnTo>
                    <a:pt x="269" y="558"/>
                  </a:lnTo>
                  <a:lnTo>
                    <a:pt x="282" y="466"/>
                  </a:lnTo>
                  <a:lnTo>
                    <a:pt x="302" y="394"/>
                  </a:lnTo>
                  <a:lnTo>
                    <a:pt x="328" y="335"/>
                  </a:lnTo>
                  <a:lnTo>
                    <a:pt x="354" y="295"/>
                  </a:lnTo>
                  <a:lnTo>
                    <a:pt x="524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7" name="Freeform 371"/>
            <p:cNvSpPr>
              <a:spLocks/>
            </p:cNvSpPr>
            <p:nvPr/>
          </p:nvSpPr>
          <p:spPr bwMode="auto">
            <a:xfrm>
              <a:off x="2715" y="4315"/>
              <a:ext cx="1140" cy="1170"/>
            </a:xfrm>
            <a:custGeom>
              <a:avLst/>
              <a:gdLst/>
              <a:ahLst/>
              <a:cxnLst>
                <a:cxn ang="0">
                  <a:pos x="1140" y="7"/>
                </a:cxn>
                <a:cxn ang="0">
                  <a:pos x="1120" y="0"/>
                </a:cxn>
                <a:cxn ang="0">
                  <a:pos x="989" y="145"/>
                </a:cxn>
                <a:cxn ang="0">
                  <a:pos x="917" y="66"/>
                </a:cxn>
                <a:cxn ang="0">
                  <a:pos x="806" y="7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1"/>
                </a:cxn>
                <a:cxn ang="0">
                  <a:pos x="0" y="730"/>
                </a:cxn>
                <a:cxn ang="0">
                  <a:pos x="59" y="966"/>
                </a:cxn>
                <a:cxn ang="0">
                  <a:pos x="216" y="1118"/>
                </a:cxn>
                <a:cxn ang="0">
                  <a:pos x="439" y="1170"/>
                </a:cxn>
                <a:cxn ang="0">
                  <a:pos x="629" y="1131"/>
                </a:cxn>
                <a:cxn ang="0">
                  <a:pos x="786" y="1032"/>
                </a:cxn>
                <a:cxn ang="0">
                  <a:pos x="910" y="881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3"/>
                </a:cxn>
                <a:cxn ang="0">
                  <a:pos x="904" y="796"/>
                </a:cxn>
                <a:cxn ang="0">
                  <a:pos x="832" y="934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8"/>
                </a:cxn>
                <a:cxn ang="0">
                  <a:pos x="229" y="1026"/>
                </a:cxn>
                <a:cxn ang="0">
                  <a:pos x="157" y="888"/>
                </a:cxn>
                <a:cxn ang="0">
                  <a:pos x="157" y="717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3"/>
                </a:cxn>
                <a:cxn ang="0">
                  <a:pos x="897" y="105"/>
                </a:cxn>
                <a:cxn ang="0">
                  <a:pos x="982" y="257"/>
                </a:cxn>
                <a:cxn ang="0">
                  <a:pos x="996" y="408"/>
                </a:cxn>
                <a:cxn ang="0">
                  <a:pos x="989" y="454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7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5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7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1"/>
                  </a:lnTo>
                  <a:lnTo>
                    <a:pt x="20" y="572"/>
                  </a:lnTo>
                  <a:lnTo>
                    <a:pt x="0" y="730"/>
                  </a:lnTo>
                  <a:lnTo>
                    <a:pt x="13" y="855"/>
                  </a:lnTo>
                  <a:lnTo>
                    <a:pt x="59" y="966"/>
                  </a:lnTo>
                  <a:lnTo>
                    <a:pt x="125" y="1052"/>
                  </a:lnTo>
                  <a:lnTo>
                    <a:pt x="216" y="1118"/>
                  </a:lnTo>
                  <a:lnTo>
                    <a:pt x="321" y="1157"/>
                  </a:lnTo>
                  <a:lnTo>
                    <a:pt x="439" y="1170"/>
                  </a:lnTo>
                  <a:lnTo>
                    <a:pt x="537" y="1164"/>
                  </a:lnTo>
                  <a:lnTo>
                    <a:pt x="629" y="1131"/>
                  </a:lnTo>
                  <a:lnTo>
                    <a:pt x="714" y="1085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1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50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3"/>
                  </a:lnTo>
                  <a:lnTo>
                    <a:pt x="924" y="750"/>
                  </a:lnTo>
                  <a:lnTo>
                    <a:pt x="904" y="796"/>
                  </a:lnTo>
                  <a:lnTo>
                    <a:pt x="878" y="861"/>
                  </a:lnTo>
                  <a:lnTo>
                    <a:pt x="832" y="934"/>
                  </a:lnTo>
                  <a:lnTo>
                    <a:pt x="760" y="1006"/>
                  </a:lnTo>
                  <a:lnTo>
                    <a:pt x="649" y="1078"/>
                  </a:lnTo>
                  <a:lnTo>
                    <a:pt x="550" y="1111"/>
                  </a:lnTo>
                  <a:lnTo>
                    <a:pt x="465" y="1124"/>
                  </a:lnTo>
                  <a:lnTo>
                    <a:pt x="400" y="1118"/>
                  </a:lnTo>
                  <a:lnTo>
                    <a:pt x="341" y="1098"/>
                  </a:lnTo>
                  <a:lnTo>
                    <a:pt x="282" y="1072"/>
                  </a:lnTo>
                  <a:lnTo>
                    <a:pt x="229" y="1026"/>
                  </a:lnTo>
                  <a:lnTo>
                    <a:pt x="184" y="966"/>
                  </a:lnTo>
                  <a:lnTo>
                    <a:pt x="157" y="888"/>
                  </a:lnTo>
                  <a:lnTo>
                    <a:pt x="151" y="789"/>
                  </a:lnTo>
                  <a:lnTo>
                    <a:pt x="157" y="717"/>
                  </a:lnTo>
                  <a:lnTo>
                    <a:pt x="170" y="612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5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3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7"/>
                  </a:lnTo>
                  <a:lnTo>
                    <a:pt x="996" y="362"/>
                  </a:lnTo>
                  <a:lnTo>
                    <a:pt x="996" y="408"/>
                  </a:lnTo>
                  <a:lnTo>
                    <a:pt x="989" y="421"/>
                  </a:lnTo>
                  <a:lnTo>
                    <a:pt x="989" y="454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4"/>
                  </a:lnTo>
                  <a:lnTo>
                    <a:pt x="1035" y="447"/>
                  </a:lnTo>
                  <a:lnTo>
                    <a:pt x="1041" y="428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8" name="Freeform 372"/>
            <p:cNvSpPr>
              <a:spLocks/>
            </p:cNvSpPr>
            <p:nvPr/>
          </p:nvSpPr>
          <p:spPr bwMode="auto">
            <a:xfrm>
              <a:off x="3855" y="4946"/>
              <a:ext cx="497" cy="749"/>
            </a:xfrm>
            <a:custGeom>
              <a:avLst/>
              <a:gdLst/>
              <a:ahLst/>
              <a:cxnLst>
                <a:cxn ang="0">
                  <a:pos x="497" y="546"/>
                </a:cxn>
                <a:cxn ang="0">
                  <a:pos x="458" y="546"/>
                </a:cxn>
                <a:cxn ang="0">
                  <a:pos x="458" y="559"/>
                </a:cxn>
                <a:cxn ang="0">
                  <a:pos x="432" y="638"/>
                </a:cxn>
                <a:cxn ang="0">
                  <a:pos x="425" y="644"/>
                </a:cxn>
                <a:cxn ang="0">
                  <a:pos x="406" y="651"/>
                </a:cxn>
                <a:cxn ang="0">
                  <a:pos x="111" y="651"/>
                </a:cxn>
                <a:cxn ang="0">
                  <a:pos x="170" y="598"/>
                </a:cxn>
                <a:cxn ang="0">
                  <a:pos x="222" y="559"/>
                </a:cxn>
                <a:cxn ang="0">
                  <a:pos x="262" y="526"/>
                </a:cxn>
                <a:cxn ang="0">
                  <a:pos x="294" y="493"/>
                </a:cxn>
                <a:cxn ang="0">
                  <a:pos x="334" y="467"/>
                </a:cxn>
                <a:cxn ang="0">
                  <a:pos x="393" y="414"/>
                </a:cxn>
                <a:cxn ang="0">
                  <a:pos x="445" y="355"/>
                </a:cxn>
                <a:cxn ang="0">
                  <a:pos x="484" y="296"/>
                </a:cxn>
                <a:cxn ang="0">
                  <a:pos x="497" y="217"/>
                </a:cxn>
                <a:cxn ang="0">
                  <a:pos x="484" y="145"/>
                </a:cxn>
                <a:cxn ang="0">
                  <a:pos x="445" y="86"/>
                </a:cxn>
                <a:cxn ang="0">
                  <a:pos x="386" y="40"/>
                </a:cxn>
                <a:cxn ang="0">
                  <a:pos x="314" y="7"/>
                </a:cxn>
                <a:cxn ang="0">
                  <a:pos x="235" y="0"/>
                </a:cxn>
                <a:cxn ang="0">
                  <a:pos x="157" y="13"/>
                </a:cxn>
                <a:cxn ang="0">
                  <a:pos x="91" y="40"/>
                </a:cxn>
                <a:cxn ang="0">
                  <a:pos x="39" y="86"/>
                </a:cxn>
                <a:cxn ang="0">
                  <a:pos x="6" y="138"/>
                </a:cxn>
                <a:cxn ang="0">
                  <a:pos x="0" y="204"/>
                </a:cxn>
                <a:cxn ang="0">
                  <a:pos x="0" y="224"/>
                </a:cxn>
                <a:cxn ang="0">
                  <a:pos x="6" y="243"/>
                </a:cxn>
                <a:cxn ang="0">
                  <a:pos x="32" y="257"/>
                </a:cxn>
                <a:cxn ang="0">
                  <a:pos x="39" y="263"/>
                </a:cxn>
                <a:cxn ang="0">
                  <a:pos x="72" y="263"/>
                </a:cxn>
                <a:cxn ang="0">
                  <a:pos x="91" y="257"/>
                </a:cxn>
                <a:cxn ang="0">
                  <a:pos x="104" y="243"/>
                </a:cxn>
                <a:cxn ang="0">
                  <a:pos x="111" y="230"/>
                </a:cxn>
                <a:cxn ang="0">
                  <a:pos x="117" y="204"/>
                </a:cxn>
                <a:cxn ang="0">
                  <a:pos x="117" y="184"/>
                </a:cxn>
                <a:cxn ang="0">
                  <a:pos x="111" y="171"/>
                </a:cxn>
                <a:cxn ang="0">
                  <a:pos x="91" y="151"/>
                </a:cxn>
                <a:cxn ang="0">
                  <a:pos x="72" y="145"/>
                </a:cxn>
                <a:cxn ang="0">
                  <a:pos x="52" y="145"/>
                </a:cxn>
                <a:cxn ang="0">
                  <a:pos x="85" y="92"/>
                </a:cxn>
                <a:cxn ang="0">
                  <a:pos x="124" y="66"/>
                </a:cxn>
                <a:cxn ang="0">
                  <a:pos x="170" y="46"/>
                </a:cxn>
                <a:cxn ang="0">
                  <a:pos x="216" y="40"/>
                </a:cxn>
                <a:cxn ang="0">
                  <a:pos x="275" y="53"/>
                </a:cxn>
                <a:cxn ang="0">
                  <a:pos x="327" y="79"/>
                </a:cxn>
                <a:cxn ang="0">
                  <a:pos x="360" y="119"/>
                </a:cxn>
                <a:cxn ang="0">
                  <a:pos x="379" y="165"/>
                </a:cxn>
                <a:cxn ang="0">
                  <a:pos x="386" y="217"/>
                </a:cxn>
                <a:cxn ang="0">
                  <a:pos x="373" y="289"/>
                </a:cxn>
                <a:cxn ang="0">
                  <a:pos x="347" y="349"/>
                </a:cxn>
                <a:cxn ang="0">
                  <a:pos x="314" y="401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7" y="546"/>
                </a:cxn>
              </a:cxnLst>
              <a:rect l="0" t="0" r="r" b="b"/>
              <a:pathLst>
                <a:path w="497" h="749">
                  <a:moveTo>
                    <a:pt x="497" y="546"/>
                  </a:moveTo>
                  <a:lnTo>
                    <a:pt x="458" y="546"/>
                  </a:lnTo>
                  <a:lnTo>
                    <a:pt x="458" y="559"/>
                  </a:lnTo>
                  <a:lnTo>
                    <a:pt x="432" y="638"/>
                  </a:lnTo>
                  <a:lnTo>
                    <a:pt x="425" y="644"/>
                  </a:lnTo>
                  <a:lnTo>
                    <a:pt x="406" y="651"/>
                  </a:lnTo>
                  <a:lnTo>
                    <a:pt x="111" y="651"/>
                  </a:lnTo>
                  <a:lnTo>
                    <a:pt x="170" y="598"/>
                  </a:lnTo>
                  <a:lnTo>
                    <a:pt x="222" y="559"/>
                  </a:lnTo>
                  <a:lnTo>
                    <a:pt x="262" y="526"/>
                  </a:lnTo>
                  <a:lnTo>
                    <a:pt x="294" y="493"/>
                  </a:lnTo>
                  <a:lnTo>
                    <a:pt x="334" y="467"/>
                  </a:lnTo>
                  <a:lnTo>
                    <a:pt x="393" y="414"/>
                  </a:lnTo>
                  <a:lnTo>
                    <a:pt x="445" y="355"/>
                  </a:lnTo>
                  <a:lnTo>
                    <a:pt x="484" y="296"/>
                  </a:lnTo>
                  <a:lnTo>
                    <a:pt x="497" y="217"/>
                  </a:lnTo>
                  <a:lnTo>
                    <a:pt x="484" y="145"/>
                  </a:lnTo>
                  <a:lnTo>
                    <a:pt x="445" y="86"/>
                  </a:lnTo>
                  <a:lnTo>
                    <a:pt x="386" y="40"/>
                  </a:lnTo>
                  <a:lnTo>
                    <a:pt x="314" y="7"/>
                  </a:lnTo>
                  <a:lnTo>
                    <a:pt x="235" y="0"/>
                  </a:lnTo>
                  <a:lnTo>
                    <a:pt x="157" y="13"/>
                  </a:lnTo>
                  <a:lnTo>
                    <a:pt x="91" y="40"/>
                  </a:lnTo>
                  <a:lnTo>
                    <a:pt x="39" y="86"/>
                  </a:lnTo>
                  <a:lnTo>
                    <a:pt x="6" y="138"/>
                  </a:lnTo>
                  <a:lnTo>
                    <a:pt x="0" y="204"/>
                  </a:lnTo>
                  <a:lnTo>
                    <a:pt x="0" y="224"/>
                  </a:lnTo>
                  <a:lnTo>
                    <a:pt x="6" y="243"/>
                  </a:lnTo>
                  <a:lnTo>
                    <a:pt x="32" y="257"/>
                  </a:lnTo>
                  <a:lnTo>
                    <a:pt x="39" y="263"/>
                  </a:lnTo>
                  <a:lnTo>
                    <a:pt x="72" y="263"/>
                  </a:lnTo>
                  <a:lnTo>
                    <a:pt x="91" y="257"/>
                  </a:lnTo>
                  <a:lnTo>
                    <a:pt x="104" y="243"/>
                  </a:lnTo>
                  <a:lnTo>
                    <a:pt x="111" y="230"/>
                  </a:lnTo>
                  <a:lnTo>
                    <a:pt x="117" y="204"/>
                  </a:lnTo>
                  <a:lnTo>
                    <a:pt x="117" y="184"/>
                  </a:lnTo>
                  <a:lnTo>
                    <a:pt x="111" y="171"/>
                  </a:lnTo>
                  <a:lnTo>
                    <a:pt x="91" y="151"/>
                  </a:lnTo>
                  <a:lnTo>
                    <a:pt x="72" y="145"/>
                  </a:lnTo>
                  <a:lnTo>
                    <a:pt x="52" y="145"/>
                  </a:lnTo>
                  <a:lnTo>
                    <a:pt x="85" y="92"/>
                  </a:lnTo>
                  <a:lnTo>
                    <a:pt x="124" y="66"/>
                  </a:lnTo>
                  <a:lnTo>
                    <a:pt x="170" y="46"/>
                  </a:lnTo>
                  <a:lnTo>
                    <a:pt x="216" y="40"/>
                  </a:lnTo>
                  <a:lnTo>
                    <a:pt x="275" y="53"/>
                  </a:lnTo>
                  <a:lnTo>
                    <a:pt x="327" y="79"/>
                  </a:lnTo>
                  <a:lnTo>
                    <a:pt x="360" y="119"/>
                  </a:lnTo>
                  <a:lnTo>
                    <a:pt x="379" y="165"/>
                  </a:lnTo>
                  <a:lnTo>
                    <a:pt x="386" y="217"/>
                  </a:lnTo>
                  <a:lnTo>
                    <a:pt x="373" y="289"/>
                  </a:lnTo>
                  <a:lnTo>
                    <a:pt x="347" y="349"/>
                  </a:lnTo>
                  <a:lnTo>
                    <a:pt x="314" y="401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7" y="5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9" name="Freeform 373"/>
            <p:cNvSpPr>
              <a:spLocks noEditPoints="1"/>
            </p:cNvSpPr>
            <p:nvPr/>
          </p:nvSpPr>
          <p:spPr bwMode="auto">
            <a:xfrm>
              <a:off x="6205" y="4861"/>
              <a:ext cx="1068" cy="374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2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6"/>
                </a:cxn>
                <a:cxn ang="0">
                  <a:pos x="1048" y="6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6"/>
                </a:cxn>
                <a:cxn ang="0">
                  <a:pos x="7" y="6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2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4"/>
                </a:cxn>
                <a:cxn ang="0">
                  <a:pos x="1048" y="374"/>
                </a:cxn>
                <a:cxn ang="0">
                  <a:pos x="1061" y="368"/>
                </a:cxn>
                <a:cxn ang="0">
                  <a:pos x="1068" y="361"/>
                </a:cxn>
                <a:cxn ang="0">
                  <a:pos x="1068" y="328"/>
                </a:cxn>
                <a:cxn ang="0">
                  <a:pos x="1061" y="322"/>
                </a:cxn>
                <a:cxn ang="0">
                  <a:pos x="1048" y="315"/>
                </a:cxn>
                <a:cxn ang="0">
                  <a:pos x="20" y="315"/>
                </a:cxn>
                <a:cxn ang="0">
                  <a:pos x="7" y="322"/>
                </a:cxn>
                <a:cxn ang="0">
                  <a:pos x="0" y="328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4"/>
                </a:cxn>
                <a:cxn ang="0">
                  <a:pos x="53" y="374"/>
                </a:cxn>
                <a:cxn ang="0">
                  <a:pos x="1015" y="374"/>
                </a:cxn>
              </a:cxnLst>
              <a:rect l="0" t="0" r="r" b="b"/>
              <a:pathLst>
                <a:path w="1068" h="374">
                  <a:moveTo>
                    <a:pt x="1015" y="66"/>
                  </a:moveTo>
                  <a:lnTo>
                    <a:pt x="1035" y="66"/>
                  </a:lnTo>
                  <a:lnTo>
                    <a:pt x="1061" y="52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6"/>
                  </a:lnTo>
                  <a:lnTo>
                    <a:pt x="1048" y="6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2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4"/>
                  </a:moveTo>
                  <a:lnTo>
                    <a:pt x="1048" y="374"/>
                  </a:lnTo>
                  <a:lnTo>
                    <a:pt x="1061" y="368"/>
                  </a:lnTo>
                  <a:lnTo>
                    <a:pt x="1068" y="361"/>
                  </a:lnTo>
                  <a:lnTo>
                    <a:pt x="1068" y="328"/>
                  </a:lnTo>
                  <a:lnTo>
                    <a:pt x="1061" y="322"/>
                  </a:lnTo>
                  <a:lnTo>
                    <a:pt x="1048" y="315"/>
                  </a:lnTo>
                  <a:lnTo>
                    <a:pt x="20" y="315"/>
                  </a:lnTo>
                  <a:lnTo>
                    <a:pt x="7" y="322"/>
                  </a:lnTo>
                  <a:lnTo>
                    <a:pt x="0" y="328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4"/>
                  </a:lnTo>
                  <a:lnTo>
                    <a:pt x="53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0" name="Freeform 374"/>
            <p:cNvSpPr>
              <a:spLocks/>
            </p:cNvSpPr>
            <p:nvPr/>
          </p:nvSpPr>
          <p:spPr bwMode="auto">
            <a:xfrm>
              <a:off x="9034" y="4348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3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4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9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1" name="Freeform 375"/>
            <p:cNvSpPr>
              <a:spLocks/>
            </p:cNvSpPr>
            <p:nvPr/>
          </p:nvSpPr>
          <p:spPr bwMode="auto">
            <a:xfrm>
              <a:off x="10586" y="4946"/>
              <a:ext cx="517" cy="769"/>
            </a:xfrm>
            <a:custGeom>
              <a:avLst/>
              <a:gdLst/>
              <a:ahLst/>
              <a:cxnLst>
                <a:cxn ang="0">
                  <a:pos x="308" y="388"/>
                </a:cxn>
                <a:cxn ang="0">
                  <a:pos x="387" y="473"/>
                </a:cxn>
                <a:cxn ang="0">
                  <a:pos x="393" y="625"/>
                </a:cxn>
                <a:cxn ang="0">
                  <a:pos x="334" y="710"/>
                </a:cxn>
                <a:cxn ang="0">
                  <a:pos x="256" y="736"/>
                </a:cxn>
                <a:cxn ang="0">
                  <a:pos x="157" y="723"/>
                </a:cxn>
                <a:cxn ang="0">
                  <a:pos x="59" y="657"/>
                </a:cxn>
                <a:cxn ang="0">
                  <a:pos x="98" y="644"/>
                </a:cxn>
                <a:cxn ang="0">
                  <a:pos x="125" y="572"/>
                </a:cxn>
                <a:cxn ang="0">
                  <a:pos x="53" y="533"/>
                </a:cxn>
                <a:cxn ang="0">
                  <a:pos x="20" y="546"/>
                </a:cxn>
                <a:cxn ang="0">
                  <a:pos x="0" y="598"/>
                </a:cxn>
                <a:cxn ang="0">
                  <a:pos x="53" y="703"/>
                </a:cxn>
                <a:cxn ang="0">
                  <a:pos x="177" y="763"/>
                </a:cxn>
                <a:cxn ang="0">
                  <a:pos x="341" y="756"/>
                </a:cxn>
                <a:cxn ang="0">
                  <a:pos x="472" y="677"/>
                </a:cxn>
                <a:cxn ang="0">
                  <a:pos x="517" y="552"/>
                </a:cxn>
                <a:cxn ang="0">
                  <a:pos x="465" y="427"/>
                </a:cxn>
                <a:cxn ang="0">
                  <a:pos x="321" y="355"/>
                </a:cxn>
                <a:cxn ang="0">
                  <a:pos x="445" y="263"/>
                </a:cxn>
                <a:cxn ang="0">
                  <a:pos x="485" y="158"/>
                </a:cxn>
                <a:cxn ang="0">
                  <a:pos x="419" y="46"/>
                </a:cxn>
                <a:cxn ang="0">
                  <a:pos x="256" y="0"/>
                </a:cxn>
                <a:cxn ang="0">
                  <a:pos x="98" y="40"/>
                </a:cxn>
                <a:cxn ang="0">
                  <a:pos x="39" y="151"/>
                </a:cxn>
                <a:cxn ang="0">
                  <a:pos x="46" y="191"/>
                </a:cxn>
                <a:cxn ang="0">
                  <a:pos x="79" y="211"/>
                </a:cxn>
                <a:cxn ang="0">
                  <a:pos x="144" y="184"/>
                </a:cxn>
                <a:cxn ang="0">
                  <a:pos x="151" y="132"/>
                </a:cxn>
                <a:cxn ang="0">
                  <a:pos x="118" y="99"/>
                </a:cxn>
                <a:cxn ang="0">
                  <a:pos x="144" y="53"/>
                </a:cxn>
                <a:cxn ang="0">
                  <a:pos x="256" y="33"/>
                </a:cxn>
                <a:cxn ang="0">
                  <a:pos x="321" y="46"/>
                </a:cxn>
                <a:cxn ang="0">
                  <a:pos x="367" y="105"/>
                </a:cxn>
                <a:cxn ang="0">
                  <a:pos x="360" y="230"/>
                </a:cxn>
                <a:cxn ang="0">
                  <a:pos x="295" y="322"/>
                </a:cxn>
                <a:cxn ang="0">
                  <a:pos x="190" y="335"/>
                </a:cxn>
                <a:cxn ang="0">
                  <a:pos x="164" y="342"/>
                </a:cxn>
                <a:cxn ang="0">
                  <a:pos x="157" y="355"/>
                </a:cxn>
                <a:cxn ang="0">
                  <a:pos x="164" y="368"/>
                </a:cxn>
                <a:cxn ang="0">
                  <a:pos x="190" y="375"/>
                </a:cxn>
              </a:cxnLst>
              <a:rect l="0" t="0" r="r" b="b"/>
              <a:pathLst>
                <a:path w="517" h="769">
                  <a:moveTo>
                    <a:pt x="249" y="375"/>
                  </a:moveTo>
                  <a:lnTo>
                    <a:pt x="308" y="388"/>
                  </a:lnTo>
                  <a:lnTo>
                    <a:pt x="354" y="421"/>
                  </a:lnTo>
                  <a:lnTo>
                    <a:pt x="387" y="473"/>
                  </a:lnTo>
                  <a:lnTo>
                    <a:pt x="400" y="552"/>
                  </a:lnTo>
                  <a:lnTo>
                    <a:pt x="393" y="625"/>
                  </a:lnTo>
                  <a:lnTo>
                    <a:pt x="367" y="677"/>
                  </a:lnTo>
                  <a:lnTo>
                    <a:pt x="334" y="710"/>
                  </a:lnTo>
                  <a:lnTo>
                    <a:pt x="295" y="730"/>
                  </a:lnTo>
                  <a:lnTo>
                    <a:pt x="256" y="736"/>
                  </a:lnTo>
                  <a:lnTo>
                    <a:pt x="210" y="736"/>
                  </a:lnTo>
                  <a:lnTo>
                    <a:pt x="157" y="723"/>
                  </a:lnTo>
                  <a:lnTo>
                    <a:pt x="105" y="697"/>
                  </a:lnTo>
                  <a:lnTo>
                    <a:pt x="59" y="657"/>
                  </a:lnTo>
                  <a:lnTo>
                    <a:pt x="85" y="651"/>
                  </a:lnTo>
                  <a:lnTo>
                    <a:pt x="98" y="644"/>
                  </a:lnTo>
                  <a:lnTo>
                    <a:pt x="125" y="618"/>
                  </a:lnTo>
                  <a:lnTo>
                    <a:pt x="125" y="572"/>
                  </a:lnTo>
                  <a:lnTo>
                    <a:pt x="85" y="533"/>
                  </a:lnTo>
                  <a:lnTo>
                    <a:pt x="53" y="533"/>
                  </a:lnTo>
                  <a:lnTo>
                    <a:pt x="33" y="539"/>
                  </a:lnTo>
                  <a:lnTo>
                    <a:pt x="20" y="546"/>
                  </a:lnTo>
                  <a:lnTo>
                    <a:pt x="13" y="559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3" y="703"/>
                  </a:lnTo>
                  <a:lnTo>
                    <a:pt x="105" y="743"/>
                  </a:lnTo>
                  <a:lnTo>
                    <a:pt x="177" y="763"/>
                  </a:lnTo>
                  <a:lnTo>
                    <a:pt x="256" y="769"/>
                  </a:lnTo>
                  <a:lnTo>
                    <a:pt x="341" y="756"/>
                  </a:lnTo>
                  <a:lnTo>
                    <a:pt x="413" y="730"/>
                  </a:lnTo>
                  <a:lnTo>
                    <a:pt x="472" y="677"/>
                  </a:lnTo>
                  <a:lnTo>
                    <a:pt x="504" y="618"/>
                  </a:lnTo>
                  <a:lnTo>
                    <a:pt x="517" y="552"/>
                  </a:lnTo>
                  <a:lnTo>
                    <a:pt x="504" y="487"/>
                  </a:lnTo>
                  <a:lnTo>
                    <a:pt x="465" y="427"/>
                  </a:lnTo>
                  <a:lnTo>
                    <a:pt x="406" y="381"/>
                  </a:lnTo>
                  <a:lnTo>
                    <a:pt x="321" y="355"/>
                  </a:lnTo>
                  <a:lnTo>
                    <a:pt x="400" y="316"/>
                  </a:lnTo>
                  <a:lnTo>
                    <a:pt x="445" y="263"/>
                  </a:lnTo>
                  <a:lnTo>
                    <a:pt x="478" y="211"/>
                  </a:lnTo>
                  <a:lnTo>
                    <a:pt x="485" y="158"/>
                  </a:lnTo>
                  <a:lnTo>
                    <a:pt x="465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6" y="0"/>
                  </a:lnTo>
                  <a:lnTo>
                    <a:pt x="170" y="13"/>
                  </a:lnTo>
                  <a:lnTo>
                    <a:pt x="98" y="40"/>
                  </a:lnTo>
                  <a:lnTo>
                    <a:pt x="53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6" y="191"/>
                  </a:lnTo>
                  <a:lnTo>
                    <a:pt x="59" y="204"/>
                  </a:lnTo>
                  <a:lnTo>
                    <a:pt x="79" y="211"/>
                  </a:lnTo>
                  <a:lnTo>
                    <a:pt x="118" y="211"/>
                  </a:lnTo>
                  <a:lnTo>
                    <a:pt x="144" y="184"/>
                  </a:lnTo>
                  <a:lnTo>
                    <a:pt x="151" y="171"/>
                  </a:lnTo>
                  <a:lnTo>
                    <a:pt x="151" y="132"/>
                  </a:lnTo>
                  <a:lnTo>
                    <a:pt x="138" y="112"/>
                  </a:lnTo>
                  <a:lnTo>
                    <a:pt x="118" y="99"/>
                  </a:lnTo>
                  <a:lnTo>
                    <a:pt x="98" y="92"/>
                  </a:lnTo>
                  <a:lnTo>
                    <a:pt x="144" y="53"/>
                  </a:lnTo>
                  <a:lnTo>
                    <a:pt x="203" y="40"/>
                  </a:lnTo>
                  <a:lnTo>
                    <a:pt x="256" y="33"/>
                  </a:lnTo>
                  <a:lnTo>
                    <a:pt x="288" y="33"/>
                  </a:lnTo>
                  <a:lnTo>
                    <a:pt x="321" y="46"/>
                  </a:lnTo>
                  <a:lnTo>
                    <a:pt x="347" y="73"/>
                  </a:lnTo>
                  <a:lnTo>
                    <a:pt x="367" y="105"/>
                  </a:lnTo>
                  <a:lnTo>
                    <a:pt x="373" y="158"/>
                  </a:lnTo>
                  <a:lnTo>
                    <a:pt x="360" y="230"/>
                  </a:lnTo>
                  <a:lnTo>
                    <a:pt x="328" y="289"/>
                  </a:lnTo>
                  <a:lnTo>
                    <a:pt x="295" y="322"/>
                  </a:lnTo>
                  <a:lnTo>
                    <a:pt x="256" y="335"/>
                  </a:lnTo>
                  <a:lnTo>
                    <a:pt x="190" y="335"/>
                  </a:lnTo>
                  <a:lnTo>
                    <a:pt x="177" y="342"/>
                  </a:lnTo>
                  <a:lnTo>
                    <a:pt x="164" y="342"/>
                  </a:lnTo>
                  <a:lnTo>
                    <a:pt x="164" y="349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4" y="368"/>
                  </a:lnTo>
                  <a:lnTo>
                    <a:pt x="177" y="375"/>
                  </a:lnTo>
                  <a:lnTo>
                    <a:pt x="190" y="375"/>
                  </a:lnTo>
                  <a:lnTo>
                    <a:pt x="249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2" name="Freeform 376"/>
            <p:cNvSpPr>
              <a:spLocks/>
            </p:cNvSpPr>
            <p:nvPr/>
          </p:nvSpPr>
          <p:spPr bwMode="auto">
            <a:xfrm>
              <a:off x="11693" y="4512"/>
              <a:ext cx="1067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3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19" y="507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6" y="559"/>
                </a:cxn>
                <a:cxn ang="0">
                  <a:pos x="19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7" y="1072"/>
                </a:cxn>
                <a:cxn ang="0">
                  <a:pos x="543" y="1072"/>
                </a:cxn>
                <a:cxn ang="0">
                  <a:pos x="556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2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3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19" y="507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6" y="559"/>
                  </a:lnTo>
                  <a:lnTo>
                    <a:pt x="19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7" y="1072"/>
                  </a:lnTo>
                  <a:lnTo>
                    <a:pt x="543" y="1072"/>
                  </a:lnTo>
                  <a:lnTo>
                    <a:pt x="556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3" name="Freeform 377"/>
            <p:cNvSpPr>
              <a:spLocks/>
            </p:cNvSpPr>
            <p:nvPr/>
          </p:nvSpPr>
          <p:spPr bwMode="auto">
            <a:xfrm>
              <a:off x="13277" y="4348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1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8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8"/>
                </a:cxn>
                <a:cxn ang="0">
                  <a:pos x="380" y="1058"/>
                </a:cxn>
                <a:cxn ang="0">
                  <a:pos x="361" y="1052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60"/>
                </a:cxn>
                <a:cxn ang="0">
                  <a:pos x="465" y="66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5"/>
                </a:cxn>
                <a:cxn ang="0">
                  <a:pos x="1317" y="53"/>
                </a:cxn>
                <a:cxn ang="0">
                  <a:pos x="1074" y="1019"/>
                </a:cxn>
                <a:cxn ang="0">
                  <a:pos x="1015" y="1052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8"/>
                </a:cxn>
                <a:cxn ang="0">
                  <a:pos x="1317" y="1104"/>
                </a:cxn>
                <a:cxn ang="0">
                  <a:pos x="1343" y="1098"/>
                </a:cxn>
                <a:cxn ang="0">
                  <a:pos x="1349" y="1058"/>
                </a:cxn>
                <a:cxn ang="0">
                  <a:pos x="1323" y="1052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6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2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40"/>
                  </a:lnTo>
                  <a:lnTo>
                    <a:pt x="577" y="20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1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2"/>
                  </a:lnTo>
                  <a:lnTo>
                    <a:pt x="27" y="1052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7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5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8"/>
                  </a:lnTo>
                  <a:lnTo>
                    <a:pt x="1120" y="1098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4" name="Freeform 378"/>
            <p:cNvSpPr>
              <a:spLocks/>
            </p:cNvSpPr>
            <p:nvPr/>
          </p:nvSpPr>
          <p:spPr bwMode="auto">
            <a:xfrm>
              <a:off x="14842" y="4946"/>
              <a:ext cx="498" cy="769"/>
            </a:xfrm>
            <a:custGeom>
              <a:avLst/>
              <a:gdLst/>
              <a:ahLst/>
              <a:cxnLst>
                <a:cxn ang="0">
                  <a:pos x="151" y="132"/>
                </a:cxn>
                <a:cxn ang="0">
                  <a:pos x="295" y="125"/>
                </a:cxn>
                <a:cxn ang="0">
                  <a:pos x="406" y="66"/>
                </a:cxn>
                <a:cxn ang="0">
                  <a:pos x="446" y="13"/>
                </a:cxn>
                <a:cxn ang="0">
                  <a:pos x="439" y="0"/>
                </a:cxn>
                <a:cxn ang="0">
                  <a:pos x="387" y="13"/>
                </a:cxn>
                <a:cxn ang="0">
                  <a:pos x="256" y="33"/>
                </a:cxn>
                <a:cxn ang="0">
                  <a:pos x="158" y="27"/>
                </a:cxn>
                <a:cxn ang="0">
                  <a:pos x="86" y="0"/>
                </a:cxn>
                <a:cxn ang="0">
                  <a:pos x="66" y="7"/>
                </a:cxn>
                <a:cxn ang="0">
                  <a:pos x="59" y="375"/>
                </a:cxn>
                <a:cxn ang="0">
                  <a:pos x="72" y="395"/>
                </a:cxn>
                <a:cxn ang="0">
                  <a:pos x="105" y="381"/>
                </a:cxn>
                <a:cxn ang="0">
                  <a:pos x="210" y="316"/>
                </a:cxn>
                <a:cxn ang="0">
                  <a:pos x="302" y="316"/>
                </a:cxn>
                <a:cxn ang="0">
                  <a:pos x="354" y="362"/>
                </a:cxn>
                <a:cxn ang="0">
                  <a:pos x="380" y="434"/>
                </a:cxn>
                <a:cxn ang="0">
                  <a:pos x="387" y="559"/>
                </a:cxn>
                <a:cxn ang="0">
                  <a:pos x="354" y="671"/>
                </a:cxn>
                <a:cxn ang="0">
                  <a:pos x="223" y="736"/>
                </a:cxn>
                <a:cxn ang="0">
                  <a:pos x="118" y="703"/>
                </a:cxn>
                <a:cxn ang="0">
                  <a:pos x="46" y="618"/>
                </a:cxn>
                <a:cxn ang="0">
                  <a:pos x="86" y="611"/>
                </a:cxn>
                <a:cxn ang="0">
                  <a:pos x="112" y="579"/>
                </a:cxn>
                <a:cxn ang="0">
                  <a:pos x="105" y="533"/>
                </a:cxn>
                <a:cxn ang="0">
                  <a:pos x="72" y="513"/>
                </a:cxn>
                <a:cxn ang="0">
                  <a:pos x="46" y="506"/>
                </a:cxn>
                <a:cxn ang="0">
                  <a:pos x="27" y="513"/>
                </a:cxn>
                <a:cxn ang="0">
                  <a:pos x="0" y="546"/>
                </a:cxn>
                <a:cxn ang="0">
                  <a:pos x="14" y="631"/>
                </a:cxn>
                <a:cxn ang="0">
                  <a:pos x="86" y="730"/>
                </a:cxn>
                <a:cxn ang="0">
                  <a:pos x="230" y="769"/>
                </a:cxn>
                <a:cxn ang="0">
                  <a:pos x="387" y="723"/>
                </a:cxn>
                <a:cxn ang="0">
                  <a:pos x="485" y="605"/>
                </a:cxn>
                <a:cxn ang="0">
                  <a:pos x="485" y="447"/>
                </a:cxn>
                <a:cxn ang="0">
                  <a:pos x="406" y="329"/>
                </a:cxn>
                <a:cxn ang="0">
                  <a:pos x="262" y="276"/>
                </a:cxn>
                <a:cxn ang="0">
                  <a:pos x="158" y="303"/>
                </a:cxn>
                <a:cxn ang="0">
                  <a:pos x="105" y="119"/>
                </a:cxn>
              </a:cxnLst>
              <a:rect l="0" t="0" r="r" b="b"/>
              <a:pathLst>
                <a:path w="498" h="769">
                  <a:moveTo>
                    <a:pt x="105" y="119"/>
                  </a:moveTo>
                  <a:lnTo>
                    <a:pt x="151" y="132"/>
                  </a:lnTo>
                  <a:lnTo>
                    <a:pt x="210" y="132"/>
                  </a:lnTo>
                  <a:lnTo>
                    <a:pt x="295" y="125"/>
                  </a:lnTo>
                  <a:lnTo>
                    <a:pt x="361" y="99"/>
                  </a:lnTo>
                  <a:lnTo>
                    <a:pt x="406" y="66"/>
                  </a:lnTo>
                  <a:lnTo>
                    <a:pt x="439" y="33"/>
                  </a:lnTo>
                  <a:lnTo>
                    <a:pt x="446" y="13"/>
                  </a:lnTo>
                  <a:lnTo>
                    <a:pt x="446" y="7"/>
                  </a:lnTo>
                  <a:lnTo>
                    <a:pt x="439" y="0"/>
                  </a:lnTo>
                  <a:lnTo>
                    <a:pt x="426" y="0"/>
                  </a:lnTo>
                  <a:lnTo>
                    <a:pt x="387" y="13"/>
                  </a:lnTo>
                  <a:lnTo>
                    <a:pt x="328" y="27"/>
                  </a:lnTo>
                  <a:lnTo>
                    <a:pt x="256" y="33"/>
                  </a:lnTo>
                  <a:lnTo>
                    <a:pt x="217" y="33"/>
                  </a:lnTo>
                  <a:lnTo>
                    <a:pt x="158" y="27"/>
                  </a:lnTo>
                  <a:lnTo>
                    <a:pt x="92" y="7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66" y="7"/>
                  </a:lnTo>
                  <a:lnTo>
                    <a:pt x="59" y="20"/>
                  </a:lnTo>
                  <a:lnTo>
                    <a:pt x="59" y="375"/>
                  </a:lnTo>
                  <a:lnTo>
                    <a:pt x="66" y="388"/>
                  </a:lnTo>
                  <a:lnTo>
                    <a:pt x="72" y="395"/>
                  </a:lnTo>
                  <a:lnTo>
                    <a:pt x="92" y="395"/>
                  </a:lnTo>
                  <a:lnTo>
                    <a:pt x="105" y="381"/>
                  </a:lnTo>
                  <a:lnTo>
                    <a:pt x="158" y="335"/>
                  </a:lnTo>
                  <a:lnTo>
                    <a:pt x="210" y="316"/>
                  </a:lnTo>
                  <a:lnTo>
                    <a:pt x="256" y="309"/>
                  </a:lnTo>
                  <a:lnTo>
                    <a:pt x="302" y="316"/>
                  </a:lnTo>
                  <a:lnTo>
                    <a:pt x="334" y="335"/>
                  </a:lnTo>
                  <a:lnTo>
                    <a:pt x="354" y="362"/>
                  </a:lnTo>
                  <a:lnTo>
                    <a:pt x="361" y="375"/>
                  </a:lnTo>
                  <a:lnTo>
                    <a:pt x="380" y="434"/>
                  </a:lnTo>
                  <a:lnTo>
                    <a:pt x="387" y="519"/>
                  </a:lnTo>
                  <a:lnTo>
                    <a:pt x="387" y="559"/>
                  </a:lnTo>
                  <a:lnTo>
                    <a:pt x="380" y="618"/>
                  </a:lnTo>
                  <a:lnTo>
                    <a:pt x="354" y="671"/>
                  </a:lnTo>
                  <a:lnTo>
                    <a:pt x="302" y="717"/>
                  </a:lnTo>
                  <a:lnTo>
                    <a:pt x="223" y="736"/>
                  </a:lnTo>
                  <a:lnTo>
                    <a:pt x="171" y="730"/>
                  </a:lnTo>
                  <a:lnTo>
                    <a:pt x="118" y="703"/>
                  </a:lnTo>
                  <a:lnTo>
                    <a:pt x="79" y="671"/>
                  </a:lnTo>
                  <a:lnTo>
                    <a:pt x="46" y="618"/>
                  </a:lnTo>
                  <a:lnTo>
                    <a:pt x="66" y="618"/>
                  </a:lnTo>
                  <a:lnTo>
                    <a:pt x="86" y="611"/>
                  </a:lnTo>
                  <a:lnTo>
                    <a:pt x="99" y="605"/>
                  </a:lnTo>
                  <a:lnTo>
                    <a:pt x="112" y="579"/>
                  </a:lnTo>
                  <a:lnTo>
                    <a:pt x="112" y="546"/>
                  </a:lnTo>
                  <a:lnTo>
                    <a:pt x="105" y="533"/>
                  </a:lnTo>
                  <a:lnTo>
                    <a:pt x="86" y="513"/>
                  </a:lnTo>
                  <a:lnTo>
                    <a:pt x="72" y="513"/>
                  </a:lnTo>
                  <a:lnTo>
                    <a:pt x="66" y="506"/>
                  </a:lnTo>
                  <a:lnTo>
                    <a:pt x="46" y="506"/>
                  </a:lnTo>
                  <a:lnTo>
                    <a:pt x="33" y="513"/>
                  </a:lnTo>
                  <a:lnTo>
                    <a:pt x="27" y="513"/>
                  </a:lnTo>
                  <a:lnTo>
                    <a:pt x="14" y="519"/>
                  </a:lnTo>
                  <a:lnTo>
                    <a:pt x="0" y="546"/>
                  </a:lnTo>
                  <a:lnTo>
                    <a:pt x="0" y="572"/>
                  </a:lnTo>
                  <a:lnTo>
                    <a:pt x="14" y="631"/>
                  </a:lnTo>
                  <a:lnTo>
                    <a:pt x="40" y="684"/>
                  </a:lnTo>
                  <a:lnTo>
                    <a:pt x="86" y="730"/>
                  </a:lnTo>
                  <a:lnTo>
                    <a:pt x="151" y="763"/>
                  </a:lnTo>
                  <a:lnTo>
                    <a:pt x="230" y="769"/>
                  </a:lnTo>
                  <a:lnTo>
                    <a:pt x="308" y="756"/>
                  </a:lnTo>
                  <a:lnTo>
                    <a:pt x="387" y="723"/>
                  </a:lnTo>
                  <a:lnTo>
                    <a:pt x="446" y="671"/>
                  </a:lnTo>
                  <a:lnTo>
                    <a:pt x="485" y="605"/>
                  </a:lnTo>
                  <a:lnTo>
                    <a:pt x="498" y="519"/>
                  </a:lnTo>
                  <a:lnTo>
                    <a:pt x="485" y="447"/>
                  </a:lnTo>
                  <a:lnTo>
                    <a:pt x="452" y="381"/>
                  </a:lnTo>
                  <a:lnTo>
                    <a:pt x="406" y="329"/>
                  </a:lnTo>
                  <a:lnTo>
                    <a:pt x="341" y="289"/>
                  </a:lnTo>
                  <a:lnTo>
                    <a:pt x="262" y="276"/>
                  </a:lnTo>
                  <a:lnTo>
                    <a:pt x="210" y="283"/>
                  </a:lnTo>
                  <a:lnTo>
                    <a:pt x="158" y="303"/>
                  </a:lnTo>
                  <a:lnTo>
                    <a:pt x="105" y="335"/>
                  </a:lnTo>
                  <a:lnTo>
                    <a:pt x="105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5" name="Freeform 379"/>
            <p:cNvSpPr>
              <a:spLocks/>
            </p:cNvSpPr>
            <p:nvPr/>
          </p:nvSpPr>
          <p:spPr bwMode="auto">
            <a:xfrm>
              <a:off x="2715" y="6734"/>
              <a:ext cx="1140" cy="1170"/>
            </a:xfrm>
            <a:custGeom>
              <a:avLst/>
              <a:gdLst/>
              <a:ahLst/>
              <a:cxnLst>
                <a:cxn ang="0">
                  <a:pos x="1140" y="6"/>
                </a:cxn>
                <a:cxn ang="0">
                  <a:pos x="1120" y="0"/>
                </a:cxn>
                <a:cxn ang="0">
                  <a:pos x="989" y="144"/>
                </a:cxn>
                <a:cxn ang="0">
                  <a:pos x="917" y="66"/>
                </a:cxn>
                <a:cxn ang="0">
                  <a:pos x="806" y="6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0"/>
                </a:cxn>
                <a:cxn ang="0">
                  <a:pos x="0" y="729"/>
                </a:cxn>
                <a:cxn ang="0">
                  <a:pos x="59" y="966"/>
                </a:cxn>
                <a:cxn ang="0">
                  <a:pos x="216" y="1117"/>
                </a:cxn>
                <a:cxn ang="0">
                  <a:pos x="439" y="1170"/>
                </a:cxn>
                <a:cxn ang="0">
                  <a:pos x="629" y="1130"/>
                </a:cxn>
                <a:cxn ang="0">
                  <a:pos x="786" y="1032"/>
                </a:cxn>
                <a:cxn ang="0">
                  <a:pos x="910" y="880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2"/>
                </a:cxn>
                <a:cxn ang="0">
                  <a:pos x="904" y="795"/>
                </a:cxn>
                <a:cxn ang="0">
                  <a:pos x="832" y="933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7"/>
                </a:cxn>
                <a:cxn ang="0">
                  <a:pos x="229" y="1025"/>
                </a:cxn>
                <a:cxn ang="0">
                  <a:pos x="157" y="887"/>
                </a:cxn>
                <a:cxn ang="0">
                  <a:pos x="157" y="716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2"/>
                </a:cxn>
                <a:cxn ang="0">
                  <a:pos x="897" y="105"/>
                </a:cxn>
                <a:cxn ang="0">
                  <a:pos x="982" y="256"/>
                </a:cxn>
                <a:cxn ang="0">
                  <a:pos x="996" y="407"/>
                </a:cxn>
                <a:cxn ang="0">
                  <a:pos x="989" y="453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6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4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6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0"/>
                  </a:lnTo>
                  <a:lnTo>
                    <a:pt x="20" y="572"/>
                  </a:lnTo>
                  <a:lnTo>
                    <a:pt x="0" y="729"/>
                  </a:lnTo>
                  <a:lnTo>
                    <a:pt x="13" y="854"/>
                  </a:lnTo>
                  <a:lnTo>
                    <a:pt x="59" y="966"/>
                  </a:lnTo>
                  <a:lnTo>
                    <a:pt x="125" y="1051"/>
                  </a:lnTo>
                  <a:lnTo>
                    <a:pt x="216" y="1117"/>
                  </a:lnTo>
                  <a:lnTo>
                    <a:pt x="321" y="1156"/>
                  </a:lnTo>
                  <a:lnTo>
                    <a:pt x="439" y="1170"/>
                  </a:lnTo>
                  <a:lnTo>
                    <a:pt x="537" y="1163"/>
                  </a:lnTo>
                  <a:lnTo>
                    <a:pt x="629" y="1130"/>
                  </a:lnTo>
                  <a:lnTo>
                    <a:pt x="714" y="1084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0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49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2"/>
                  </a:lnTo>
                  <a:lnTo>
                    <a:pt x="924" y="749"/>
                  </a:lnTo>
                  <a:lnTo>
                    <a:pt x="904" y="795"/>
                  </a:lnTo>
                  <a:lnTo>
                    <a:pt x="878" y="861"/>
                  </a:lnTo>
                  <a:lnTo>
                    <a:pt x="832" y="933"/>
                  </a:lnTo>
                  <a:lnTo>
                    <a:pt x="760" y="1005"/>
                  </a:lnTo>
                  <a:lnTo>
                    <a:pt x="649" y="1078"/>
                  </a:lnTo>
                  <a:lnTo>
                    <a:pt x="550" y="1110"/>
                  </a:lnTo>
                  <a:lnTo>
                    <a:pt x="465" y="1124"/>
                  </a:lnTo>
                  <a:lnTo>
                    <a:pt x="400" y="1117"/>
                  </a:lnTo>
                  <a:lnTo>
                    <a:pt x="341" y="1097"/>
                  </a:lnTo>
                  <a:lnTo>
                    <a:pt x="282" y="1071"/>
                  </a:lnTo>
                  <a:lnTo>
                    <a:pt x="229" y="1025"/>
                  </a:lnTo>
                  <a:lnTo>
                    <a:pt x="184" y="966"/>
                  </a:lnTo>
                  <a:lnTo>
                    <a:pt x="157" y="887"/>
                  </a:lnTo>
                  <a:lnTo>
                    <a:pt x="151" y="788"/>
                  </a:lnTo>
                  <a:lnTo>
                    <a:pt x="157" y="716"/>
                  </a:lnTo>
                  <a:lnTo>
                    <a:pt x="170" y="611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4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2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6"/>
                  </a:lnTo>
                  <a:lnTo>
                    <a:pt x="996" y="361"/>
                  </a:lnTo>
                  <a:lnTo>
                    <a:pt x="996" y="407"/>
                  </a:lnTo>
                  <a:lnTo>
                    <a:pt x="989" y="420"/>
                  </a:lnTo>
                  <a:lnTo>
                    <a:pt x="989" y="453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3"/>
                  </a:lnTo>
                  <a:lnTo>
                    <a:pt x="1035" y="447"/>
                  </a:lnTo>
                  <a:lnTo>
                    <a:pt x="1041" y="427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6" name="Freeform 380"/>
            <p:cNvSpPr>
              <a:spLocks/>
            </p:cNvSpPr>
            <p:nvPr/>
          </p:nvSpPr>
          <p:spPr bwMode="auto">
            <a:xfrm>
              <a:off x="3842" y="7365"/>
              <a:ext cx="517" cy="769"/>
            </a:xfrm>
            <a:custGeom>
              <a:avLst/>
              <a:gdLst/>
              <a:ahLst/>
              <a:cxnLst>
                <a:cxn ang="0">
                  <a:pos x="307" y="387"/>
                </a:cxn>
                <a:cxn ang="0">
                  <a:pos x="386" y="473"/>
                </a:cxn>
                <a:cxn ang="0">
                  <a:pos x="392" y="624"/>
                </a:cxn>
                <a:cxn ang="0">
                  <a:pos x="333" y="709"/>
                </a:cxn>
                <a:cxn ang="0">
                  <a:pos x="255" y="736"/>
                </a:cxn>
                <a:cxn ang="0">
                  <a:pos x="157" y="723"/>
                </a:cxn>
                <a:cxn ang="0">
                  <a:pos x="58" y="657"/>
                </a:cxn>
                <a:cxn ang="0">
                  <a:pos x="98" y="644"/>
                </a:cxn>
                <a:cxn ang="0">
                  <a:pos x="124" y="571"/>
                </a:cxn>
                <a:cxn ang="0">
                  <a:pos x="52" y="532"/>
                </a:cxn>
                <a:cxn ang="0">
                  <a:pos x="19" y="545"/>
                </a:cxn>
                <a:cxn ang="0">
                  <a:pos x="0" y="598"/>
                </a:cxn>
                <a:cxn ang="0">
                  <a:pos x="52" y="703"/>
                </a:cxn>
                <a:cxn ang="0">
                  <a:pos x="176" y="762"/>
                </a:cxn>
                <a:cxn ang="0">
                  <a:pos x="340" y="756"/>
                </a:cxn>
                <a:cxn ang="0">
                  <a:pos x="471" y="677"/>
                </a:cxn>
                <a:cxn ang="0">
                  <a:pos x="517" y="552"/>
                </a:cxn>
                <a:cxn ang="0">
                  <a:pos x="464" y="427"/>
                </a:cxn>
                <a:cxn ang="0">
                  <a:pos x="320" y="355"/>
                </a:cxn>
                <a:cxn ang="0">
                  <a:pos x="445" y="263"/>
                </a:cxn>
                <a:cxn ang="0">
                  <a:pos x="484" y="157"/>
                </a:cxn>
                <a:cxn ang="0">
                  <a:pos x="419" y="46"/>
                </a:cxn>
                <a:cxn ang="0">
                  <a:pos x="255" y="0"/>
                </a:cxn>
                <a:cxn ang="0">
                  <a:pos x="98" y="39"/>
                </a:cxn>
                <a:cxn ang="0">
                  <a:pos x="39" y="151"/>
                </a:cxn>
                <a:cxn ang="0">
                  <a:pos x="45" y="190"/>
                </a:cxn>
                <a:cxn ang="0">
                  <a:pos x="78" y="210"/>
                </a:cxn>
                <a:cxn ang="0">
                  <a:pos x="144" y="184"/>
                </a:cxn>
                <a:cxn ang="0">
                  <a:pos x="150" y="131"/>
                </a:cxn>
                <a:cxn ang="0">
                  <a:pos x="117" y="98"/>
                </a:cxn>
                <a:cxn ang="0">
                  <a:pos x="144" y="52"/>
                </a:cxn>
                <a:cxn ang="0">
                  <a:pos x="255" y="33"/>
                </a:cxn>
                <a:cxn ang="0">
                  <a:pos x="320" y="46"/>
                </a:cxn>
                <a:cxn ang="0">
                  <a:pos x="366" y="105"/>
                </a:cxn>
                <a:cxn ang="0">
                  <a:pos x="360" y="230"/>
                </a:cxn>
                <a:cxn ang="0">
                  <a:pos x="294" y="322"/>
                </a:cxn>
                <a:cxn ang="0">
                  <a:pos x="189" y="335"/>
                </a:cxn>
                <a:cxn ang="0">
                  <a:pos x="163" y="341"/>
                </a:cxn>
                <a:cxn ang="0">
                  <a:pos x="157" y="355"/>
                </a:cxn>
                <a:cxn ang="0">
                  <a:pos x="163" y="368"/>
                </a:cxn>
                <a:cxn ang="0">
                  <a:pos x="189" y="374"/>
                </a:cxn>
              </a:cxnLst>
              <a:rect l="0" t="0" r="r" b="b"/>
              <a:pathLst>
                <a:path w="517" h="769">
                  <a:moveTo>
                    <a:pt x="248" y="374"/>
                  </a:moveTo>
                  <a:lnTo>
                    <a:pt x="307" y="387"/>
                  </a:lnTo>
                  <a:lnTo>
                    <a:pt x="353" y="420"/>
                  </a:lnTo>
                  <a:lnTo>
                    <a:pt x="386" y="473"/>
                  </a:lnTo>
                  <a:lnTo>
                    <a:pt x="399" y="552"/>
                  </a:lnTo>
                  <a:lnTo>
                    <a:pt x="392" y="624"/>
                  </a:lnTo>
                  <a:lnTo>
                    <a:pt x="366" y="677"/>
                  </a:lnTo>
                  <a:lnTo>
                    <a:pt x="333" y="709"/>
                  </a:lnTo>
                  <a:lnTo>
                    <a:pt x="294" y="729"/>
                  </a:lnTo>
                  <a:lnTo>
                    <a:pt x="255" y="736"/>
                  </a:lnTo>
                  <a:lnTo>
                    <a:pt x="209" y="736"/>
                  </a:lnTo>
                  <a:lnTo>
                    <a:pt x="157" y="723"/>
                  </a:lnTo>
                  <a:lnTo>
                    <a:pt x="104" y="696"/>
                  </a:lnTo>
                  <a:lnTo>
                    <a:pt x="58" y="657"/>
                  </a:lnTo>
                  <a:lnTo>
                    <a:pt x="85" y="650"/>
                  </a:lnTo>
                  <a:lnTo>
                    <a:pt x="98" y="644"/>
                  </a:lnTo>
                  <a:lnTo>
                    <a:pt x="124" y="617"/>
                  </a:lnTo>
                  <a:lnTo>
                    <a:pt x="124" y="571"/>
                  </a:lnTo>
                  <a:lnTo>
                    <a:pt x="85" y="532"/>
                  </a:lnTo>
                  <a:lnTo>
                    <a:pt x="52" y="532"/>
                  </a:lnTo>
                  <a:lnTo>
                    <a:pt x="32" y="539"/>
                  </a:lnTo>
                  <a:lnTo>
                    <a:pt x="19" y="545"/>
                  </a:lnTo>
                  <a:lnTo>
                    <a:pt x="13" y="558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2" y="703"/>
                  </a:lnTo>
                  <a:lnTo>
                    <a:pt x="104" y="742"/>
                  </a:lnTo>
                  <a:lnTo>
                    <a:pt x="176" y="762"/>
                  </a:lnTo>
                  <a:lnTo>
                    <a:pt x="255" y="769"/>
                  </a:lnTo>
                  <a:lnTo>
                    <a:pt x="340" y="756"/>
                  </a:lnTo>
                  <a:lnTo>
                    <a:pt x="412" y="729"/>
                  </a:lnTo>
                  <a:lnTo>
                    <a:pt x="471" y="677"/>
                  </a:lnTo>
                  <a:lnTo>
                    <a:pt x="504" y="617"/>
                  </a:lnTo>
                  <a:lnTo>
                    <a:pt x="517" y="552"/>
                  </a:lnTo>
                  <a:lnTo>
                    <a:pt x="504" y="486"/>
                  </a:lnTo>
                  <a:lnTo>
                    <a:pt x="464" y="427"/>
                  </a:lnTo>
                  <a:lnTo>
                    <a:pt x="406" y="381"/>
                  </a:lnTo>
                  <a:lnTo>
                    <a:pt x="320" y="355"/>
                  </a:lnTo>
                  <a:lnTo>
                    <a:pt x="399" y="315"/>
                  </a:lnTo>
                  <a:lnTo>
                    <a:pt x="445" y="263"/>
                  </a:lnTo>
                  <a:lnTo>
                    <a:pt x="478" y="210"/>
                  </a:lnTo>
                  <a:lnTo>
                    <a:pt x="484" y="157"/>
                  </a:lnTo>
                  <a:lnTo>
                    <a:pt x="464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5" y="0"/>
                  </a:lnTo>
                  <a:lnTo>
                    <a:pt x="170" y="13"/>
                  </a:lnTo>
                  <a:lnTo>
                    <a:pt x="98" y="39"/>
                  </a:lnTo>
                  <a:lnTo>
                    <a:pt x="52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5" y="190"/>
                  </a:lnTo>
                  <a:lnTo>
                    <a:pt x="58" y="203"/>
                  </a:lnTo>
                  <a:lnTo>
                    <a:pt x="78" y="210"/>
                  </a:lnTo>
                  <a:lnTo>
                    <a:pt x="117" y="210"/>
                  </a:lnTo>
                  <a:lnTo>
                    <a:pt x="144" y="184"/>
                  </a:lnTo>
                  <a:lnTo>
                    <a:pt x="150" y="171"/>
                  </a:lnTo>
                  <a:lnTo>
                    <a:pt x="150" y="131"/>
                  </a:lnTo>
                  <a:lnTo>
                    <a:pt x="137" y="111"/>
                  </a:lnTo>
                  <a:lnTo>
                    <a:pt x="117" y="98"/>
                  </a:lnTo>
                  <a:lnTo>
                    <a:pt x="98" y="92"/>
                  </a:lnTo>
                  <a:lnTo>
                    <a:pt x="144" y="52"/>
                  </a:lnTo>
                  <a:lnTo>
                    <a:pt x="203" y="39"/>
                  </a:lnTo>
                  <a:lnTo>
                    <a:pt x="255" y="33"/>
                  </a:lnTo>
                  <a:lnTo>
                    <a:pt x="288" y="33"/>
                  </a:lnTo>
                  <a:lnTo>
                    <a:pt x="320" y="46"/>
                  </a:lnTo>
                  <a:lnTo>
                    <a:pt x="347" y="72"/>
                  </a:lnTo>
                  <a:lnTo>
                    <a:pt x="366" y="105"/>
                  </a:lnTo>
                  <a:lnTo>
                    <a:pt x="373" y="157"/>
                  </a:lnTo>
                  <a:lnTo>
                    <a:pt x="360" y="230"/>
                  </a:lnTo>
                  <a:lnTo>
                    <a:pt x="327" y="289"/>
                  </a:lnTo>
                  <a:lnTo>
                    <a:pt x="294" y="322"/>
                  </a:lnTo>
                  <a:lnTo>
                    <a:pt x="255" y="335"/>
                  </a:lnTo>
                  <a:lnTo>
                    <a:pt x="189" y="335"/>
                  </a:lnTo>
                  <a:lnTo>
                    <a:pt x="176" y="341"/>
                  </a:lnTo>
                  <a:lnTo>
                    <a:pt x="163" y="341"/>
                  </a:lnTo>
                  <a:lnTo>
                    <a:pt x="163" y="348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3" y="368"/>
                  </a:lnTo>
                  <a:lnTo>
                    <a:pt x="176" y="374"/>
                  </a:lnTo>
                  <a:lnTo>
                    <a:pt x="189" y="374"/>
                  </a:lnTo>
                  <a:lnTo>
                    <a:pt x="248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7" name="Freeform 381"/>
            <p:cNvSpPr>
              <a:spLocks noEditPoints="1"/>
            </p:cNvSpPr>
            <p:nvPr/>
          </p:nvSpPr>
          <p:spPr bwMode="auto">
            <a:xfrm>
              <a:off x="6205" y="7279"/>
              <a:ext cx="1068" cy="375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3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7"/>
                </a:cxn>
                <a:cxn ang="0">
                  <a:pos x="1048" y="7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7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3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5"/>
                </a:cxn>
                <a:cxn ang="0">
                  <a:pos x="1048" y="375"/>
                </a:cxn>
                <a:cxn ang="0">
                  <a:pos x="1061" y="368"/>
                </a:cxn>
                <a:cxn ang="0">
                  <a:pos x="1068" y="362"/>
                </a:cxn>
                <a:cxn ang="0">
                  <a:pos x="1068" y="329"/>
                </a:cxn>
                <a:cxn ang="0">
                  <a:pos x="1061" y="322"/>
                </a:cxn>
                <a:cxn ang="0">
                  <a:pos x="1048" y="316"/>
                </a:cxn>
                <a:cxn ang="0">
                  <a:pos x="20" y="316"/>
                </a:cxn>
                <a:cxn ang="0">
                  <a:pos x="7" y="322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5"/>
                </a:cxn>
                <a:cxn ang="0">
                  <a:pos x="53" y="375"/>
                </a:cxn>
                <a:cxn ang="0">
                  <a:pos x="1015" y="375"/>
                </a:cxn>
              </a:cxnLst>
              <a:rect l="0" t="0" r="r" b="b"/>
              <a:pathLst>
                <a:path w="1068" h="375">
                  <a:moveTo>
                    <a:pt x="1015" y="66"/>
                  </a:moveTo>
                  <a:lnTo>
                    <a:pt x="1035" y="66"/>
                  </a:lnTo>
                  <a:lnTo>
                    <a:pt x="1061" y="53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7"/>
                  </a:lnTo>
                  <a:lnTo>
                    <a:pt x="1048" y="7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7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3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5"/>
                  </a:moveTo>
                  <a:lnTo>
                    <a:pt x="1048" y="375"/>
                  </a:lnTo>
                  <a:lnTo>
                    <a:pt x="1061" y="368"/>
                  </a:lnTo>
                  <a:lnTo>
                    <a:pt x="1068" y="362"/>
                  </a:lnTo>
                  <a:lnTo>
                    <a:pt x="1068" y="329"/>
                  </a:lnTo>
                  <a:lnTo>
                    <a:pt x="1061" y="322"/>
                  </a:lnTo>
                  <a:lnTo>
                    <a:pt x="1048" y="316"/>
                  </a:lnTo>
                  <a:lnTo>
                    <a:pt x="20" y="316"/>
                  </a:lnTo>
                  <a:lnTo>
                    <a:pt x="7" y="322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5"/>
                  </a:lnTo>
                  <a:lnTo>
                    <a:pt x="53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8" name="Freeform 382"/>
            <p:cNvSpPr>
              <a:spLocks/>
            </p:cNvSpPr>
            <p:nvPr/>
          </p:nvSpPr>
          <p:spPr bwMode="auto">
            <a:xfrm>
              <a:off x="9034" y="6767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3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4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9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9" name="Freeform 383"/>
            <p:cNvSpPr>
              <a:spLocks/>
            </p:cNvSpPr>
            <p:nvPr/>
          </p:nvSpPr>
          <p:spPr bwMode="auto">
            <a:xfrm>
              <a:off x="10599" y="7365"/>
              <a:ext cx="498" cy="749"/>
            </a:xfrm>
            <a:custGeom>
              <a:avLst/>
              <a:gdLst/>
              <a:ahLst/>
              <a:cxnLst>
                <a:cxn ang="0">
                  <a:pos x="498" y="545"/>
                </a:cxn>
                <a:cxn ang="0">
                  <a:pos x="459" y="545"/>
                </a:cxn>
                <a:cxn ang="0">
                  <a:pos x="459" y="558"/>
                </a:cxn>
                <a:cxn ang="0">
                  <a:pos x="432" y="637"/>
                </a:cxn>
                <a:cxn ang="0">
                  <a:pos x="426" y="644"/>
                </a:cxn>
                <a:cxn ang="0">
                  <a:pos x="406" y="650"/>
                </a:cxn>
                <a:cxn ang="0">
                  <a:pos x="112" y="650"/>
                </a:cxn>
                <a:cxn ang="0">
                  <a:pos x="171" y="598"/>
                </a:cxn>
                <a:cxn ang="0">
                  <a:pos x="223" y="558"/>
                </a:cxn>
                <a:cxn ang="0">
                  <a:pos x="262" y="525"/>
                </a:cxn>
                <a:cxn ang="0">
                  <a:pos x="295" y="493"/>
                </a:cxn>
                <a:cxn ang="0">
                  <a:pos x="334" y="466"/>
                </a:cxn>
                <a:cxn ang="0">
                  <a:pos x="393" y="414"/>
                </a:cxn>
                <a:cxn ang="0">
                  <a:pos x="446" y="355"/>
                </a:cxn>
                <a:cxn ang="0">
                  <a:pos x="485" y="295"/>
                </a:cxn>
                <a:cxn ang="0">
                  <a:pos x="498" y="217"/>
                </a:cxn>
                <a:cxn ang="0">
                  <a:pos x="485" y="144"/>
                </a:cxn>
                <a:cxn ang="0">
                  <a:pos x="446" y="85"/>
                </a:cxn>
                <a:cxn ang="0">
                  <a:pos x="387" y="39"/>
                </a:cxn>
                <a:cxn ang="0">
                  <a:pos x="315" y="6"/>
                </a:cxn>
                <a:cxn ang="0">
                  <a:pos x="236" y="0"/>
                </a:cxn>
                <a:cxn ang="0">
                  <a:pos x="157" y="13"/>
                </a:cxn>
                <a:cxn ang="0">
                  <a:pos x="92" y="39"/>
                </a:cxn>
                <a:cxn ang="0">
                  <a:pos x="40" y="85"/>
                </a:cxn>
                <a:cxn ang="0">
                  <a:pos x="7" y="138"/>
                </a:cxn>
                <a:cxn ang="0">
                  <a:pos x="0" y="203"/>
                </a:cxn>
                <a:cxn ang="0">
                  <a:pos x="0" y="223"/>
                </a:cxn>
                <a:cxn ang="0">
                  <a:pos x="7" y="243"/>
                </a:cxn>
                <a:cxn ang="0">
                  <a:pos x="33" y="256"/>
                </a:cxn>
                <a:cxn ang="0">
                  <a:pos x="40" y="263"/>
                </a:cxn>
                <a:cxn ang="0">
                  <a:pos x="72" y="263"/>
                </a:cxn>
                <a:cxn ang="0">
                  <a:pos x="92" y="256"/>
                </a:cxn>
                <a:cxn ang="0">
                  <a:pos x="105" y="243"/>
                </a:cxn>
                <a:cxn ang="0">
                  <a:pos x="112" y="230"/>
                </a:cxn>
                <a:cxn ang="0">
                  <a:pos x="118" y="203"/>
                </a:cxn>
                <a:cxn ang="0">
                  <a:pos x="118" y="184"/>
                </a:cxn>
                <a:cxn ang="0">
                  <a:pos x="112" y="171"/>
                </a:cxn>
                <a:cxn ang="0">
                  <a:pos x="92" y="151"/>
                </a:cxn>
                <a:cxn ang="0">
                  <a:pos x="72" y="144"/>
                </a:cxn>
                <a:cxn ang="0">
                  <a:pos x="53" y="144"/>
                </a:cxn>
                <a:cxn ang="0">
                  <a:pos x="85" y="92"/>
                </a:cxn>
                <a:cxn ang="0">
                  <a:pos x="125" y="65"/>
                </a:cxn>
                <a:cxn ang="0">
                  <a:pos x="171" y="46"/>
                </a:cxn>
                <a:cxn ang="0">
                  <a:pos x="216" y="39"/>
                </a:cxn>
                <a:cxn ang="0">
                  <a:pos x="275" y="52"/>
                </a:cxn>
                <a:cxn ang="0">
                  <a:pos x="328" y="79"/>
                </a:cxn>
                <a:cxn ang="0">
                  <a:pos x="360" y="118"/>
                </a:cxn>
                <a:cxn ang="0">
                  <a:pos x="380" y="164"/>
                </a:cxn>
                <a:cxn ang="0">
                  <a:pos x="387" y="217"/>
                </a:cxn>
                <a:cxn ang="0">
                  <a:pos x="374" y="289"/>
                </a:cxn>
                <a:cxn ang="0">
                  <a:pos x="347" y="348"/>
                </a:cxn>
                <a:cxn ang="0">
                  <a:pos x="315" y="401"/>
                </a:cxn>
                <a:cxn ang="0">
                  <a:pos x="0" y="716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8" y="545"/>
                </a:cxn>
              </a:cxnLst>
              <a:rect l="0" t="0" r="r" b="b"/>
              <a:pathLst>
                <a:path w="498" h="749">
                  <a:moveTo>
                    <a:pt x="498" y="545"/>
                  </a:moveTo>
                  <a:lnTo>
                    <a:pt x="459" y="545"/>
                  </a:lnTo>
                  <a:lnTo>
                    <a:pt x="459" y="558"/>
                  </a:lnTo>
                  <a:lnTo>
                    <a:pt x="432" y="637"/>
                  </a:lnTo>
                  <a:lnTo>
                    <a:pt x="426" y="644"/>
                  </a:lnTo>
                  <a:lnTo>
                    <a:pt x="406" y="650"/>
                  </a:lnTo>
                  <a:lnTo>
                    <a:pt x="112" y="650"/>
                  </a:lnTo>
                  <a:lnTo>
                    <a:pt x="171" y="598"/>
                  </a:lnTo>
                  <a:lnTo>
                    <a:pt x="223" y="558"/>
                  </a:lnTo>
                  <a:lnTo>
                    <a:pt x="262" y="525"/>
                  </a:lnTo>
                  <a:lnTo>
                    <a:pt x="295" y="493"/>
                  </a:lnTo>
                  <a:lnTo>
                    <a:pt x="334" y="466"/>
                  </a:lnTo>
                  <a:lnTo>
                    <a:pt x="393" y="414"/>
                  </a:lnTo>
                  <a:lnTo>
                    <a:pt x="446" y="355"/>
                  </a:lnTo>
                  <a:lnTo>
                    <a:pt x="485" y="295"/>
                  </a:lnTo>
                  <a:lnTo>
                    <a:pt x="498" y="217"/>
                  </a:lnTo>
                  <a:lnTo>
                    <a:pt x="485" y="144"/>
                  </a:lnTo>
                  <a:lnTo>
                    <a:pt x="446" y="85"/>
                  </a:lnTo>
                  <a:lnTo>
                    <a:pt x="387" y="39"/>
                  </a:lnTo>
                  <a:lnTo>
                    <a:pt x="315" y="6"/>
                  </a:lnTo>
                  <a:lnTo>
                    <a:pt x="236" y="0"/>
                  </a:lnTo>
                  <a:lnTo>
                    <a:pt x="157" y="13"/>
                  </a:lnTo>
                  <a:lnTo>
                    <a:pt x="92" y="39"/>
                  </a:lnTo>
                  <a:lnTo>
                    <a:pt x="40" y="85"/>
                  </a:lnTo>
                  <a:lnTo>
                    <a:pt x="7" y="138"/>
                  </a:lnTo>
                  <a:lnTo>
                    <a:pt x="0" y="203"/>
                  </a:lnTo>
                  <a:lnTo>
                    <a:pt x="0" y="223"/>
                  </a:lnTo>
                  <a:lnTo>
                    <a:pt x="7" y="243"/>
                  </a:lnTo>
                  <a:lnTo>
                    <a:pt x="33" y="256"/>
                  </a:lnTo>
                  <a:lnTo>
                    <a:pt x="40" y="263"/>
                  </a:lnTo>
                  <a:lnTo>
                    <a:pt x="72" y="263"/>
                  </a:lnTo>
                  <a:lnTo>
                    <a:pt x="92" y="256"/>
                  </a:lnTo>
                  <a:lnTo>
                    <a:pt x="105" y="243"/>
                  </a:lnTo>
                  <a:lnTo>
                    <a:pt x="112" y="230"/>
                  </a:lnTo>
                  <a:lnTo>
                    <a:pt x="118" y="203"/>
                  </a:lnTo>
                  <a:lnTo>
                    <a:pt x="118" y="184"/>
                  </a:lnTo>
                  <a:lnTo>
                    <a:pt x="112" y="171"/>
                  </a:lnTo>
                  <a:lnTo>
                    <a:pt x="92" y="151"/>
                  </a:lnTo>
                  <a:lnTo>
                    <a:pt x="72" y="144"/>
                  </a:lnTo>
                  <a:lnTo>
                    <a:pt x="53" y="144"/>
                  </a:lnTo>
                  <a:lnTo>
                    <a:pt x="85" y="92"/>
                  </a:lnTo>
                  <a:lnTo>
                    <a:pt x="125" y="65"/>
                  </a:lnTo>
                  <a:lnTo>
                    <a:pt x="171" y="46"/>
                  </a:lnTo>
                  <a:lnTo>
                    <a:pt x="216" y="39"/>
                  </a:lnTo>
                  <a:lnTo>
                    <a:pt x="275" y="52"/>
                  </a:lnTo>
                  <a:lnTo>
                    <a:pt x="328" y="79"/>
                  </a:lnTo>
                  <a:lnTo>
                    <a:pt x="360" y="118"/>
                  </a:lnTo>
                  <a:lnTo>
                    <a:pt x="380" y="164"/>
                  </a:lnTo>
                  <a:lnTo>
                    <a:pt x="387" y="217"/>
                  </a:lnTo>
                  <a:lnTo>
                    <a:pt x="374" y="289"/>
                  </a:lnTo>
                  <a:lnTo>
                    <a:pt x="347" y="348"/>
                  </a:lnTo>
                  <a:lnTo>
                    <a:pt x="315" y="401"/>
                  </a:lnTo>
                  <a:lnTo>
                    <a:pt x="0" y="716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8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0" name="Freeform 384"/>
            <p:cNvSpPr>
              <a:spLocks/>
            </p:cNvSpPr>
            <p:nvPr/>
          </p:nvSpPr>
          <p:spPr bwMode="auto">
            <a:xfrm>
              <a:off x="11693" y="6931"/>
              <a:ext cx="1067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2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19" y="506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6" y="559"/>
                </a:cxn>
                <a:cxn ang="0">
                  <a:pos x="19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7" y="1071"/>
                </a:cxn>
                <a:cxn ang="0">
                  <a:pos x="543" y="1071"/>
                </a:cxn>
                <a:cxn ang="0">
                  <a:pos x="556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1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2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19" y="506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6" y="559"/>
                  </a:lnTo>
                  <a:lnTo>
                    <a:pt x="19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7" y="1071"/>
                  </a:lnTo>
                  <a:lnTo>
                    <a:pt x="543" y="1071"/>
                  </a:lnTo>
                  <a:lnTo>
                    <a:pt x="556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1" name="Freeform 385"/>
            <p:cNvSpPr>
              <a:spLocks/>
            </p:cNvSpPr>
            <p:nvPr/>
          </p:nvSpPr>
          <p:spPr bwMode="auto">
            <a:xfrm>
              <a:off x="13277" y="6767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1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7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7"/>
                </a:cxn>
                <a:cxn ang="0">
                  <a:pos x="380" y="1058"/>
                </a:cxn>
                <a:cxn ang="0">
                  <a:pos x="361" y="1051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59"/>
                </a:cxn>
                <a:cxn ang="0">
                  <a:pos x="465" y="65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4"/>
                </a:cxn>
                <a:cxn ang="0">
                  <a:pos x="1317" y="52"/>
                </a:cxn>
                <a:cxn ang="0">
                  <a:pos x="1074" y="1018"/>
                </a:cxn>
                <a:cxn ang="0">
                  <a:pos x="1015" y="1051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7"/>
                </a:cxn>
                <a:cxn ang="0">
                  <a:pos x="1317" y="1104"/>
                </a:cxn>
                <a:cxn ang="0">
                  <a:pos x="1343" y="1097"/>
                </a:cxn>
                <a:cxn ang="0">
                  <a:pos x="1349" y="1058"/>
                </a:cxn>
                <a:cxn ang="0">
                  <a:pos x="1323" y="1051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5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2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39"/>
                  </a:lnTo>
                  <a:lnTo>
                    <a:pt x="577" y="19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1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1"/>
                  </a:lnTo>
                  <a:lnTo>
                    <a:pt x="27" y="1051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7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5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7"/>
                  </a:lnTo>
                  <a:lnTo>
                    <a:pt x="1120" y="1097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2" name="Freeform 386"/>
            <p:cNvSpPr>
              <a:spLocks noEditPoints="1"/>
            </p:cNvSpPr>
            <p:nvPr/>
          </p:nvSpPr>
          <p:spPr bwMode="auto">
            <a:xfrm>
              <a:off x="14816" y="7352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8"/>
                </a:cxn>
                <a:cxn ang="0">
                  <a:pos x="426" y="538"/>
                </a:cxn>
                <a:cxn ang="0">
                  <a:pos x="426" y="19"/>
                </a:cxn>
                <a:cxn ang="0">
                  <a:pos x="419" y="6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6"/>
                </a:cxn>
                <a:cxn ang="0">
                  <a:pos x="380" y="6"/>
                </a:cxn>
                <a:cxn ang="0">
                  <a:pos x="373" y="19"/>
                </a:cxn>
                <a:cxn ang="0">
                  <a:pos x="0" y="538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6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2"/>
                </a:cxn>
                <a:cxn ang="0">
                  <a:pos x="210" y="722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3" y="755"/>
                </a:cxn>
                <a:cxn ang="0">
                  <a:pos x="452" y="755"/>
                </a:cxn>
                <a:cxn ang="0">
                  <a:pos x="544" y="762"/>
                </a:cxn>
                <a:cxn ang="0">
                  <a:pos x="544" y="722"/>
                </a:cxn>
                <a:cxn ang="0">
                  <a:pos x="485" y="722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2" y="703"/>
                </a:cxn>
                <a:cxn ang="0">
                  <a:pos x="426" y="696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4"/>
                </a:cxn>
                <a:cxn ang="0">
                  <a:pos x="334" y="538"/>
                </a:cxn>
                <a:cxn ang="0">
                  <a:pos x="40" y="538"/>
                </a:cxn>
                <a:cxn ang="0">
                  <a:pos x="334" y="124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8"/>
                  </a:lnTo>
                  <a:lnTo>
                    <a:pt x="426" y="538"/>
                  </a:lnTo>
                  <a:lnTo>
                    <a:pt x="426" y="19"/>
                  </a:lnTo>
                  <a:lnTo>
                    <a:pt x="419" y="6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6"/>
                  </a:lnTo>
                  <a:lnTo>
                    <a:pt x="380" y="6"/>
                  </a:lnTo>
                  <a:lnTo>
                    <a:pt x="373" y="19"/>
                  </a:lnTo>
                  <a:lnTo>
                    <a:pt x="0" y="538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6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2"/>
                  </a:lnTo>
                  <a:lnTo>
                    <a:pt x="210" y="722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3" y="755"/>
                  </a:lnTo>
                  <a:lnTo>
                    <a:pt x="452" y="755"/>
                  </a:lnTo>
                  <a:lnTo>
                    <a:pt x="544" y="762"/>
                  </a:lnTo>
                  <a:lnTo>
                    <a:pt x="544" y="722"/>
                  </a:lnTo>
                  <a:lnTo>
                    <a:pt x="485" y="722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2" y="703"/>
                  </a:lnTo>
                  <a:lnTo>
                    <a:pt x="426" y="696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4"/>
                  </a:moveTo>
                  <a:lnTo>
                    <a:pt x="334" y="538"/>
                  </a:lnTo>
                  <a:lnTo>
                    <a:pt x="40" y="538"/>
                  </a:lnTo>
                  <a:lnTo>
                    <a:pt x="334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3" name="Freeform 387"/>
            <p:cNvSpPr>
              <a:spLocks/>
            </p:cNvSpPr>
            <p:nvPr/>
          </p:nvSpPr>
          <p:spPr bwMode="auto">
            <a:xfrm>
              <a:off x="2715" y="9152"/>
              <a:ext cx="1140" cy="1170"/>
            </a:xfrm>
            <a:custGeom>
              <a:avLst/>
              <a:gdLst/>
              <a:ahLst/>
              <a:cxnLst>
                <a:cxn ang="0">
                  <a:pos x="1140" y="7"/>
                </a:cxn>
                <a:cxn ang="0">
                  <a:pos x="1120" y="0"/>
                </a:cxn>
                <a:cxn ang="0">
                  <a:pos x="989" y="145"/>
                </a:cxn>
                <a:cxn ang="0">
                  <a:pos x="917" y="66"/>
                </a:cxn>
                <a:cxn ang="0">
                  <a:pos x="806" y="7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1"/>
                </a:cxn>
                <a:cxn ang="0">
                  <a:pos x="0" y="730"/>
                </a:cxn>
                <a:cxn ang="0">
                  <a:pos x="59" y="966"/>
                </a:cxn>
                <a:cxn ang="0">
                  <a:pos x="216" y="1118"/>
                </a:cxn>
                <a:cxn ang="0">
                  <a:pos x="439" y="1170"/>
                </a:cxn>
                <a:cxn ang="0">
                  <a:pos x="629" y="1131"/>
                </a:cxn>
                <a:cxn ang="0">
                  <a:pos x="786" y="1032"/>
                </a:cxn>
                <a:cxn ang="0">
                  <a:pos x="910" y="881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3"/>
                </a:cxn>
                <a:cxn ang="0">
                  <a:pos x="904" y="796"/>
                </a:cxn>
                <a:cxn ang="0">
                  <a:pos x="832" y="934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8"/>
                </a:cxn>
                <a:cxn ang="0">
                  <a:pos x="229" y="1026"/>
                </a:cxn>
                <a:cxn ang="0">
                  <a:pos x="157" y="888"/>
                </a:cxn>
                <a:cxn ang="0">
                  <a:pos x="157" y="717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3"/>
                </a:cxn>
                <a:cxn ang="0">
                  <a:pos x="897" y="105"/>
                </a:cxn>
                <a:cxn ang="0">
                  <a:pos x="982" y="257"/>
                </a:cxn>
                <a:cxn ang="0">
                  <a:pos x="996" y="408"/>
                </a:cxn>
                <a:cxn ang="0">
                  <a:pos x="989" y="454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7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5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7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1"/>
                  </a:lnTo>
                  <a:lnTo>
                    <a:pt x="20" y="572"/>
                  </a:lnTo>
                  <a:lnTo>
                    <a:pt x="0" y="730"/>
                  </a:lnTo>
                  <a:lnTo>
                    <a:pt x="13" y="855"/>
                  </a:lnTo>
                  <a:lnTo>
                    <a:pt x="59" y="966"/>
                  </a:lnTo>
                  <a:lnTo>
                    <a:pt x="125" y="1052"/>
                  </a:lnTo>
                  <a:lnTo>
                    <a:pt x="216" y="1118"/>
                  </a:lnTo>
                  <a:lnTo>
                    <a:pt x="321" y="1157"/>
                  </a:lnTo>
                  <a:lnTo>
                    <a:pt x="439" y="1170"/>
                  </a:lnTo>
                  <a:lnTo>
                    <a:pt x="537" y="1164"/>
                  </a:lnTo>
                  <a:lnTo>
                    <a:pt x="629" y="1131"/>
                  </a:lnTo>
                  <a:lnTo>
                    <a:pt x="714" y="1085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1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50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3"/>
                  </a:lnTo>
                  <a:lnTo>
                    <a:pt x="924" y="750"/>
                  </a:lnTo>
                  <a:lnTo>
                    <a:pt x="904" y="796"/>
                  </a:lnTo>
                  <a:lnTo>
                    <a:pt x="878" y="861"/>
                  </a:lnTo>
                  <a:lnTo>
                    <a:pt x="832" y="934"/>
                  </a:lnTo>
                  <a:lnTo>
                    <a:pt x="760" y="1006"/>
                  </a:lnTo>
                  <a:lnTo>
                    <a:pt x="649" y="1078"/>
                  </a:lnTo>
                  <a:lnTo>
                    <a:pt x="550" y="1111"/>
                  </a:lnTo>
                  <a:lnTo>
                    <a:pt x="465" y="1124"/>
                  </a:lnTo>
                  <a:lnTo>
                    <a:pt x="400" y="1118"/>
                  </a:lnTo>
                  <a:lnTo>
                    <a:pt x="341" y="1098"/>
                  </a:lnTo>
                  <a:lnTo>
                    <a:pt x="282" y="1072"/>
                  </a:lnTo>
                  <a:lnTo>
                    <a:pt x="229" y="1026"/>
                  </a:lnTo>
                  <a:lnTo>
                    <a:pt x="184" y="966"/>
                  </a:lnTo>
                  <a:lnTo>
                    <a:pt x="157" y="888"/>
                  </a:lnTo>
                  <a:lnTo>
                    <a:pt x="151" y="789"/>
                  </a:lnTo>
                  <a:lnTo>
                    <a:pt x="157" y="717"/>
                  </a:lnTo>
                  <a:lnTo>
                    <a:pt x="170" y="612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5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3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7"/>
                  </a:lnTo>
                  <a:lnTo>
                    <a:pt x="996" y="362"/>
                  </a:lnTo>
                  <a:lnTo>
                    <a:pt x="996" y="408"/>
                  </a:lnTo>
                  <a:lnTo>
                    <a:pt x="989" y="421"/>
                  </a:lnTo>
                  <a:lnTo>
                    <a:pt x="989" y="454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4"/>
                  </a:lnTo>
                  <a:lnTo>
                    <a:pt x="1035" y="447"/>
                  </a:lnTo>
                  <a:lnTo>
                    <a:pt x="1041" y="428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4" name="Freeform 388"/>
            <p:cNvSpPr>
              <a:spLocks noEditPoints="1"/>
            </p:cNvSpPr>
            <p:nvPr/>
          </p:nvSpPr>
          <p:spPr bwMode="auto">
            <a:xfrm>
              <a:off x="3828" y="9770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9"/>
                </a:cxn>
                <a:cxn ang="0">
                  <a:pos x="426" y="539"/>
                </a:cxn>
                <a:cxn ang="0">
                  <a:pos x="426" y="20"/>
                </a:cxn>
                <a:cxn ang="0">
                  <a:pos x="420" y="7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7"/>
                </a:cxn>
                <a:cxn ang="0">
                  <a:pos x="380" y="7"/>
                </a:cxn>
                <a:cxn ang="0">
                  <a:pos x="374" y="20"/>
                </a:cxn>
                <a:cxn ang="0">
                  <a:pos x="0" y="539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7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3"/>
                </a:cxn>
                <a:cxn ang="0">
                  <a:pos x="210" y="723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4" y="756"/>
                </a:cxn>
                <a:cxn ang="0">
                  <a:pos x="452" y="756"/>
                </a:cxn>
                <a:cxn ang="0">
                  <a:pos x="544" y="762"/>
                </a:cxn>
                <a:cxn ang="0">
                  <a:pos x="544" y="723"/>
                </a:cxn>
                <a:cxn ang="0">
                  <a:pos x="485" y="723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3" y="703"/>
                </a:cxn>
                <a:cxn ang="0">
                  <a:pos x="426" y="697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5"/>
                </a:cxn>
                <a:cxn ang="0">
                  <a:pos x="334" y="539"/>
                </a:cxn>
                <a:cxn ang="0">
                  <a:pos x="40" y="539"/>
                </a:cxn>
                <a:cxn ang="0">
                  <a:pos x="334" y="125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9"/>
                  </a:lnTo>
                  <a:lnTo>
                    <a:pt x="426" y="539"/>
                  </a:lnTo>
                  <a:lnTo>
                    <a:pt x="426" y="20"/>
                  </a:lnTo>
                  <a:lnTo>
                    <a:pt x="420" y="7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7"/>
                  </a:lnTo>
                  <a:lnTo>
                    <a:pt x="380" y="7"/>
                  </a:lnTo>
                  <a:lnTo>
                    <a:pt x="374" y="20"/>
                  </a:lnTo>
                  <a:lnTo>
                    <a:pt x="0" y="539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7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3"/>
                  </a:lnTo>
                  <a:lnTo>
                    <a:pt x="210" y="723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4" y="756"/>
                  </a:lnTo>
                  <a:lnTo>
                    <a:pt x="452" y="756"/>
                  </a:lnTo>
                  <a:lnTo>
                    <a:pt x="544" y="762"/>
                  </a:lnTo>
                  <a:lnTo>
                    <a:pt x="544" y="723"/>
                  </a:lnTo>
                  <a:lnTo>
                    <a:pt x="485" y="723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3" y="703"/>
                  </a:lnTo>
                  <a:lnTo>
                    <a:pt x="426" y="697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5"/>
                  </a:moveTo>
                  <a:lnTo>
                    <a:pt x="334" y="539"/>
                  </a:lnTo>
                  <a:lnTo>
                    <a:pt x="40" y="539"/>
                  </a:lnTo>
                  <a:lnTo>
                    <a:pt x="334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5" name="Freeform 389"/>
            <p:cNvSpPr>
              <a:spLocks noEditPoints="1"/>
            </p:cNvSpPr>
            <p:nvPr/>
          </p:nvSpPr>
          <p:spPr bwMode="auto">
            <a:xfrm>
              <a:off x="6205" y="9698"/>
              <a:ext cx="1068" cy="374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2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6"/>
                </a:cxn>
                <a:cxn ang="0">
                  <a:pos x="1048" y="6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6"/>
                </a:cxn>
                <a:cxn ang="0">
                  <a:pos x="7" y="6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2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4"/>
                </a:cxn>
                <a:cxn ang="0">
                  <a:pos x="1048" y="374"/>
                </a:cxn>
                <a:cxn ang="0">
                  <a:pos x="1061" y="368"/>
                </a:cxn>
                <a:cxn ang="0">
                  <a:pos x="1068" y="361"/>
                </a:cxn>
                <a:cxn ang="0">
                  <a:pos x="1068" y="328"/>
                </a:cxn>
                <a:cxn ang="0">
                  <a:pos x="1061" y="322"/>
                </a:cxn>
                <a:cxn ang="0">
                  <a:pos x="1048" y="315"/>
                </a:cxn>
                <a:cxn ang="0">
                  <a:pos x="20" y="315"/>
                </a:cxn>
                <a:cxn ang="0">
                  <a:pos x="7" y="322"/>
                </a:cxn>
                <a:cxn ang="0">
                  <a:pos x="0" y="328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4"/>
                </a:cxn>
                <a:cxn ang="0">
                  <a:pos x="53" y="374"/>
                </a:cxn>
                <a:cxn ang="0">
                  <a:pos x="1015" y="374"/>
                </a:cxn>
              </a:cxnLst>
              <a:rect l="0" t="0" r="r" b="b"/>
              <a:pathLst>
                <a:path w="1068" h="374">
                  <a:moveTo>
                    <a:pt x="1015" y="66"/>
                  </a:moveTo>
                  <a:lnTo>
                    <a:pt x="1035" y="66"/>
                  </a:lnTo>
                  <a:lnTo>
                    <a:pt x="1061" y="52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6"/>
                  </a:lnTo>
                  <a:lnTo>
                    <a:pt x="1048" y="6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2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4"/>
                  </a:moveTo>
                  <a:lnTo>
                    <a:pt x="1048" y="374"/>
                  </a:lnTo>
                  <a:lnTo>
                    <a:pt x="1061" y="368"/>
                  </a:lnTo>
                  <a:lnTo>
                    <a:pt x="1068" y="361"/>
                  </a:lnTo>
                  <a:lnTo>
                    <a:pt x="1068" y="328"/>
                  </a:lnTo>
                  <a:lnTo>
                    <a:pt x="1061" y="322"/>
                  </a:lnTo>
                  <a:lnTo>
                    <a:pt x="1048" y="315"/>
                  </a:lnTo>
                  <a:lnTo>
                    <a:pt x="20" y="315"/>
                  </a:lnTo>
                  <a:lnTo>
                    <a:pt x="7" y="322"/>
                  </a:lnTo>
                  <a:lnTo>
                    <a:pt x="0" y="328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4"/>
                  </a:lnTo>
                  <a:lnTo>
                    <a:pt x="53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6" name="Freeform 390"/>
            <p:cNvSpPr>
              <a:spLocks/>
            </p:cNvSpPr>
            <p:nvPr/>
          </p:nvSpPr>
          <p:spPr bwMode="auto">
            <a:xfrm>
              <a:off x="9034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3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4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9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7" name="Freeform 391"/>
            <p:cNvSpPr>
              <a:spLocks/>
            </p:cNvSpPr>
            <p:nvPr/>
          </p:nvSpPr>
          <p:spPr bwMode="auto">
            <a:xfrm>
              <a:off x="10652" y="9783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8" y="7"/>
                </a:cxn>
                <a:cxn ang="0">
                  <a:pos x="235" y="0"/>
                </a:cxn>
                <a:cxn ang="0">
                  <a:pos x="216" y="0"/>
                </a:cxn>
                <a:cxn ang="0">
                  <a:pos x="157" y="40"/>
                </a:cxn>
                <a:cxn ang="0">
                  <a:pos x="98" y="66"/>
                </a:cxn>
                <a:cxn ang="0">
                  <a:pos x="39" y="73"/>
                </a:cxn>
                <a:cxn ang="0">
                  <a:pos x="0" y="73"/>
                </a:cxn>
                <a:cxn ang="0">
                  <a:pos x="0" y="112"/>
                </a:cxn>
                <a:cxn ang="0">
                  <a:pos x="39" y="112"/>
                </a:cxn>
                <a:cxn ang="0">
                  <a:pos x="98" y="105"/>
                </a:cxn>
                <a:cxn ang="0">
                  <a:pos x="163" y="79"/>
                </a:cxn>
                <a:cxn ang="0">
                  <a:pos x="163" y="684"/>
                </a:cxn>
                <a:cxn ang="0">
                  <a:pos x="150" y="697"/>
                </a:cxn>
                <a:cxn ang="0">
                  <a:pos x="111" y="703"/>
                </a:cxn>
                <a:cxn ang="0">
                  <a:pos x="45" y="710"/>
                </a:cxn>
                <a:cxn ang="0">
                  <a:pos x="6" y="710"/>
                </a:cxn>
                <a:cxn ang="0">
                  <a:pos x="6" y="749"/>
                </a:cxn>
                <a:cxn ang="0">
                  <a:pos x="98" y="749"/>
                </a:cxn>
                <a:cxn ang="0">
                  <a:pos x="157" y="743"/>
                </a:cxn>
                <a:cxn ang="0">
                  <a:pos x="248" y="743"/>
                </a:cxn>
                <a:cxn ang="0">
                  <a:pos x="307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6" y="710"/>
                </a:cxn>
                <a:cxn ang="0">
                  <a:pos x="301" y="703"/>
                </a:cxn>
                <a:cxn ang="0">
                  <a:pos x="268" y="697"/>
                </a:cxn>
                <a:cxn ang="0">
                  <a:pos x="255" y="684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8" y="7"/>
                  </a:lnTo>
                  <a:lnTo>
                    <a:pt x="235" y="0"/>
                  </a:lnTo>
                  <a:lnTo>
                    <a:pt x="216" y="0"/>
                  </a:lnTo>
                  <a:lnTo>
                    <a:pt x="157" y="40"/>
                  </a:lnTo>
                  <a:lnTo>
                    <a:pt x="98" y="66"/>
                  </a:lnTo>
                  <a:lnTo>
                    <a:pt x="39" y="73"/>
                  </a:lnTo>
                  <a:lnTo>
                    <a:pt x="0" y="73"/>
                  </a:lnTo>
                  <a:lnTo>
                    <a:pt x="0" y="112"/>
                  </a:lnTo>
                  <a:lnTo>
                    <a:pt x="39" y="112"/>
                  </a:lnTo>
                  <a:lnTo>
                    <a:pt x="98" y="105"/>
                  </a:lnTo>
                  <a:lnTo>
                    <a:pt x="163" y="79"/>
                  </a:lnTo>
                  <a:lnTo>
                    <a:pt x="163" y="684"/>
                  </a:lnTo>
                  <a:lnTo>
                    <a:pt x="150" y="697"/>
                  </a:lnTo>
                  <a:lnTo>
                    <a:pt x="111" y="703"/>
                  </a:lnTo>
                  <a:lnTo>
                    <a:pt x="45" y="710"/>
                  </a:lnTo>
                  <a:lnTo>
                    <a:pt x="6" y="710"/>
                  </a:lnTo>
                  <a:lnTo>
                    <a:pt x="6" y="749"/>
                  </a:lnTo>
                  <a:lnTo>
                    <a:pt x="98" y="749"/>
                  </a:lnTo>
                  <a:lnTo>
                    <a:pt x="157" y="743"/>
                  </a:lnTo>
                  <a:lnTo>
                    <a:pt x="248" y="743"/>
                  </a:lnTo>
                  <a:lnTo>
                    <a:pt x="307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6" y="710"/>
                  </a:lnTo>
                  <a:lnTo>
                    <a:pt x="301" y="703"/>
                  </a:lnTo>
                  <a:lnTo>
                    <a:pt x="268" y="697"/>
                  </a:lnTo>
                  <a:lnTo>
                    <a:pt x="255" y="684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8" name="Freeform 392"/>
            <p:cNvSpPr>
              <a:spLocks/>
            </p:cNvSpPr>
            <p:nvPr/>
          </p:nvSpPr>
          <p:spPr bwMode="auto">
            <a:xfrm>
              <a:off x="11732" y="9856"/>
              <a:ext cx="982" cy="65"/>
            </a:xfrm>
            <a:custGeom>
              <a:avLst/>
              <a:gdLst/>
              <a:ahLst/>
              <a:cxnLst>
                <a:cxn ang="0">
                  <a:pos x="930" y="65"/>
                </a:cxn>
                <a:cxn ang="0">
                  <a:pos x="956" y="65"/>
                </a:cxn>
                <a:cxn ang="0">
                  <a:pos x="963" y="59"/>
                </a:cxn>
                <a:cxn ang="0">
                  <a:pos x="976" y="52"/>
                </a:cxn>
                <a:cxn ang="0">
                  <a:pos x="982" y="46"/>
                </a:cxn>
                <a:cxn ang="0">
                  <a:pos x="982" y="19"/>
                </a:cxn>
                <a:cxn ang="0">
                  <a:pos x="976" y="6"/>
                </a:cxn>
                <a:cxn ang="0">
                  <a:pos x="963" y="0"/>
                </a:cxn>
                <a:cxn ang="0">
                  <a:pos x="20" y="0"/>
                </a:cxn>
                <a:cxn ang="0">
                  <a:pos x="13" y="6"/>
                </a:cxn>
                <a:cxn ang="0">
                  <a:pos x="0" y="32"/>
                </a:cxn>
                <a:cxn ang="0">
                  <a:pos x="7" y="46"/>
                </a:cxn>
                <a:cxn ang="0">
                  <a:pos x="20" y="59"/>
                </a:cxn>
                <a:cxn ang="0">
                  <a:pos x="33" y="59"/>
                </a:cxn>
                <a:cxn ang="0">
                  <a:pos x="46" y="65"/>
                </a:cxn>
                <a:cxn ang="0">
                  <a:pos x="52" y="65"/>
                </a:cxn>
                <a:cxn ang="0">
                  <a:pos x="930" y="65"/>
                </a:cxn>
              </a:cxnLst>
              <a:rect l="0" t="0" r="r" b="b"/>
              <a:pathLst>
                <a:path w="982" h="65">
                  <a:moveTo>
                    <a:pt x="930" y="65"/>
                  </a:moveTo>
                  <a:lnTo>
                    <a:pt x="956" y="65"/>
                  </a:lnTo>
                  <a:lnTo>
                    <a:pt x="963" y="59"/>
                  </a:lnTo>
                  <a:lnTo>
                    <a:pt x="976" y="52"/>
                  </a:lnTo>
                  <a:lnTo>
                    <a:pt x="982" y="46"/>
                  </a:lnTo>
                  <a:lnTo>
                    <a:pt x="982" y="19"/>
                  </a:lnTo>
                  <a:lnTo>
                    <a:pt x="976" y="6"/>
                  </a:lnTo>
                  <a:lnTo>
                    <a:pt x="963" y="0"/>
                  </a:lnTo>
                  <a:lnTo>
                    <a:pt x="20" y="0"/>
                  </a:lnTo>
                  <a:lnTo>
                    <a:pt x="13" y="6"/>
                  </a:lnTo>
                  <a:lnTo>
                    <a:pt x="0" y="32"/>
                  </a:lnTo>
                  <a:lnTo>
                    <a:pt x="7" y="46"/>
                  </a:lnTo>
                  <a:lnTo>
                    <a:pt x="20" y="59"/>
                  </a:lnTo>
                  <a:lnTo>
                    <a:pt x="33" y="59"/>
                  </a:lnTo>
                  <a:lnTo>
                    <a:pt x="46" y="65"/>
                  </a:lnTo>
                  <a:lnTo>
                    <a:pt x="52" y="65"/>
                  </a:lnTo>
                  <a:lnTo>
                    <a:pt x="930" y="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9" name="Freeform 393"/>
            <p:cNvSpPr>
              <a:spLocks/>
            </p:cNvSpPr>
            <p:nvPr/>
          </p:nvSpPr>
          <p:spPr bwMode="auto">
            <a:xfrm>
              <a:off x="13277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1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8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8"/>
                </a:cxn>
                <a:cxn ang="0">
                  <a:pos x="380" y="1058"/>
                </a:cxn>
                <a:cxn ang="0">
                  <a:pos x="361" y="1052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60"/>
                </a:cxn>
                <a:cxn ang="0">
                  <a:pos x="465" y="66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5"/>
                </a:cxn>
                <a:cxn ang="0">
                  <a:pos x="1317" y="53"/>
                </a:cxn>
                <a:cxn ang="0">
                  <a:pos x="1074" y="1019"/>
                </a:cxn>
                <a:cxn ang="0">
                  <a:pos x="1015" y="1052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8"/>
                </a:cxn>
                <a:cxn ang="0">
                  <a:pos x="1317" y="1104"/>
                </a:cxn>
                <a:cxn ang="0">
                  <a:pos x="1343" y="1098"/>
                </a:cxn>
                <a:cxn ang="0">
                  <a:pos x="1349" y="1058"/>
                </a:cxn>
                <a:cxn ang="0">
                  <a:pos x="1323" y="1052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6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2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40"/>
                  </a:lnTo>
                  <a:lnTo>
                    <a:pt x="577" y="20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1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2"/>
                  </a:lnTo>
                  <a:lnTo>
                    <a:pt x="27" y="1052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7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5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8"/>
                  </a:lnTo>
                  <a:lnTo>
                    <a:pt x="1120" y="1098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0" name="Freeform 394"/>
            <p:cNvSpPr>
              <a:spLocks/>
            </p:cNvSpPr>
            <p:nvPr/>
          </p:nvSpPr>
          <p:spPr bwMode="auto">
            <a:xfrm>
              <a:off x="14842" y="9783"/>
              <a:ext cx="498" cy="749"/>
            </a:xfrm>
            <a:custGeom>
              <a:avLst/>
              <a:gdLst/>
              <a:ahLst/>
              <a:cxnLst>
                <a:cxn ang="0">
                  <a:pos x="498" y="546"/>
                </a:cxn>
                <a:cxn ang="0">
                  <a:pos x="459" y="546"/>
                </a:cxn>
                <a:cxn ang="0">
                  <a:pos x="459" y="559"/>
                </a:cxn>
                <a:cxn ang="0">
                  <a:pos x="433" y="638"/>
                </a:cxn>
                <a:cxn ang="0">
                  <a:pos x="426" y="644"/>
                </a:cxn>
                <a:cxn ang="0">
                  <a:pos x="406" y="651"/>
                </a:cxn>
                <a:cxn ang="0">
                  <a:pos x="112" y="651"/>
                </a:cxn>
                <a:cxn ang="0">
                  <a:pos x="171" y="598"/>
                </a:cxn>
                <a:cxn ang="0">
                  <a:pos x="223" y="559"/>
                </a:cxn>
                <a:cxn ang="0">
                  <a:pos x="262" y="526"/>
                </a:cxn>
                <a:cxn ang="0">
                  <a:pos x="295" y="493"/>
                </a:cxn>
                <a:cxn ang="0">
                  <a:pos x="334" y="467"/>
                </a:cxn>
                <a:cxn ang="0">
                  <a:pos x="393" y="414"/>
                </a:cxn>
                <a:cxn ang="0">
                  <a:pos x="446" y="355"/>
                </a:cxn>
                <a:cxn ang="0">
                  <a:pos x="485" y="296"/>
                </a:cxn>
                <a:cxn ang="0">
                  <a:pos x="498" y="217"/>
                </a:cxn>
                <a:cxn ang="0">
                  <a:pos x="485" y="145"/>
                </a:cxn>
                <a:cxn ang="0">
                  <a:pos x="446" y="86"/>
                </a:cxn>
                <a:cxn ang="0">
                  <a:pos x="387" y="40"/>
                </a:cxn>
                <a:cxn ang="0">
                  <a:pos x="315" y="7"/>
                </a:cxn>
                <a:cxn ang="0">
                  <a:pos x="236" y="0"/>
                </a:cxn>
                <a:cxn ang="0">
                  <a:pos x="158" y="13"/>
                </a:cxn>
                <a:cxn ang="0">
                  <a:pos x="92" y="40"/>
                </a:cxn>
                <a:cxn ang="0">
                  <a:pos x="40" y="86"/>
                </a:cxn>
                <a:cxn ang="0">
                  <a:pos x="7" y="138"/>
                </a:cxn>
                <a:cxn ang="0">
                  <a:pos x="0" y="204"/>
                </a:cxn>
                <a:cxn ang="0">
                  <a:pos x="0" y="224"/>
                </a:cxn>
                <a:cxn ang="0">
                  <a:pos x="7" y="243"/>
                </a:cxn>
                <a:cxn ang="0">
                  <a:pos x="33" y="257"/>
                </a:cxn>
                <a:cxn ang="0">
                  <a:pos x="40" y="263"/>
                </a:cxn>
                <a:cxn ang="0">
                  <a:pos x="72" y="263"/>
                </a:cxn>
                <a:cxn ang="0">
                  <a:pos x="92" y="257"/>
                </a:cxn>
                <a:cxn ang="0">
                  <a:pos x="105" y="243"/>
                </a:cxn>
                <a:cxn ang="0">
                  <a:pos x="112" y="230"/>
                </a:cxn>
                <a:cxn ang="0">
                  <a:pos x="118" y="204"/>
                </a:cxn>
                <a:cxn ang="0">
                  <a:pos x="118" y="184"/>
                </a:cxn>
                <a:cxn ang="0">
                  <a:pos x="112" y="171"/>
                </a:cxn>
                <a:cxn ang="0">
                  <a:pos x="92" y="151"/>
                </a:cxn>
                <a:cxn ang="0">
                  <a:pos x="72" y="145"/>
                </a:cxn>
                <a:cxn ang="0">
                  <a:pos x="53" y="145"/>
                </a:cxn>
                <a:cxn ang="0">
                  <a:pos x="86" y="92"/>
                </a:cxn>
                <a:cxn ang="0">
                  <a:pos x="125" y="66"/>
                </a:cxn>
                <a:cxn ang="0">
                  <a:pos x="171" y="46"/>
                </a:cxn>
                <a:cxn ang="0">
                  <a:pos x="217" y="40"/>
                </a:cxn>
                <a:cxn ang="0">
                  <a:pos x="275" y="53"/>
                </a:cxn>
                <a:cxn ang="0">
                  <a:pos x="328" y="79"/>
                </a:cxn>
                <a:cxn ang="0">
                  <a:pos x="361" y="119"/>
                </a:cxn>
                <a:cxn ang="0">
                  <a:pos x="380" y="165"/>
                </a:cxn>
                <a:cxn ang="0">
                  <a:pos x="387" y="217"/>
                </a:cxn>
                <a:cxn ang="0">
                  <a:pos x="374" y="289"/>
                </a:cxn>
                <a:cxn ang="0">
                  <a:pos x="347" y="349"/>
                </a:cxn>
                <a:cxn ang="0">
                  <a:pos x="315" y="401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8" y="546"/>
                </a:cxn>
              </a:cxnLst>
              <a:rect l="0" t="0" r="r" b="b"/>
              <a:pathLst>
                <a:path w="498" h="749">
                  <a:moveTo>
                    <a:pt x="498" y="546"/>
                  </a:moveTo>
                  <a:lnTo>
                    <a:pt x="459" y="546"/>
                  </a:lnTo>
                  <a:lnTo>
                    <a:pt x="459" y="559"/>
                  </a:lnTo>
                  <a:lnTo>
                    <a:pt x="433" y="638"/>
                  </a:lnTo>
                  <a:lnTo>
                    <a:pt x="426" y="644"/>
                  </a:lnTo>
                  <a:lnTo>
                    <a:pt x="406" y="651"/>
                  </a:lnTo>
                  <a:lnTo>
                    <a:pt x="112" y="651"/>
                  </a:lnTo>
                  <a:lnTo>
                    <a:pt x="171" y="598"/>
                  </a:lnTo>
                  <a:lnTo>
                    <a:pt x="223" y="559"/>
                  </a:lnTo>
                  <a:lnTo>
                    <a:pt x="262" y="526"/>
                  </a:lnTo>
                  <a:lnTo>
                    <a:pt x="295" y="493"/>
                  </a:lnTo>
                  <a:lnTo>
                    <a:pt x="334" y="467"/>
                  </a:lnTo>
                  <a:lnTo>
                    <a:pt x="393" y="414"/>
                  </a:lnTo>
                  <a:lnTo>
                    <a:pt x="446" y="355"/>
                  </a:lnTo>
                  <a:lnTo>
                    <a:pt x="485" y="296"/>
                  </a:lnTo>
                  <a:lnTo>
                    <a:pt x="498" y="217"/>
                  </a:lnTo>
                  <a:lnTo>
                    <a:pt x="485" y="145"/>
                  </a:lnTo>
                  <a:lnTo>
                    <a:pt x="446" y="86"/>
                  </a:lnTo>
                  <a:lnTo>
                    <a:pt x="387" y="40"/>
                  </a:lnTo>
                  <a:lnTo>
                    <a:pt x="315" y="7"/>
                  </a:lnTo>
                  <a:lnTo>
                    <a:pt x="236" y="0"/>
                  </a:lnTo>
                  <a:lnTo>
                    <a:pt x="158" y="13"/>
                  </a:lnTo>
                  <a:lnTo>
                    <a:pt x="92" y="40"/>
                  </a:lnTo>
                  <a:lnTo>
                    <a:pt x="40" y="86"/>
                  </a:lnTo>
                  <a:lnTo>
                    <a:pt x="7" y="138"/>
                  </a:lnTo>
                  <a:lnTo>
                    <a:pt x="0" y="204"/>
                  </a:lnTo>
                  <a:lnTo>
                    <a:pt x="0" y="224"/>
                  </a:lnTo>
                  <a:lnTo>
                    <a:pt x="7" y="243"/>
                  </a:lnTo>
                  <a:lnTo>
                    <a:pt x="33" y="257"/>
                  </a:lnTo>
                  <a:lnTo>
                    <a:pt x="40" y="263"/>
                  </a:lnTo>
                  <a:lnTo>
                    <a:pt x="72" y="263"/>
                  </a:lnTo>
                  <a:lnTo>
                    <a:pt x="92" y="257"/>
                  </a:lnTo>
                  <a:lnTo>
                    <a:pt x="105" y="243"/>
                  </a:lnTo>
                  <a:lnTo>
                    <a:pt x="112" y="230"/>
                  </a:lnTo>
                  <a:lnTo>
                    <a:pt x="118" y="204"/>
                  </a:lnTo>
                  <a:lnTo>
                    <a:pt x="118" y="184"/>
                  </a:lnTo>
                  <a:lnTo>
                    <a:pt x="112" y="171"/>
                  </a:lnTo>
                  <a:lnTo>
                    <a:pt x="92" y="151"/>
                  </a:lnTo>
                  <a:lnTo>
                    <a:pt x="72" y="145"/>
                  </a:lnTo>
                  <a:lnTo>
                    <a:pt x="53" y="145"/>
                  </a:lnTo>
                  <a:lnTo>
                    <a:pt x="86" y="92"/>
                  </a:lnTo>
                  <a:lnTo>
                    <a:pt x="125" y="66"/>
                  </a:lnTo>
                  <a:lnTo>
                    <a:pt x="171" y="46"/>
                  </a:lnTo>
                  <a:lnTo>
                    <a:pt x="217" y="40"/>
                  </a:lnTo>
                  <a:lnTo>
                    <a:pt x="275" y="53"/>
                  </a:lnTo>
                  <a:lnTo>
                    <a:pt x="328" y="79"/>
                  </a:lnTo>
                  <a:lnTo>
                    <a:pt x="361" y="119"/>
                  </a:lnTo>
                  <a:lnTo>
                    <a:pt x="380" y="165"/>
                  </a:lnTo>
                  <a:lnTo>
                    <a:pt x="387" y="217"/>
                  </a:lnTo>
                  <a:lnTo>
                    <a:pt x="374" y="289"/>
                  </a:lnTo>
                  <a:lnTo>
                    <a:pt x="347" y="349"/>
                  </a:lnTo>
                  <a:lnTo>
                    <a:pt x="315" y="401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8" y="5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1" name="Freeform 395"/>
            <p:cNvSpPr>
              <a:spLocks/>
            </p:cNvSpPr>
            <p:nvPr/>
          </p:nvSpPr>
          <p:spPr bwMode="auto">
            <a:xfrm>
              <a:off x="15943" y="9349"/>
              <a:ext cx="1067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0" y="559"/>
                </a:cxn>
                <a:cxn ang="0">
                  <a:pos x="1067" y="553"/>
                </a:cxn>
                <a:cxn ang="0">
                  <a:pos x="1067" y="526"/>
                </a:cxn>
                <a:cxn ang="0">
                  <a:pos x="1060" y="513"/>
                </a:cxn>
                <a:cxn ang="0">
                  <a:pos x="1047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0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19" y="507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6" y="559"/>
                </a:cxn>
                <a:cxn ang="0">
                  <a:pos x="19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7" y="1072"/>
                </a:cxn>
                <a:cxn ang="0">
                  <a:pos x="543" y="1072"/>
                </a:cxn>
                <a:cxn ang="0">
                  <a:pos x="556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2">
                  <a:moveTo>
                    <a:pt x="563" y="572"/>
                  </a:moveTo>
                  <a:lnTo>
                    <a:pt x="1034" y="572"/>
                  </a:lnTo>
                  <a:lnTo>
                    <a:pt x="1060" y="559"/>
                  </a:lnTo>
                  <a:lnTo>
                    <a:pt x="1067" y="553"/>
                  </a:lnTo>
                  <a:lnTo>
                    <a:pt x="1067" y="526"/>
                  </a:lnTo>
                  <a:lnTo>
                    <a:pt x="1060" y="513"/>
                  </a:lnTo>
                  <a:lnTo>
                    <a:pt x="1047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0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19" y="507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6" y="559"/>
                  </a:lnTo>
                  <a:lnTo>
                    <a:pt x="19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7" y="1072"/>
                  </a:lnTo>
                  <a:lnTo>
                    <a:pt x="543" y="1072"/>
                  </a:lnTo>
                  <a:lnTo>
                    <a:pt x="556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2" name="Freeform 396"/>
            <p:cNvSpPr>
              <a:spLocks/>
            </p:cNvSpPr>
            <p:nvPr/>
          </p:nvSpPr>
          <p:spPr bwMode="auto">
            <a:xfrm>
              <a:off x="17527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2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3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8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4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2" y="986"/>
                  </a:lnTo>
                  <a:lnTo>
                    <a:pt x="242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3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3" name="Freeform 397"/>
            <p:cNvSpPr>
              <a:spLocks/>
            </p:cNvSpPr>
            <p:nvPr/>
          </p:nvSpPr>
          <p:spPr bwMode="auto">
            <a:xfrm>
              <a:off x="19073" y="9783"/>
              <a:ext cx="517" cy="769"/>
            </a:xfrm>
            <a:custGeom>
              <a:avLst/>
              <a:gdLst/>
              <a:ahLst/>
              <a:cxnLst>
                <a:cxn ang="0">
                  <a:pos x="307" y="388"/>
                </a:cxn>
                <a:cxn ang="0">
                  <a:pos x="386" y="473"/>
                </a:cxn>
                <a:cxn ang="0">
                  <a:pos x="392" y="625"/>
                </a:cxn>
                <a:cxn ang="0">
                  <a:pos x="334" y="710"/>
                </a:cxn>
                <a:cxn ang="0">
                  <a:pos x="255" y="736"/>
                </a:cxn>
                <a:cxn ang="0">
                  <a:pos x="157" y="723"/>
                </a:cxn>
                <a:cxn ang="0">
                  <a:pos x="58" y="657"/>
                </a:cxn>
                <a:cxn ang="0">
                  <a:pos x="98" y="644"/>
                </a:cxn>
                <a:cxn ang="0">
                  <a:pos x="124" y="572"/>
                </a:cxn>
                <a:cxn ang="0">
                  <a:pos x="52" y="533"/>
                </a:cxn>
                <a:cxn ang="0">
                  <a:pos x="19" y="546"/>
                </a:cxn>
                <a:cxn ang="0">
                  <a:pos x="0" y="598"/>
                </a:cxn>
                <a:cxn ang="0">
                  <a:pos x="52" y="703"/>
                </a:cxn>
                <a:cxn ang="0">
                  <a:pos x="176" y="763"/>
                </a:cxn>
                <a:cxn ang="0">
                  <a:pos x="340" y="756"/>
                </a:cxn>
                <a:cxn ang="0">
                  <a:pos x="471" y="677"/>
                </a:cxn>
                <a:cxn ang="0">
                  <a:pos x="517" y="552"/>
                </a:cxn>
                <a:cxn ang="0">
                  <a:pos x="464" y="427"/>
                </a:cxn>
                <a:cxn ang="0">
                  <a:pos x="320" y="355"/>
                </a:cxn>
                <a:cxn ang="0">
                  <a:pos x="445" y="263"/>
                </a:cxn>
                <a:cxn ang="0">
                  <a:pos x="484" y="158"/>
                </a:cxn>
                <a:cxn ang="0">
                  <a:pos x="419" y="46"/>
                </a:cxn>
                <a:cxn ang="0">
                  <a:pos x="255" y="0"/>
                </a:cxn>
                <a:cxn ang="0">
                  <a:pos x="98" y="40"/>
                </a:cxn>
                <a:cxn ang="0">
                  <a:pos x="39" y="151"/>
                </a:cxn>
                <a:cxn ang="0">
                  <a:pos x="45" y="191"/>
                </a:cxn>
                <a:cxn ang="0">
                  <a:pos x="78" y="211"/>
                </a:cxn>
                <a:cxn ang="0">
                  <a:pos x="144" y="184"/>
                </a:cxn>
                <a:cxn ang="0">
                  <a:pos x="150" y="132"/>
                </a:cxn>
                <a:cxn ang="0">
                  <a:pos x="117" y="99"/>
                </a:cxn>
                <a:cxn ang="0">
                  <a:pos x="144" y="53"/>
                </a:cxn>
                <a:cxn ang="0">
                  <a:pos x="255" y="33"/>
                </a:cxn>
                <a:cxn ang="0">
                  <a:pos x="320" y="46"/>
                </a:cxn>
                <a:cxn ang="0">
                  <a:pos x="366" y="105"/>
                </a:cxn>
                <a:cxn ang="0">
                  <a:pos x="360" y="230"/>
                </a:cxn>
                <a:cxn ang="0">
                  <a:pos x="294" y="322"/>
                </a:cxn>
                <a:cxn ang="0">
                  <a:pos x="189" y="335"/>
                </a:cxn>
                <a:cxn ang="0">
                  <a:pos x="163" y="342"/>
                </a:cxn>
                <a:cxn ang="0">
                  <a:pos x="157" y="355"/>
                </a:cxn>
                <a:cxn ang="0">
                  <a:pos x="163" y="368"/>
                </a:cxn>
                <a:cxn ang="0">
                  <a:pos x="189" y="375"/>
                </a:cxn>
              </a:cxnLst>
              <a:rect l="0" t="0" r="r" b="b"/>
              <a:pathLst>
                <a:path w="517" h="769">
                  <a:moveTo>
                    <a:pt x="248" y="375"/>
                  </a:moveTo>
                  <a:lnTo>
                    <a:pt x="307" y="388"/>
                  </a:lnTo>
                  <a:lnTo>
                    <a:pt x="353" y="421"/>
                  </a:lnTo>
                  <a:lnTo>
                    <a:pt x="386" y="473"/>
                  </a:lnTo>
                  <a:lnTo>
                    <a:pt x="399" y="552"/>
                  </a:lnTo>
                  <a:lnTo>
                    <a:pt x="392" y="625"/>
                  </a:lnTo>
                  <a:lnTo>
                    <a:pt x="366" y="677"/>
                  </a:lnTo>
                  <a:lnTo>
                    <a:pt x="334" y="710"/>
                  </a:lnTo>
                  <a:lnTo>
                    <a:pt x="294" y="730"/>
                  </a:lnTo>
                  <a:lnTo>
                    <a:pt x="255" y="736"/>
                  </a:lnTo>
                  <a:lnTo>
                    <a:pt x="209" y="736"/>
                  </a:lnTo>
                  <a:lnTo>
                    <a:pt x="157" y="723"/>
                  </a:lnTo>
                  <a:lnTo>
                    <a:pt x="104" y="697"/>
                  </a:lnTo>
                  <a:lnTo>
                    <a:pt x="58" y="657"/>
                  </a:lnTo>
                  <a:lnTo>
                    <a:pt x="85" y="651"/>
                  </a:lnTo>
                  <a:lnTo>
                    <a:pt x="98" y="644"/>
                  </a:lnTo>
                  <a:lnTo>
                    <a:pt x="124" y="618"/>
                  </a:lnTo>
                  <a:lnTo>
                    <a:pt x="124" y="572"/>
                  </a:lnTo>
                  <a:lnTo>
                    <a:pt x="85" y="533"/>
                  </a:lnTo>
                  <a:lnTo>
                    <a:pt x="52" y="533"/>
                  </a:lnTo>
                  <a:lnTo>
                    <a:pt x="32" y="539"/>
                  </a:lnTo>
                  <a:lnTo>
                    <a:pt x="19" y="546"/>
                  </a:lnTo>
                  <a:lnTo>
                    <a:pt x="13" y="559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2" y="703"/>
                  </a:lnTo>
                  <a:lnTo>
                    <a:pt x="104" y="743"/>
                  </a:lnTo>
                  <a:lnTo>
                    <a:pt x="176" y="763"/>
                  </a:lnTo>
                  <a:lnTo>
                    <a:pt x="255" y="769"/>
                  </a:lnTo>
                  <a:lnTo>
                    <a:pt x="340" y="756"/>
                  </a:lnTo>
                  <a:lnTo>
                    <a:pt x="412" y="730"/>
                  </a:lnTo>
                  <a:lnTo>
                    <a:pt x="471" y="677"/>
                  </a:lnTo>
                  <a:lnTo>
                    <a:pt x="504" y="618"/>
                  </a:lnTo>
                  <a:lnTo>
                    <a:pt x="517" y="552"/>
                  </a:lnTo>
                  <a:lnTo>
                    <a:pt x="504" y="487"/>
                  </a:lnTo>
                  <a:lnTo>
                    <a:pt x="464" y="427"/>
                  </a:lnTo>
                  <a:lnTo>
                    <a:pt x="406" y="381"/>
                  </a:lnTo>
                  <a:lnTo>
                    <a:pt x="320" y="355"/>
                  </a:lnTo>
                  <a:lnTo>
                    <a:pt x="399" y="316"/>
                  </a:lnTo>
                  <a:lnTo>
                    <a:pt x="445" y="263"/>
                  </a:lnTo>
                  <a:lnTo>
                    <a:pt x="478" y="211"/>
                  </a:lnTo>
                  <a:lnTo>
                    <a:pt x="484" y="158"/>
                  </a:lnTo>
                  <a:lnTo>
                    <a:pt x="464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5" y="0"/>
                  </a:lnTo>
                  <a:lnTo>
                    <a:pt x="170" y="13"/>
                  </a:lnTo>
                  <a:lnTo>
                    <a:pt x="98" y="40"/>
                  </a:lnTo>
                  <a:lnTo>
                    <a:pt x="52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5" y="191"/>
                  </a:lnTo>
                  <a:lnTo>
                    <a:pt x="58" y="204"/>
                  </a:lnTo>
                  <a:lnTo>
                    <a:pt x="78" y="211"/>
                  </a:lnTo>
                  <a:lnTo>
                    <a:pt x="117" y="211"/>
                  </a:lnTo>
                  <a:lnTo>
                    <a:pt x="144" y="184"/>
                  </a:lnTo>
                  <a:lnTo>
                    <a:pt x="150" y="171"/>
                  </a:lnTo>
                  <a:lnTo>
                    <a:pt x="150" y="132"/>
                  </a:lnTo>
                  <a:lnTo>
                    <a:pt x="137" y="112"/>
                  </a:lnTo>
                  <a:lnTo>
                    <a:pt x="117" y="99"/>
                  </a:lnTo>
                  <a:lnTo>
                    <a:pt x="98" y="92"/>
                  </a:lnTo>
                  <a:lnTo>
                    <a:pt x="144" y="53"/>
                  </a:lnTo>
                  <a:lnTo>
                    <a:pt x="203" y="40"/>
                  </a:lnTo>
                  <a:lnTo>
                    <a:pt x="255" y="33"/>
                  </a:lnTo>
                  <a:lnTo>
                    <a:pt x="288" y="33"/>
                  </a:lnTo>
                  <a:lnTo>
                    <a:pt x="320" y="46"/>
                  </a:lnTo>
                  <a:lnTo>
                    <a:pt x="347" y="73"/>
                  </a:lnTo>
                  <a:lnTo>
                    <a:pt x="366" y="105"/>
                  </a:lnTo>
                  <a:lnTo>
                    <a:pt x="373" y="158"/>
                  </a:lnTo>
                  <a:lnTo>
                    <a:pt x="360" y="230"/>
                  </a:lnTo>
                  <a:lnTo>
                    <a:pt x="327" y="289"/>
                  </a:lnTo>
                  <a:lnTo>
                    <a:pt x="294" y="322"/>
                  </a:lnTo>
                  <a:lnTo>
                    <a:pt x="255" y="335"/>
                  </a:lnTo>
                  <a:lnTo>
                    <a:pt x="189" y="335"/>
                  </a:lnTo>
                  <a:lnTo>
                    <a:pt x="176" y="342"/>
                  </a:lnTo>
                  <a:lnTo>
                    <a:pt x="163" y="342"/>
                  </a:lnTo>
                  <a:lnTo>
                    <a:pt x="163" y="349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3" y="368"/>
                  </a:lnTo>
                  <a:lnTo>
                    <a:pt x="176" y="375"/>
                  </a:lnTo>
                  <a:lnTo>
                    <a:pt x="189" y="375"/>
                  </a:lnTo>
                  <a:lnTo>
                    <a:pt x="248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4" name="Freeform 398"/>
            <p:cNvSpPr>
              <a:spLocks/>
            </p:cNvSpPr>
            <p:nvPr/>
          </p:nvSpPr>
          <p:spPr bwMode="auto">
            <a:xfrm>
              <a:off x="20179" y="9349"/>
              <a:ext cx="1068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5" y="572"/>
                </a:cxn>
                <a:cxn ang="0">
                  <a:pos x="1061" y="559"/>
                </a:cxn>
                <a:cxn ang="0">
                  <a:pos x="1068" y="553"/>
                </a:cxn>
                <a:cxn ang="0">
                  <a:pos x="1068" y="526"/>
                </a:cxn>
                <a:cxn ang="0">
                  <a:pos x="1061" y="513"/>
                </a:cxn>
                <a:cxn ang="0">
                  <a:pos x="1048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7" y="7"/>
                </a:cxn>
                <a:cxn ang="0">
                  <a:pos x="550" y="0"/>
                </a:cxn>
                <a:cxn ang="0">
                  <a:pos x="518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20" y="507"/>
                </a:cxn>
                <a:cxn ang="0">
                  <a:pos x="7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7" y="559"/>
                </a:cxn>
                <a:cxn ang="0">
                  <a:pos x="20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8" y="1072"/>
                </a:cxn>
                <a:cxn ang="0">
                  <a:pos x="544" y="1072"/>
                </a:cxn>
                <a:cxn ang="0">
                  <a:pos x="557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8" h="1072">
                  <a:moveTo>
                    <a:pt x="563" y="572"/>
                  </a:moveTo>
                  <a:lnTo>
                    <a:pt x="1035" y="572"/>
                  </a:lnTo>
                  <a:lnTo>
                    <a:pt x="1061" y="559"/>
                  </a:lnTo>
                  <a:lnTo>
                    <a:pt x="1068" y="553"/>
                  </a:lnTo>
                  <a:lnTo>
                    <a:pt x="1068" y="526"/>
                  </a:lnTo>
                  <a:lnTo>
                    <a:pt x="1061" y="513"/>
                  </a:lnTo>
                  <a:lnTo>
                    <a:pt x="1048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7" y="7"/>
                  </a:lnTo>
                  <a:lnTo>
                    <a:pt x="550" y="0"/>
                  </a:lnTo>
                  <a:lnTo>
                    <a:pt x="518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20" y="507"/>
                  </a:lnTo>
                  <a:lnTo>
                    <a:pt x="7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7" y="559"/>
                  </a:lnTo>
                  <a:lnTo>
                    <a:pt x="20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8" y="1072"/>
                  </a:lnTo>
                  <a:lnTo>
                    <a:pt x="544" y="1072"/>
                  </a:lnTo>
                  <a:lnTo>
                    <a:pt x="557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5" name="Freeform 399"/>
            <p:cNvSpPr>
              <a:spLocks/>
            </p:cNvSpPr>
            <p:nvPr/>
          </p:nvSpPr>
          <p:spPr bwMode="auto">
            <a:xfrm>
              <a:off x="21764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6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8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2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19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3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3" y="1052"/>
                </a:cxn>
                <a:cxn ang="0">
                  <a:pos x="262" y="1032"/>
                </a:cxn>
                <a:cxn ang="0">
                  <a:pos x="242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3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8" y="1012"/>
                </a:cxn>
                <a:cxn ang="0">
                  <a:pos x="1211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8" y="53"/>
                  </a:lnTo>
                  <a:lnTo>
                    <a:pt x="1591" y="53"/>
                  </a:lnTo>
                  <a:lnTo>
                    <a:pt x="1604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09" y="7"/>
                  </a:lnTo>
                  <a:lnTo>
                    <a:pt x="1296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1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8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2" y="72"/>
                  </a:lnTo>
                  <a:lnTo>
                    <a:pt x="412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19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6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3" y="1098"/>
                  </a:lnTo>
                  <a:lnTo>
                    <a:pt x="268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3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2" y="986"/>
                  </a:lnTo>
                  <a:lnTo>
                    <a:pt x="242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1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3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2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1" y="1045"/>
                  </a:lnTo>
                  <a:lnTo>
                    <a:pt x="1205" y="1039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6"/>
                  </a:lnTo>
                  <a:lnTo>
                    <a:pt x="1211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6" name="Freeform 400"/>
            <p:cNvSpPr>
              <a:spLocks noEditPoints="1"/>
            </p:cNvSpPr>
            <p:nvPr/>
          </p:nvSpPr>
          <p:spPr bwMode="auto">
            <a:xfrm>
              <a:off x="23316" y="9783"/>
              <a:ext cx="517" cy="769"/>
            </a:xfrm>
            <a:custGeom>
              <a:avLst/>
              <a:gdLst/>
              <a:ahLst/>
              <a:cxnLst>
                <a:cxn ang="0">
                  <a:pos x="111" y="289"/>
                </a:cxn>
                <a:cxn ang="0">
                  <a:pos x="157" y="138"/>
                </a:cxn>
                <a:cxn ang="0">
                  <a:pos x="262" y="46"/>
                </a:cxn>
                <a:cxn ang="0">
                  <a:pos x="353" y="33"/>
                </a:cxn>
                <a:cxn ang="0">
                  <a:pos x="399" y="46"/>
                </a:cxn>
                <a:cxn ang="0">
                  <a:pos x="432" y="73"/>
                </a:cxn>
                <a:cxn ang="0">
                  <a:pos x="399" y="86"/>
                </a:cxn>
                <a:cxn ang="0">
                  <a:pos x="386" y="105"/>
                </a:cxn>
                <a:cxn ang="0">
                  <a:pos x="380" y="145"/>
                </a:cxn>
                <a:cxn ang="0">
                  <a:pos x="399" y="171"/>
                </a:cxn>
                <a:cxn ang="0">
                  <a:pos x="452" y="178"/>
                </a:cxn>
                <a:cxn ang="0">
                  <a:pos x="478" y="158"/>
                </a:cxn>
                <a:cxn ang="0">
                  <a:pos x="484" y="125"/>
                </a:cxn>
                <a:cxn ang="0">
                  <a:pos x="452" y="40"/>
                </a:cxn>
                <a:cxn ang="0">
                  <a:pos x="327" y="0"/>
                </a:cxn>
                <a:cxn ang="0">
                  <a:pos x="170" y="46"/>
                </a:cxn>
                <a:cxn ang="0">
                  <a:pos x="52" y="184"/>
                </a:cxn>
                <a:cxn ang="0">
                  <a:pos x="0" y="395"/>
                </a:cxn>
                <a:cxn ang="0">
                  <a:pos x="33" y="598"/>
                </a:cxn>
                <a:cxn ang="0">
                  <a:pos x="105" y="717"/>
                </a:cxn>
                <a:cxn ang="0">
                  <a:pos x="209" y="769"/>
                </a:cxn>
                <a:cxn ang="0">
                  <a:pos x="340" y="756"/>
                </a:cxn>
                <a:cxn ang="0">
                  <a:pos x="471" y="671"/>
                </a:cxn>
                <a:cxn ang="0">
                  <a:pos x="517" y="519"/>
                </a:cxn>
                <a:cxn ang="0">
                  <a:pos x="471" y="368"/>
                </a:cxn>
                <a:cxn ang="0">
                  <a:pos x="347" y="283"/>
                </a:cxn>
                <a:cxn ang="0">
                  <a:pos x="216" y="283"/>
                </a:cxn>
                <a:cxn ang="0">
                  <a:pos x="131" y="342"/>
                </a:cxn>
                <a:cxn ang="0">
                  <a:pos x="262" y="736"/>
                </a:cxn>
                <a:cxn ang="0">
                  <a:pos x="170" y="697"/>
                </a:cxn>
                <a:cxn ang="0">
                  <a:pos x="118" y="585"/>
                </a:cxn>
                <a:cxn ang="0">
                  <a:pos x="124" y="421"/>
                </a:cxn>
                <a:cxn ang="0">
                  <a:pos x="203" y="316"/>
                </a:cxn>
                <a:cxn ang="0">
                  <a:pos x="314" y="309"/>
                </a:cxn>
                <a:cxn ang="0">
                  <a:pos x="380" y="362"/>
                </a:cxn>
                <a:cxn ang="0">
                  <a:pos x="412" y="519"/>
                </a:cxn>
                <a:cxn ang="0">
                  <a:pos x="380" y="677"/>
                </a:cxn>
                <a:cxn ang="0">
                  <a:pos x="314" y="730"/>
                </a:cxn>
              </a:cxnLst>
              <a:rect l="0" t="0" r="r" b="b"/>
              <a:pathLst>
                <a:path w="517" h="769">
                  <a:moveTo>
                    <a:pt x="111" y="381"/>
                  </a:moveTo>
                  <a:lnTo>
                    <a:pt x="111" y="289"/>
                  </a:lnTo>
                  <a:lnTo>
                    <a:pt x="131" y="211"/>
                  </a:lnTo>
                  <a:lnTo>
                    <a:pt x="157" y="138"/>
                  </a:lnTo>
                  <a:lnTo>
                    <a:pt x="203" y="86"/>
                  </a:lnTo>
                  <a:lnTo>
                    <a:pt x="262" y="46"/>
                  </a:lnTo>
                  <a:lnTo>
                    <a:pt x="334" y="33"/>
                  </a:lnTo>
                  <a:lnTo>
                    <a:pt x="353" y="33"/>
                  </a:lnTo>
                  <a:lnTo>
                    <a:pt x="373" y="40"/>
                  </a:lnTo>
                  <a:lnTo>
                    <a:pt x="399" y="46"/>
                  </a:lnTo>
                  <a:lnTo>
                    <a:pt x="419" y="59"/>
                  </a:lnTo>
                  <a:lnTo>
                    <a:pt x="432" y="73"/>
                  </a:lnTo>
                  <a:lnTo>
                    <a:pt x="419" y="73"/>
                  </a:lnTo>
                  <a:lnTo>
                    <a:pt x="399" y="86"/>
                  </a:lnTo>
                  <a:lnTo>
                    <a:pt x="393" y="92"/>
                  </a:lnTo>
                  <a:lnTo>
                    <a:pt x="386" y="105"/>
                  </a:lnTo>
                  <a:lnTo>
                    <a:pt x="380" y="125"/>
                  </a:lnTo>
                  <a:lnTo>
                    <a:pt x="380" y="145"/>
                  </a:lnTo>
                  <a:lnTo>
                    <a:pt x="386" y="158"/>
                  </a:lnTo>
                  <a:lnTo>
                    <a:pt x="399" y="171"/>
                  </a:lnTo>
                  <a:lnTo>
                    <a:pt x="412" y="178"/>
                  </a:lnTo>
                  <a:lnTo>
                    <a:pt x="452" y="178"/>
                  </a:lnTo>
                  <a:lnTo>
                    <a:pt x="465" y="171"/>
                  </a:lnTo>
                  <a:lnTo>
                    <a:pt x="478" y="158"/>
                  </a:lnTo>
                  <a:lnTo>
                    <a:pt x="484" y="145"/>
                  </a:lnTo>
                  <a:lnTo>
                    <a:pt x="484" y="125"/>
                  </a:lnTo>
                  <a:lnTo>
                    <a:pt x="478" y="79"/>
                  </a:lnTo>
                  <a:lnTo>
                    <a:pt x="452" y="40"/>
                  </a:lnTo>
                  <a:lnTo>
                    <a:pt x="399" y="13"/>
                  </a:lnTo>
                  <a:lnTo>
                    <a:pt x="327" y="0"/>
                  </a:lnTo>
                  <a:lnTo>
                    <a:pt x="249" y="13"/>
                  </a:lnTo>
                  <a:lnTo>
                    <a:pt x="170" y="46"/>
                  </a:lnTo>
                  <a:lnTo>
                    <a:pt x="105" y="105"/>
                  </a:lnTo>
                  <a:lnTo>
                    <a:pt x="52" y="184"/>
                  </a:lnTo>
                  <a:lnTo>
                    <a:pt x="13" y="276"/>
                  </a:lnTo>
                  <a:lnTo>
                    <a:pt x="0" y="395"/>
                  </a:lnTo>
                  <a:lnTo>
                    <a:pt x="6" y="506"/>
                  </a:lnTo>
                  <a:lnTo>
                    <a:pt x="33" y="598"/>
                  </a:lnTo>
                  <a:lnTo>
                    <a:pt x="65" y="664"/>
                  </a:lnTo>
                  <a:lnTo>
                    <a:pt x="105" y="717"/>
                  </a:lnTo>
                  <a:lnTo>
                    <a:pt x="157" y="749"/>
                  </a:lnTo>
                  <a:lnTo>
                    <a:pt x="209" y="769"/>
                  </a:lnTo>
                  <a:lnTo>
                    <a:pt x="262" y="769"/>
                  </a:lnTo>
                  <a:lnTo>
                    <a:pt x="340" y="756"/>
                  </a:lnTo>
                  <a:lnTo>
                    <a:pt x="412" y="723"/>
                  </a:lnTo>
                  <a:lnTo>
                    <a:pt x="471" y="671"/>
                  </a:lnTo>
                  <a:lnTo>
                    <a:pt x="504" y="605"/>
                  </a:lnTo>
                  <a:lnTo>
                    <a:pt x="517" y="519"/>
                  </a:lnTo>
                  <a:lnTo>
                    <a:pt x="504" y="441"/>
                  </a:lnTo>
                  <a:lnTo>
                    <a:pt x="471" y="368"/>
                  </a:lnTo>
                  <a:lnTo>
                    <a:pt x="419" y="316"/>
                  </a:lnTo>
                  <a:lnTo>
                    <a:pt x="347" y="283"/>
                  </a:lnTo>
                  <a:lnTo>
                    <a:pt x="275" y="270"/>
                  </a:lnTo>
                  <a:lnTo>
                    <a:pt x="216" y="283"/>
                  </a:lnTo>
                  <a:lnTo>
                    <a:pt x="170" y="309"/>
                  </a:lnTo>
                  <a:lnTo>
                    <a:pt x="131" y="342"/>
                  </a:lnTo>
                  <a:lnTo>
                    <a:pt x="111" y="381"/>
                  </a:lnTo>
                  <a:close/>
                  <a:moveTo>
                    <a:pt x="262" y="736"/>
                  </a:moveTo>
                  <a:lnTo>
                    <a:pt x="209" y="723"/>
                  </a:lnTo>
                  <a:lnTo>
                    <a:pt x="170" y="697"/>
                  </a:lnTo>
                  <a:lnTo>
                    <a:pt x="137" y="651"/>
                  </a:lnTo>
                  <a:lnTo>
                    <a:pt x="118" y="585"/>
                  </a:lnTo>
                  <a:lnTo>
                    <a:pt x="111" y="493"/>
                  </a:lnTo>
                  <a:lnTo>
                    <a:pt x="124" y="421"/>
                  </a:lnTo>
                  <a:lnTo>
                    <a:pt x="157" y="355"/>
                  </a:lnTo>
                  <a:lnTo>
                    <a:pt x="203" y="316"/>
                  </a:lnTo>
                  <a:lnTo>
                    <a:pt x="268" y="303"/>
                  </a:lnTo>
                  <a:lnTo>
                    <a:pt x="314" y="309"/>
                  </a:lnTo>
                  <a:lnTo>
                    <a:pt x="353" y="329"/>
                  </a:lnTo>
                  <a:lnTo>
                    <a:pt x="380" y="362"/>
                  </a:lnTo>
                  <a:lnTo>
                    <a:pt x="406" y="434"/>
                  </a:lnTo>
                  <a:lnTo>
                    <a:pt x="412" y="519"/>
                  </a:lnTo>
                  <a:lnTo>
                    <a:pt x="406" y="605"/>
                  </a:lnTo>
                  <a:lnTo>
                    <a:pt x="380" y="677"/>
                  </a:lnTo>
                  <a:lnTo>
                    <a:pt x="347" y="710"/>
                  </a:lnTo>
                  <a:lnTo>
                    <a:pt x="314" y="730"/>
                  </a:lnTo>
                  <a:lnTo>
                    <a:pt x="262" y="7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332656"/>
            <a:ext cx="7772400" cy="1362456"/>
          </a:xfrm>
        </p:spPr>
        <p:txBody>
          <a:bodyPr/>
          <a:lstStyle/>
          <a:p>
            <a:r>
              <a:rPr lang="zh-TW" altLang="en-US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七小方陣</a:t>
            </a:r>
            <a:r>
              <a:rPr lang="en-US" altLang="zh-TW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r>
              <a:rPr lang="zh-TW" altLang="en-US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各需一個乘法</a:t>
            </a:r>
            <a:endParaRPr lang="en-US" altLang="zh-TW"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AD2D-8F13-4C03-9779-0CB4CA895AEC}" type="slidenum">
              <a:rPr lang="zh-TW" altLang="en-US"/>
              <a:pPr/>
              <a:t>14</a:t>
            </a:fld>
            <a:endParaRPr lang="en-US" altLang="zh-TW"/>
          </a:p>
        </p:txBody>
      </p:sp>
      <p:grpSp>
        <p:nvGrpSpPr>
          <p:cNvPr id="2" name="Group 15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63676" y="2265363"/>
            <a:ext cx="4693284" cy="3660089"/>
            <a:chOff x="1165" y="1607"/>
            <a:chExt cx="20632" cy="16090"/>
          </a:xfrm>
        </p:grpSpPr>
        <p:sp>
          <p:nvSpPr>
            <p:cNvPr id="2217117" name="Freeform 157"/>
            <p:cNvSpPr>
              <a:spLocks/>
            </p:cNvSpPr>
            <p:nvPr/>
          </p:nvSpPr>
          <p:spPr bwMode="auto">
            <a:xfrm>
              <a:off x="1165" y="1717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2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7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50"/>
                </a:cxn>
                <a:cxn ang="0">
                  <a:pos x="580" y="20"/>
                </a:cxn>
                <a:cxn ang="0">
                  <a:pos x="567" y="0"/>
                </a:cxn>
                <a:cxn ang="0">
                  <a:pos x="271" y="7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00" y="58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1"/>
                </a:cxn>
                <a:cxn ang="0">
                  <a:pos x="33" y="1046"/>
                </a:cxn>
                <a:cxn ang="0">
                  <a:pos x="20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187" y="1092"/>
                </a:cxn>
                <a:cxn ang="0">
                  <a:pos x="367" y="1098"/>
                </a:cxn>
                <a:cxn ang="0">
                  <a:pos x="380" y="1079"/>
                </a:cxn>
                <a:cxn ang="0">
                  <a:pos x="367" y="1046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5"/>
                </a:cxn>
                <a:cxn ang="0">
                  <a:pos x="606" y="1072"/>
                </a:cxn>
                <a:cxn ang="0">
                  <a:pos x="612" y="1092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4"/>
                </a:cxn>
                <a:cxn ang="0">
                  <a:pos x="927" y="1046"/>
                </a:cxn>
                <a:cxn ang="0">
                  <a:pos x="902" y="1053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2"/>
                </a:cxn>
                <a:cxn ang="0">
                  <a:pos x="1333" y="1098"/>
                </a:cxn>
                <a:cxn ang="0">
                  <a:pos x="1346" y="1079"/>
                </a:cxn>
                <a:cxn ang="0">
                  <a:pos x="1333" y="1046"/>
                </a:cxn>
                <a:cxn ang="0">
                  <a:pos x="1211" y="1040"/>
                </a:cxn>
                <a:cxn ang="0">
                  <a:pos x="1198" y="1021"/>
                </a:cxn>
                <a:cxn ang="0">
                  <a:pos x="1204" y="1001"/>
                </a:cxn>
                <a:cxn ang="0">
                  <a:pos x="1423" y="123"/>
                </a:cxn>
              </a:cxnLst>
              <a:rect l="0" t="0" r="r" b="b"/>
              <a:pathLst>
                <a:path w="1610" h="1098">
                  <a:moveTo>
                    <a:pt x="1423" y="123"/>
                  </a:moveTo>
                  <a:lnTo>
                    <a:pt x="1429" y="84"/>
                  </a:lnTo>
                  <a:lnTo>
                    <a:pt x="1449" y="65"/>
                  </a:lnTo>
                  <a:lnTo>
                    <a:pt x="1487" y="52"/>
                  </a:lnTo>
                  <a:lnTo>
                    <a:pt x="1578" y="52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7"/>
                  </a:lnTo>
                  <a:lnTo>
                    <a:pt x="1603" y="7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7"/>
                  </a:lnTo>
                  <a:lnTo>
                    <a:pt x="1301" y="13"/>
                  </a:lnTo>
                  <a:lnTo>
                    <a:pt x="1294" y="32"/>
                  </a:lnTo>
                  <a:lnTo>
                    <a:pt x="709" y="950"/>
                  </a:lnTo>
                  <a:lnTo>
                    <a:pt x="580" y="39"/>
                  </a:lnTo>
                  <a:lnTo>
                    <a:pt x="580" y="20"/>
                  </a:lnTo>
                  <a:lnTo>
                    <a:pt x="573" y="7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7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0" y="52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5"/>
                  </a:lnTo>
                  <a:lnTo>
                    <a:pt x="142" y="1021"/>
                  </a:lnTo>
                  <a:lnTo>
                    <a:pt x="97" y="1040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7" y="1092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2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2"/>
                  </a:lnTo>
                  <a:lnTo>
                    <a:pt x="380" y="1079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5"/>
                  </a:lnTo>
                  <a:lnTo>
                    <a:pt x="470" y="65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2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2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4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3"/>
                  </a:lnTo>
                  <a:lnTo>
                    <a:pt x="902" y="1053"/>
                  </a:lnTo>
                  <a:lnTo>
                    <a:pt x="895" y="1066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2"/>
                  </a:lnTo>
                  <a:lnTo>
                    <a:pt x="1120" y="1092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2"/>
                  </a:lnTo>
                  <a:lnTo>
                    <a:pt x="1346" y="1079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40"/>
                  </a:lnTo>
                  <a:lnTo>
                    <a:pt x="1204" y="1034"/>
                  </a:lnTo>
                  <a:lnTo>
                    <a:pt x="1198" y="1021"/>
                  </a:lnTo>
                  <a:lnTo>
                    <a:pt x="1198" y="1008"/>
                  </a:lnTo>
                  <a:lnTo>
                    <a:pt x="1204" y="1001"/>
                  </a:lnTo>
                  <a:lnTo>
                    <a:pt x="1211" y="982"/>
                  </a:lnTo>
                  <a:lnTo>
                    <a:pt x="142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18" name="Freeform 158"/>
            <p:cNvSpPr>
              <a:spLocks/>
            </p:cNvSpPr>
            <p:nvPr/>
          </p:nvSpPr>
          <p:spPr bwMode="auto">
            <a:xfrm>
              <a:off x="2781" y="2305"/>
              <a:ext cx="406" cy="749"/>
            </a:xfrm>
            <a:custGeom>
              <a:avLst/>
              <a:gdLst/>
              <a:ahLst/>
              <a:cxnLst>
                <a:cxn ang="0">
                  <a:pos x="251" y="32"/>
                </a:cxn>
                <a:cxn ang="0">
                  <a:pos x="251" y="6"/>
                </a:cxn>
                <a:cxn ang="0">
                  <a:pos x="238" y="0"/>
                </a:cxn>
                <a:cxn ang="0">
                  <a:pos x="219" y="0"/>
                </a:cxn>
                <a:cxn ang="0">
                  <a:pos x="161" y="45"/>
                </a:cxn>
                <a:cxn ang="0">
                  <a:pos x="103" y="64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6"/>
                </a:cxn>
                <a:cxn ang="0">
                  <a:pos x="39" y="116"/>
                </a:cxn>
                <a:cxn ang="0">
                  <a:pos x="97" y="103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8" y="697"/>
                </a:cxn>
                <a:cxn ang="0">
                  <a:pos x="116" y="704"/>
                </a:cxn>
                <a:cxn ang="0">
                  <a:pos x="52" y="710"/>
                </a:cxn>
                <a:cxn ang="0">
                  <a:pos x="7" y="710"/>
                </a:cxn>
                <a:cxn ang="0">
                  <a:pos x="7" y="749"/>
                </a:cxn>
                <a:cxn ang="0">
                  <a:pos x="97" y="749"/>
                </a:cxn>
                <a:cxn ang="0">
                  <a:pos x="161" y="743"/>
                </a:cxn>
                <a:cxn ang="0">
                  <a:pos x="251" y="743"/>
                </a:cxn>
                <a:cxn ang="0">
                  <a:pos x="309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7" y="710"/>
                </a:cxn>
                <a:cxn ang="0">
                  <a:pos x="303" y="704"/>
                </a:cxn>
                <a:cxn ang="0">
                  <a:pos x="271" y="697"/>
                </a:cxn>
                <a:cxn ang="0">
                  <a:pos x="258" y="678"/>
                </a:cxn>
                <a:cxn ang="0">
                  <a:pos x="251" y="659"/>
                </a:cxn>
                <a:cxn ang="0">
                  <a:pos x="251" y="32"/>
                </a:cxn>
              </a:cxnLst>
              <a:rect l="0" t="0" r="r" b="b"/>
              <a:pathLst>
                <a:path w="406" h="749">
                  <a:moveTo>
                    <a:pt x="251" y="32"/>
                  </a:moveTo>
                  <a:lnTo>
                    <a:pt x="251" y="6"/>
                  </a:lnTo>
                  <a:lnTo>
                    <a:pt x="238" y="0"/>
                  </a:lnTo>
                  <a:lnTo>
                    <a:pt x="219" y="0"/>
                  </a:lnTo>
                  <a:lnTo>
                    <a:pt x="161" y="45"/>
                  </a:lnTo>
                  <a:lnTo>
                    <a:pt x="103" y="64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6"/>
                  </a:lnTo>
                  <a:lnTo>
                    <a:pt x="39" y="116"/>
                  </a:lnTo>
                  <a:lnTo>
                    <a:pt x="97" y="103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8" y="697"/>
                  </a:lnTo>
                  <a:lnTo>
                    <a:pt x="116" y="704"/>
                  </a:lnTo>
                  <a:lnTo>
                    <a:pt x="52" y="710"/>
                  </a:lnTo>
                  <a:lnTo>
                    <a:pt x="7" y="710"/>
                  </a:lnTo>
                  <a:lnTo>
                    <a:pt x="7" y="749"/>
                  </a:lnTo>
                  <a:lnTo>
                    <a:pt x="97" y="749"/>
                  </a:lnTo>
                  <a:lnTo>
                    <a:pt x="161" y="743"/>
                  </a:lnTo>
                  <a:lnTo>
                    <a:pt x="251" y="743"/>
                  </a:lnTo>
                  <a:lnTo>
                    <a:pt x="309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7" y="710"/>
                  </a:lnTo>
                  <a:lnTo>
                    <a:pt x="303" y="704"/>
                  </a:lnTo>
                  <a:lnTo>
                    <a:pt x="271" y="697"/>
                  </a:lnTo>
                  <a:lnTo>
                    <a:pt x="258" y="678"/>
                  </a:lnTo>
                  <a:lnTo>
                    <a:pt x="251" y="659"/>
                  </a:lnTo>
                  <a:lnTo>
                    <a:pt x="251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19" name="Freeform 159"/>
            <p:cNvSpPr>
              <a:spLocks noEditPoints="1"/>
            </p:cNvSpPr>
            <p:nvPr/>
          </p:nvSpPr>
          <p:spPr bwMode="auto">
            <a:xfrm>
              <a:off x="5073" y="2227"/>
              <a:ext cx="1068" cy="375"/>
            </a:xfrm>
            <a:custGeom>
              <a:avLst/>
              <a:gdLst/>
              <a:ahLst/>
              <a:cxnLst>
                <a:cxn ang="0">
                  <a:pos x="1010" y="65"/>
                </a:cxn>
                <a:cxn ang="0">
                  <a:pos x="1036" y="65"/>
                </a:cxn>
                <a:cxn ang="0">
                  <a:pos x="1049" y="59"/>
                </a:cxn>
                <a:cxn ang="0">
                  <a:pos x="1062" y="46"/>
                </a:cxn>
                <a:cxn ang="0">
                  <a:pos x="1068" y="33"/>
                </a:cxn>
                <a:cxn ang="0">
                  <a:pos x="1056" y="7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7"/>
                </a:cxn>
                <a:cxn ang="0">
                  <a:pos x="0" y="13"/>
                </a:cxn>
                <a:cxn ang="0">
                  <a:pos x="0" y="46"/>
                </a:cxn>
                <a:cxn ang="0">
                  <a:pos x="6" y="52"/>
                </a:cxn>
                <a:cxn ang="0">
                  <a:pos x="19" y="59"/>
                </a:cxn>
                <a:cxn ang="0">
                  <a:pos x="32" y="59"/>
                </a:cxn>
                <a:cxn ang="0">
                  <a:pos x="38" y="65"/>
                </a:cxn>
                <a:cxn ang="0">
                  <a:pos x="51" y="65"/>
                </a:cxn>
                <a:cxn ang="0">
                  <a:pos x="1010" y="65"/>
                </a:cxn>
                <a:cxn ang="0">
                  <a:pos x="1010" y="375"/>
                </a:cxn>
                <a:cxn ang="0">
                  <a:pos x="1036" y="375"/>
                </a:cxn>
                <a:cxn ang="0">
                  <a:pos x="1049" y="369"/>
                </a:cxn>
                <a:cxn ang="0">
                  <a:pos x="1062" y="356"/>
                </a:cxn>
                <a:cxn ang="0">
                  <a:pos x="1068" y="343"/>
                </a:cxn>
                <a:cxn ang="0">
                  <a:pos x="1056" y="317"/>
                </a:cxn>
                <a:cxn ang="0">
                  <a:pos x="1049" y="317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7"/>
                </a:cxn>
                <a:cxn ang="0">
                  <a:pos x="6" y="317"/>
                </a:cxn>
                <a:cxn ang="0">
                  <a:pos x="0" y="330"/>
                </a:cxn>
                <a:cxn ang="0">
                  <a:pos x="0" y="356"/>
                </a:cxn>
                <a:cxn ang="0">
                  <a:pos x="6" y="362"/>
                </a:cxn>
                <a:cxn ang="0">
                  <a:pos x="19" y="369"/>
                </a:cxn>
                <a:cxn ang="0">
                  <a:pos x="26" y="375"/>
                </a:cxn>
                <a:cxn ang="0">
                  <a:pos x="51" y="375"/>
                </a:cxn>
                <a:cxn ang="0">
                  <a:pos x="1010" y="375"/>
                </a:cxn>
              </a:cxnLst>
              <a:rect l="0" t="0" r="r" b="b"/>
              <a:pathLst>
                <a:path w="1068" h="375">
                  <a:moveTo>
                    <a:pt x="1010" y="65"/>
                  </a:moveTo>
                  <a:lnTo>
                    <a:pt x="1036" y="65"/>
                  </a:lnTo>
                  <a:lnTo>
                    <a:pt x="1049" y="59"/>
                  </a:lnTo>
                  <a:lnTo>
                    <a:pt x="1062" y="46"/>
                  </a:lnTo>
                  <a:lnTo>
                    <a:pt x="1068" y="33"/>
                  </a:lnTo>
                  <a:lnTo>
                    <a:pt x="1056" y="7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7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6" y="52"/>
                  </a:lnTo>
                  <a:lnTo>
                    <a:pt x="19" y="59"/>
                  </a:lnTo>
                  <a:lnTo>
                    <a:pt x="32" y="59"/>
                  </a:lnTo>
                  <a:lnTo>
                    <a:pt x="38" y="65"/>
                  </a:lnTo>
                  <a:lnTo>
                    <a:pt x="51" y="65"/>
                  </a:lnTo>
                  <a:lnTo>
                    <a:pt x="1010" y="65"/>
                  </a:lnTo>
                  <a:close/>
                  <a:moveTo>
                    <a:pt x="1010" y="375"/>
                  </a:moveTo>
                  <a:lnTo>
                    <a:pt x="1036" y="375"/>
                  </a:lnTo>
                  <a:lnTo>
                    <a:pt x="1049" y="369"/>
                  </a:lnTo>
                  <a:lnTo>
                    <a:pt x="1062" y="356"/>
                  </a:lnTo>
                  <a:lnTo>
                    <a:pt x="1068" y="343"/>
                  </a:lnTo>
                  <a:lnTo>
                    <a:pt x="1056" y="317"/>
                  </a:lnTo>
                  <a:lnTo>
                    <a:pt x="1049" y="317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7"/>
                  </a:lnTo>
                  <a:lnTo>
                    <a:pt x="6" y="317"/>
                  </a:lnTo>
                  <a:lnTo>
                    <a:pt x="0" y="330"/>
                  </a:lnTo>
                  <a:lnTo>
                    <a:pt x="0" y="356"/>
                  </a:lnTo>
                  <a:lnTo>
                    <a:pt x="6" y="362"/>
                  </a:lnTo>
                  <a:lnTo>
                    <a:pt x="19" y="369"/>
                  </a:lnTo>
                  <a:lnTo>
                    <a:pt x="26" y="375"/>
                  </a:lnTo>
                  <a:lnTo>
                    <a:pt x="51" y="375"/>
                  </a:lnTo>
                  <a:lnTo>
                    <a:pt x="1010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0" name="Freeform 160"/>
            <p:cNvSpPr>
              <a:spLocks/>
            </p:cNvSpPr>
            <p:nvPr/>
          </p:nvSpPr>
          <p:spPr bwMode="auto">
            <a:xfrm>
              <a:off x="7995" y="1607"/>
              <a:ext cx="367" cy="1609"/>
            </a:xfrm>
            <a:custGeom>
              <a:avLst/>
              <a:gdLst/>
              <a:ahLst/>
              <a:cxnLst>
                <a:cxn ang="0">
                  <a:pos x="367" y="1596"/>
                </a:cxn>
                <a:cxn ang="0">
                  <a:pos x="367" y="1589"/>
                </a:cxn>
                <a:cxn ang="0">
                  <a:pos x="361" y="1583"/>
                </a:cxn>
                <a:cxn ang="0">
                  <a:pos x="354" y="1570"/>
                </a:cxn>
                <a:cxn ang="0">
                  <a:pos x="342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8"/>
                </a:cxn>
                <a:cxn ang="0">
                  <a:pos x="97" y="666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2"/>
                </a:cxn>
                <a:cxn ang="0">
                  <a:pos x="264" y="149"/>
                </a:cxn>
                <a:cxn ang="0">
                  <a:pos x="348" y="46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7"/>
                </a:cxn>
                <a:cxn ang="0">
                  <a:pos x="258" y="84"/>
                </a:cxn>
                <a:cxn ang="0">
                  <a:pos x="206" y="142"/>
                </a:cxn>
                <a:cxn ang="0">
                  <a:pos x="148" y="220"/>
                </a:cxn>
                <a:cxn ang="0">
                  <a:pos x="97" y="317"/>
                </a:cxn>
                <a:cxn ang="0">
                  <a:pos x="39" y="491"/>
                </a:cxn>
                <a:cxn ang="0">
                  <a:pos x="7" y="659"/>
                </a:cxn>
                <a:cxn ang="0">
                  <a:pos x="0" y="808"/>
                </a:cxn>
                <a:cxn ang="0">
                  <a:pos x="0" y="911"/>
                </a:cxn>
                <a:cxn ang="0">
                  <a:pos x="20" y="1034"/>
                </a:cxn>
                <a:cxn ang="0">
                  <a:pos x="52" y="1169"/>
                </a:cxn>
                <a:cxn ang="0">
                  <a:pos x="103" y="1305"/>
                </a:cxn>
                <a:cxn ang="0">
                  <a:pos x="155" y="1395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9"/>
                </a:cxn>
                <a:cxn ang="0">
                  <a:pos x="361" y="1609"/>
                </a:cxn>
                <a:cxn ang="0">
                  <a:pos x="367" y="1602"/>
                </a:cxn>
                <a:cxn ang="0">
                  <a:pos x="367" y="1596"/>
                </a:cxn>
              </a:cxnLst>
              <a:rect l="0" t="0" r="r" b="b"/>
              <a:pathLst>
                <a:path w="367" h="1609">
                  <a:moveTo>
                    <a:pt x="367" y="1596"/>
                  </a:moveTo>
                  <a:lnTo>
                    <a:pt x="367" y="1589"/>
                  </a:lnTo>
                  <a:lnTo>
                    <a:pt x="361" y="1583"/>
                  </a:lnTo>
                  <a:lnTo>
                    <a:pt x="354" y="1570"/>
                  </a:lnTo>
                  <a:lnTo>
                    <a:pt x="342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8"/>
                  </a:lnTo>
                  <a:lnTo>
                    <a:pt x="97" y="666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2"/>
                  </a:lnTo>
                  <a:lnTo>
                    <a:pt x="264" y="149"/>
                  </a:lnTo>
                  <a:lnTo>
                    <a:pt x="348" y="46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7"/>
                  </a:lnTo>
                  <a:lnTo>
                    <a:pt x="258" y="84"/>
                  </a:lnTo>
                  <a:lnTo>
                    <a:pt x="206" y="142"/>
                  </a:lnTo>
                  <a:lnTo>
                    <a:pt x="148" y="220"/>
                  </a:lnTo>
                  <a:lnTo>
                    <a:pt x="97" y="317"/>
                  </a:lnTo>
                  <a:lnTo>
                    <a:pt x="39" y="491"/>
                  </a:lnTo>
                  <a:lnTo>
                    <a:pt x="7" y="659"/>
                  </a:lnTo>
                  <a:lnTo>
                    <a:pt x="0" y="808"/>
                  </a:lnTo>
                  <a:lnTo>
                    <a:pt x="0" y="911"/>
                  </a:lnTo>
                  <a:lnTo>
                    <a:pt x="20" y="1034"/>
                  </a:lnTo>
                  <a:lnTo>
                    <a:pt x="52" y="1169"/>
                  </a:lnTo>
                  <a:lnTo>
                    <a:pt x="103" y="1305"/>
                  </a:lnTo>
                  <a:lnTo>
                    <a:pt x="155" y="1395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9"/>
                  </a:lnTo>
                  <a:lnTo>
                    <a:pt x="361" y="1609"/>
                  </a:lnTo>
                  <a:lnTo>
                    <a:pt x="367" y="1602"/>
                  </a:lnTo>
                  <a:lnTo>
                    <a:pt x="367" y="1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1" name="Freeform 161"/>
            <p:cNvSpPr>
              <a:spLocks noEditPoints="1"/>
            </p:cNvSpPr>
            <p:nvPr/>
          </p:nvSpPr>
          <p:spPr bwMode="auto">
            <a:xfrm>
              <a:off x="8517" y="1665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3" y="1092"/>
                </a:cxn>
                <a:cxn ang="0">
                  <a:pos x="19" y="1098"/>
                </a:cxn>
                <a:cxn ang="0">
                  <a:pos x="0" y="1144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7" y="1137"/>
                </a:cxn>
                <a:cxn ang="0">
                  <a:pos x="341" y="1105"/>
                </a:cxn>
                <a:cxn ang="0">
                  <a:pos x="302" y="1098"/>
                </a:cxn>
                <a:cxn ang="0">
                  <a:pos x="270" y="1086"/>
                </a:cxn>
                <a:cxn ang="0">
                  <a:pos x="244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2" y="776"/>
                </a:cxn>
                <a:cxn ang="0">
                  <a:pos x="798" y="808"/>
                </a:cxn>
                <a:cxn ang="0">
                  <a:pos x="811" y="976"/>
                </a:cxn>
                <a:cxn ang="0">
                  <a:pos x="817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1"/>
                </a:cxn>
                <a:cxn ang="0">
                  <a:pos x="676" y="1150"/>
                </a:cxn>
                <a:cxn ang="0">
                  <a:pos x="888" y="1144"/>
                </a:cxn>
                <a:cxn ang="0">
                  <a:pos x="1010" y="1150"/>
                </a:cxn>
                <a:cxn ang="0">
                  <a:pos x="1088" y="1144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6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4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3"/>
                  </a:lnTo>
                  <a:lnTo>
                    <a:pt x="83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4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4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7" y="1137"/>
                  </a:lnTo>
                  <a:lnTo>
                    <a:pt x="347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2" y="1098"/>
                  </a:lnTo>
                  <a:lnTo>
                    <a:pt x="283" y="1092"/>
                  </a:lnTo>
                  <a:lnTo>
                    <a:pt x="270" y="1086"/>
                  </a:lnTo>
                  <a:lnTo>
                    <a:pt x="257" y="1073"/>
                  </a:lnTo>
                  <a:lnTo>
                    <a:pt x="244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6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7" y="860"/>
                  </a:lnTo>
                  <a:lnTo>
                    <a:pt x="392" y="776"/>
                  </a:lnTo>
                  <a:lnTo>
                    <a:pt x="792" y="776"/>
                  </a:lnTo>
                  <a:lnTo>
                    <a:pt x="798" y="808"/>
                  </a:lnTo>
                  <a:lnTo>
                    <a:pt x="798" y="860"/>
                  </a:lnTo>
                  <a:lnTo>
                    <a:pt x="811" y="976"/>
                  </a:lnTo>
                  <a:lnTo>
                    <a:pt x="817" y="1021"/>
                  </a:lnTo>
                  <a:lnTo>
                    <a:pt x="817" y="1047"/>
                  </a:lnTo>
                  <a:lnTo>
                    <a:pt x="804" y="1073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1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4"/>
                  </a:lnTo>
                  <a:lnTo>
                    <a:pt x="946" y="1144"/>
                  </a:lnTo>
                  <a:lnTo>
                    <a:pt x="1010" y="1150"/>
                  </a:lnTo>
                  <a:lnTo>
                    <a:pt x="1081" y="1150"/>
                  </a:lnTo>
                  <a:lnTo>
                    <a:pt x="1088" y="1144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6"/>
                  </a:lnTo>
                  <a:lnTo>
                    <a:pt x="959" y="1073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4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1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2" name="Freeform 162"/>
            <p:cNvSpPr>
              <a:spLocks/>
            </p:cNvSpPr>
            <p:nvPr/>
          </p:nvSpPr>
          <p:spPr bwMode="auto">
            <a:xfrm>
              <a:off x="9778" y="2305"/>
              <a:ext cx="406" cy="749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6"/>
                </a:cxn>
                <a:cxn ang="0">
                  <a:pos x="239" y="0"/>
                </a:cxn>
                <a:cxn ang="0">
                  <a:pos x="219" y="0"/>
                </a:cxn>
                <a:cxn ang="0">
                  <a:pos x="161" y="45"/>
                </a:cxn>
                <a:cxn ang="0">
                  <a:pos x="103" y="64"/>
                </a:cxn>
                <a:cxn ang="0">
                  <a:pos x="46" y="71"/>
                </a:cxn>
                <a:cxn ang="0">
                  <a:pos x="0" y="71"/>
                </a:cxn>
                <a:cxn ang="0">
                  <a:pos x="0" y="116"/>
                </a:cxn>
                <a:cxn ang="0">
                  <a:pos x="39" y="116"/>
                </a:cxn>
                <a:cxn ang="0">
                  <a:pos x="97" y="103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9" y="697"/>
                </a:cxn>
                <a:cxn ang="0">
                  <a:pos x="116" y="704"/>
                </a:cxn>
                <a:cxn ang="0">
                  <a:pos x="52" y="710"/>
                </a:cxn>
                <a:cxn ang="0">
                  <a:pos x="7" y="710"/>
                </a:cxn>
                <a:cxn ang="0">
                  <a:pos x="7" y="749"/>
                </a:cxn>
                <a:cxn ang="0">
                  <a:pos x="97" y="749"/>
                </a:cxn>
                <a:cxn ang="0">
                  <a:pos x="161" y="743"/>
                </a:cxn>
                <a:cxn ang="0">
                  <a:pos x="252" y="743"/>
                </a:cxn>
                <a:cxn ang="0">
                  <a:pos x="309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7" y="710"/>
                </a:cxn>
                <a:cxn ang="0">
                  <a:pos x="303" y="704"/>
                </a:cxn>
                <a:cxn ang="0">
                  <a:pos x="271" y="697"/>
                </a:cxn>
                <a:cxn ang="0">
                  <a:pos x="258" y="678"/>
                </a:cxn>
                <a:cxn ang="0">
                  <a:pos x="252" y="659"/>
                </a:cxn>
                <a:cxn ang="0">
                  <a:pos x="252" y="32"/>
                </a:cxn>
              </a:cxnLst>
              <a:rect l="0" t="0" r="r" b="b"/>
              <a:pathLst>
                <a:path w="406" h="749">
                  <a:moveTo>
                    <a:pt x="252" y="32"/>
                  </a:moveTo>
                  <a:lnTo>
                    <a:pt x="252" y="6"/>
                  </a:lnTo>
                  <a:lnTo>
                    <a:pt x="239" y="0"/>
                  </a:lnTo>
                  <a:lnTo>
                    <a:pt x="219" y="0"/>
                  </a:lnTo>
                  <a:lnTo>
                    <a:pt x="161" y="45"/>
                  </a:lnTo>
                  <a:lnTo>
                    <a:pt x="103" y="64"/>
                  </a:lnTo>
                  <a:lnTo>
                    <a:pt x="46" y="71"/>
                  </a:lnTo>
                  <a:lnTo>
                    <a:pt x="0" y="71"/>
                  </a:lnTo>
                  <a:lnTo>
                    <a:pt x="0" y="116"/>
                  </a:lnTo>
                  <a:lnTo>
                    <a:pt x="39" y="116"/>
                  </a:lnTo>
                  <a:lnTo>
                    <a:pt x="97" y="103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9" y="697"/>
                  </a:lnTo>
                  <a:lnTo>
                    <a:pt x="116" y="704"/>
                  </a:lnTo>
                  <a:lnTo>
                    <a:pt x="52" y="710"/>
                  </a:lnTo>
                  <a:lnTo>
                    <a:pt x="7" y="710"/>
                  </a:lnTo>
                  <a:lnTo>
                    <a:pt x="7" y="749"/>
                  </a:lnTo>
                  <a:lnTo>
                    <a:pt x="97" y="749"/>
                  </a:lnTo>
                  <a:lnTo>
                    <a:pt x="161" y="743"/>
                  </a:lnTo>
                  <a:lnTo>
                    <a:pt x="252" y="743"/>
                  </a:lnTo>
                  <a:lnTo>
                    <a:pt x="309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7" y="710"/>
                  </a:lnTo>
                  <a:lnTo>
                    <a:pt x="303" y="704"/>
                  </a:lnTo>
                  <a:lnTo>
                    <a:pt x="271" y="697"/>
                  </a:lnTo>
                  <a:lnTo>
                    <a:pt x="258" y="678"/>
                  </a:lnTo>
                  <a:lnTo>
                    <a:pt x="252" y="659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3" name="Freeform 163"/>
            <p:cNvSpPr>
              <a:spLocks/>
            </p:cNvSpPr>
            <p:nvPr/>
          </p:nvSpPr>
          <p:spPr bwMode="auto">
            <a:xfrm>
              <a:off x="10821" y="1879"/>
              <a:ext cx="1069" cy="1072"/>
            </a:xfrm>
            <a:custGeom>
              <a:avLst/>
              <a:gdLst/>
              <a:ahLst/>
              <a:cxnLst>
                <a:cxn ang="0">
                  <a:pos x="567" y="568"/>
                </a:cxn>
                <a:cxn ang="0">
                  <a:pos x="1037" y="568"/>
                </a:cxn>
                <a:cxn ang="0">
                  <a:pos x="1050" y="562"/>
                </a:cxn>
                <a:cxn ang="0">
                  <a:pos x="1062" y="549"/>
                </a:cxn>
                <a:cxn ang="0">
                  <a:pos x="1069" y="536"/>
                </a:cxn>
                <a:cxn ang="0">
                  <a:pos x="1056" y="510"/>
                </a:cxn>
                <a:cxn ang="0">
                  <a:pos x="1050" y="503"/>
                </a:cxn>
                <a:cxn ang="0">
                  <a:pos x="567" y="503"/>
                </a:cxn>
                <a:cxn ang="0">
                  <a:pos x="567" y="25"/>
                </a:cxn>
                <a:cxn ang="0">
                  <a:pos x="560" y="19"/>
                </a:cxn>
                <a:cxn ang="0">
                  <a:pos x="554" y="6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6"/>
                </a:cxn>
                <a:cxn ang="0">
                  <a:pos x="509" y="19"/>
                </a:cxn>
                <a:cxn ang="0">
                  <a:pos x="502" y="25"/>
                </a:cxn>
                <a:cxn ang="0">
                  <a:pos x="502" y="503"/>
                </a:cxn>
                <a:cxn ang="0">
                  <a:pos x="20" y="503"/>
                </a:cxn>
                <a:cxn ang="0">
                  <a:pos x="7" y="510"/>
                </a:cxn>
                <a:cxn ang="0">
                  <a:pos x="0" y="523"/>
                </a:cxn>
                <a:cxn ang="0">
                  <a:pos x="0" y="549"/>
                </a:cxn>
                <a:cxn ang="0">
                  <a:pos x="7" y="555"/>
                </a:cxn>
                <a:cxn ang="0">
                  <a:pos x="20" y="562"/>
                </a:cxn>
                <a:cxn ang="0">
                  <a:pos x="26" y="568"/>
                </a:cxn>
                <a:cxn ang="0">
                  <a:pos x="502" y="568"/>
                </a:cxn>
                <a:cxn ang="0">
                  <a:pos x="502" y="1040"/>
                </a:cxn>
                <a:cxn ang="0">
                  <a:pos x="509" y="1052"/>
                </a:cxn>
                <a:cxn ang="0">
                  <a:pos x="509" y="1059"/>
                </a:cxn>
                <a:cxn ang="0">
                  <a:pos x="535" y="1072"/>
                </a:cxn>
                <a:cxn ang="0">
                  <a:pos x="548" y="1065"/>
                </a:cxn>
                <a:cxn ang="0">
                  <a:pos x="560" y="1052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8"/>
                </a:cxn>
              </a:cxnLst>
              <a:rect l="0" t="0" r="r" b="b"/>
              <a:pathLst>
                <a:path w="1069" h="1072">
                  <a:moveTo>
                    <a:pt x="567" y="568"/>
                  </a:moveTo>
                  <a:lnTo>
                    <a:pt x="1037" y="568"/>
                  </a:lnTo>
                  <a:lnTo>
                    <a:pt x="1050" y="562"/>
                  </a:lnTo>
                  <a:lnTo>
                    <a:pt x="1062" y="549"/>
                  </a:lnTo>
                  <a:lnTo>
                    <a:pt x="1069" y="536"/>
                  </a:lnTo>
                  <a:lnTo>
                    <a:pt x="1056" y="510"/>
                  </a:lnTo>
                  <a:lnTo>
                    <a:pt x="1050" y="503"/>
                  </a:lnTo>
                  <a:lnTo>
                    <a:pt x="567" y="503"/>
                  </a:lnTo>
                  <a:lnTo>
                    <a:pt x="567" y="25"/>
                  </a:lnTo>
                  <a:lnTo>
                    <a:pt x="560" y="19"/>
                  </a:lnTo>
                  <a:lnTo>
                    <a:pt x="554" y="6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6"/>
                  </a:lnTo>
                  <a:lnTo>
                    <a:pt x="509" y="19"/>
                  </a:lnTo>
                  <a:lnTo>
                    <a:pt x="502" y="25"/>
                  </a:lnTo>
                  <a:lnTo>
                    <a:pt x="502" y="503"/>
                  </a:lnTo>
                  <a:lnTo>
                    <a:pt x="20" y="503"/>
                  </a:lnTo>
                  <a:lnTo>
                    <a:pt x="7" y="510"/>
                  </a:lnTo>
                  <a:lnTo>
                    <a:pt x="0" y="523"/>
                  </a:lnTo>
                  <a:lnTo>
                    <a:pt x="0" y="549"/>
                  </a:lnTo>
                  <a:lnTo>
                    <a:pt x="7" y="555"/>
                  </a:lnTo>
                  <a:lnTo>
                    <a:pt x="20" y="562"/>
                  </a:lnTo>
                  <a:lnTo>
                    <a:pt x="26" y="568"/>
                  </a:lnTo>
                  <a:lnTo>
                    <a:pt x="502" y="568"/>
                  </a:lnTo>
                  <a:lnTo>
                    <a:pt x="502" y="1040"/>
                  </a:lnTo>
                  <a:lnTo>
                    <a:pt x="509" y="1052"/>
                  </a:lnTo>
                  <a:lnTo>
                    <a:pt x="509" y="1059"/>
                  </a:lnTo>
                  <a:lnTo>
                    <a:pt x="535" y="1072"/>
                  </a:lnTo>
                  <a:lnTo>
                    <a:pt x="548" y="1065"/>
                  </a:lnTo>
                  <a:lnTo>
                    <a:pt x="560" y="1052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4" name="Freeform 164"/>
            <p:cNvSpPr>
              <a:spLocks noEditPoints="1"/>
            </p:cNvSpPr>
            <p:nvPr/>
          </p:nvSpPr>
          <p:spPr bwMode="auto">
            <a:xfrm>
              <a:off x="12392" y="1665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4" y="1092"/>
                </a:cxn>
                <a:cxn ang="0">
                  <a:pos x="19" y="1098"/>
                </a:cxn>
                <a:cxn ang="0">
                  <a:pos x="0" y="1144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8" y="1137"/>
                </a:cxn>
                <a:cxn ang="0">
                  <a:pos x="341" y="1105"/>
                </a:cxn>
                <a:cxn ang="0">
                  <a:pos x="303" y="1098"/>
                </a:cxn>
                <a:cxn ang="0">
                  <a:pos x="270" y="1086"/>
                </a:cxn>
                <a:cxn ang="0">
                  <a:pos x="245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3" y="776"/>
                </a:cxn>
                <a:cxn ang="0">
                  <a:pos x="798" y="808"/>
                </a:cxn>
                <a:cxn ang="0">
                  <a:pos x="811" y="976"/>
                </a:cxn>
                <a:cxn ang="0">
                  <a:pos x="818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1"/>
                </a:cxn>
                <a:cxn ang="0">
                  <a:pos x="676" y="1150"/>
                </a:cxn>
                <a:cxn ang="0">
                  <a:pos x="888" y="1144"/>
                </a:cxn>
                <a:cxn ang="0">
                  <a:pos x="1011" y="1150"/>
                </a:cxn>
                <a:cxn ang="0">
                  <a:pos x="1088" y="1144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6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5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3"/>
                  </a:lnTo>
                  <a:lnTo>
                    <a:pt x="84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4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4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3" y="1098"/>
                  </a:lnTo>
                  <a:lnTo>
                    <a:pt x="283" y="1092"/>
                  </a:lnTo>
                  <a:lnTo>
                    <a:pt x="270" y="1086"/>
                  </a:lnTo>
                  <a:lnTo>
                    <a:pt x="257" y="1073"/>
                  </a:lnTo>
                  <a:lnTo>
                    <a:pt x="245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6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8" y="860"/>
                  </a:lnTo>
                  <a:lnTo>
                    <a:pt x="393" y="776"/>
                  </a:lnTo>
                  <a:lnTo>
                    <a:pt x="792" y="776"/>
                  </a:lnTo>
                  <a:lnTo>
                    <a:pt x="798" y="808"/>
                  </a:lnTo>
                  <a:lnTo>
                    <a:pt x="798" y="860"/>
                  </a:lnTo>
                  <a:lnTo>
                    <a:pt x="811" y="976"/>
                  </a:lnTo>
                  <a:lnTo>
                    <a:pt x="818" y="1021"/>
                  </a:lnTo>
                  <a:lnTo>
                    <a:pt x="818" y="1047"/>
                  </a:lnTo>
                  <a:lnTo>
                    <a:pt x="805" y="1073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1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4"/>
                  </a:lnTo>
                  <a:lnTo>
                    <a:pt x="946" y="1144"/>
                  </a:lnTo>
                  <a:lnTo>
                    <a:pt x="1011" y="1150"/>
                  </a:lnTo>
                  <a:lnTo>
                    <a:pt x="1081" y="1150"/>
                  </a:lnTo>
                  <a:lnTo>
                    <a:pt x="1088" y="1144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6"/>
                  </a:lnTo>
                  <a:lnTo>
                    <a:pt x="959" y="1073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5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1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5" name="Freeform 165"/>
            <p:cNvSpPr>
              <a:spLocks noEditPoints="1"/>
            </p:cNvSpPr>
            <p:nvPr/>
          </p:nvSpPr>
          <p:spPr bwMode="auto">
            <a:xfrm>
              <a:off x="13583" y="2292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6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3"/>
                </a:cxn>
                <a:cxn ang="0">
                  <a:pos x="206" y="723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6"/>
                </a:cxn>
                <a:cxn ang="0">
                  <a:pos x="457" y="756"/>
                </a:cxn>
                <a:cxn ang="0">
                  <a:pos x="547" y="762"/>
                </a:cxn>
                <a:cxn ang="0">
                  <a:pos x="547" y="723"/>
                </a:cxn>
                <a:cxn ang="0">
                  <a:pos x="483" y="723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8" y="536"/>
                </a:cxn>
                <a:cxn ang="0">
                  <a:pos x="335" y="123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6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3"/>
                  </a:lnTo>
                  <a:lnTo>
                    <a:pt x="206" y="723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6"/>
                  </a:lnTo>
                  <a:lnTo>
                    <a:pt x="457" y="756"/>
                  </a:lnTo>
                  <a:lnTo>
                    <a:pt x="547" y="762"/>
                  </a:lnTo>
                  <a:lnTo>
                    <a:pt x="547" y="723"/>
                  </a:lnTo>
                  <a:lnTo>
                    <a:pt x="483" y="723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8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6" name="Freeform 166"/>
            <p:cNvSpPr>
              <a:spLocks/>
            </p:cNvSpPr>
            <p:nvPr/>
          </p:nvSpPr>
          <p:spPr bwMode="auto">
            <a:xfrm>
              <a:off x="14349" y="1607"/>
              <a:ext cx="373" cy="1609"/>
            </a:xfrm>
            <a:custGeom>
              <a:avLst/>
              <a:gdLst/>
              <a:ahLst/>
              <a:cxnLst>
                <a:cxn ang="0">
                  <a:pos x="373" y="808"/>
                </a:cxn>
                <a:cxn ang="0">
                  <a:pos x="367" y="698"/>
                </a:cxn>
                <a:cxn ang="0">
                  <a:pos x="354" y="575"/>
                </a:cxn>
                <a:cxn ang="0">
                  <a:pos x="322" y="440"/>
                </a:cxn>
                <a:cxn ang="0">
                  <a:pos x="270" y="304"/>
                </a:cxn>
                <a:cxn ang="0">
                  <a:pos x="219" y="213"/>
                </a:cxn>
                <a:cxn ang="0">
                  <a:pos x="167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2" y="13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32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8" y="440"/>
                </a:cxn>
                <a:cxn ang="0">
                  <a:pos x="270" y="614"/>
                </a:cxn>
                <a:cxn ang="0">
                  <a:pos x="283" y="808"/>
                </a:cxn>
                <a:cxn ang="0">
                  <a:pos x="277" y="943"/>
                </a:cxn>
                <a:cxn ang="0">
                  <a:pos x="257" y="1079"/>
                </a:cxn>
                <a:cxn ang="0">
                  <a:pos x="225" y="1215"/>
                </a:cxn>
                <a:cxn ang="0">
                  <a:pos x="180" y="1344"/>
                </a:cxn>
                <a:cxn ang="0">
                  <a:pos x="109" y="1460"/>
                </a:cxn>
                <a:cxn ang="0">
                  <a:pos x="19" y="1570"/>
                </a:cxn>
                <a:cxn ang="0">
                  <a:pos x="6" y="1583"/>
                </a:cxn>
                <a:cxn ang="0">
                  <a:pos x="6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6" y="1609"/>
                </a:cxn>
                <a:cxn ang="0">
                  <a:pos x="19" y="1609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7" y="1467"/>
                </a:cxn>
                <a:cxn ang="0">
                  <a:pos x="219" y="1389"/>
                </a:cxn>
                <a:cxn ang="0">
                  <a:pos x="270" y="1299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3" y="808"/>
                </a:cxn>
              </a:cxnLst>
              <a:rect l="0" t="0" r="r" b="b"/>
              <a:pathLst>
                <a:path w="373" h="1609">
                  <a:moveTo>
                    <a:pt x="373" y="808"/>
                  </a:moveTo>
                  <a:lnTo>
                    <a:pt x="367" y="698"/>
                  </a:lnTo>
                  <a:lnTo>
                    <a:pt x="354" y="575"/>
                  </a:lnTo>
                  <a:lnTo>
                    <a:pt x="322" y="440"/>
                  </a:lnTo>
                  <a:lnTo>
                    <a:pt x="270" y="304"/>
                  </a:lnTo>
                  <a:lnTo>
                    <a:pt x="219" y="213"/>
                  </a:lnTo>
                  <a:lnTo>
                    <a:pt x="167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2" y="13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7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32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8" y="440"/>
                  </a:lnTo>
                  <a:lnTo>
                    <a:pt x="270" y="614"/>
                  </a:lnTo>
                  <a:lnTo>
                    <a:pt x="283" y="808"/>
                  </a:lnTo>
                  <a:lnTo>
                    <a:pt x="277" y="943"/>
                  </a:lnTo>
                  <a:lnTo>
                    <a:pt x="257" y="1079"/>
                  </a:lnTo>
                  <a:lnTo>
                    <a:pt x="225" y="1215"/>
                  </a:lnTo>
                  <a:lnTo>
                    <a:pt x="180" y="1344"/>
                  </a:lnTo>
                  <a:lnTo>
                    <a:pt x="109" y="1460"/>
                  </a:lnTo>
                  <a:lnTo>
                    <a:pt x="19" y="1570"/>
                  </a:lnTo>
                  <a:lnTo>
                    <a:pt x="6" y="1583"/>
                  </a:lnTo>
                  <a:lnTo>
                    <a:pt x="6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6" y="1609"/>
                  </a:lnTo>
                  <a:lnTo>
                    <a:pt x="19" y="1609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7" y="1467"/>
                  </a:lnTo>
                  <a:lnTo>
                    <a:pt x="219" y="1389"/>
                  </a:lnTo>
                  <a:lnTo>
                    <a:pt x="270" y="1299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3" y="8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7" name="Freeform 167"/>
            <p:cNvSpPr>
              <a:spLocks/>
            </p:cNvSpPr>
            <p:nvPr/>
          </p:nvSpPr>
          <p:spPr bwMode="auto">
            <a:xfrm>
              <a:off x="15044" y="1607"/>
              <a:ext cx="367" cy="1609"/>
            </a:xfrm>
            <a:custGeom>
              <a:avLst/>
              <a:gdLst/>
              <a:ahLst/>
              <a:cxnLst>
                <a:cxn ang="0">
                  <a:pos x="367" y="1596"/>
                </a:cxn>
                <a:cxn ang="0">
                  <a:pos x="367" y="1589"/>
                </a:cxn>
                <a:cxn ang="0">
                  <a:pos x="361" y="1583"/>
                </a:cxn>
                <a:cxn ang="0">
                  <a:pos x="354" y="1570"/>
                </a:cxn>
                <a:cxn ang="0">
                  <a:pos x="341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8"/>
                </a:cxn>
                <a:cxn ang="0">
                  <a:pos x="97" y="666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2"/>
                </a:cxn>
                <a:cxn ang="0">
                  <a:pos x="258" y="149"/>
                </a:cxn>
                <a:cxn ang="0">
                  <a:pos x="348" y="46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7"/>
                </a:cxn>
                <a:cxn ang="0">
                  <a:pos x="200" y="142"/>
                </a:cxn>
                <a:cxn ang="0">
                  <a:pos x="148" y="220"/>
                </a:cxn>
                <a:cxn ang="0">
                  <a:pos x="97" y="317"/>
                </a:cxn>
                <a:cxn ang="0">
                  <a:pos x="32" y="491"/>
                </a:cxn>
                <a:cxn ang="0">
                  <a:pos x="7" y="659"/>
                </a:cxn>
                <a:cxn ang="0">
                  <a:pos x="0" y="808"/>
                </a:cxn>
                <a:cxn ang="0">
                  <a:pos x="0" y="911"/>
                </a:cxn>
                <a:cxn ang="0">
                  <a:pos x="19" y="1034"/>
                </a:cxn>
                <a:cxn ang="0">
                  <a:pos x="52" y="1169"/>
                </a:cxn>
                <a:cxn ang="0">
                  <a:pos x="103" y="1305"/>
                </a:cxn>
                <a:cxn ang="0">
                  <a:pos x="155" y="1395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9"/>
                </a:cxn>
                <a:cxn ang="0">
                  <a:pos x="361" y="1609"/>
                </a:cxn>
                <a:cxn ang="0">
                  <a:pos x="367" y="1602"/>
                </a:cxn>
                <a:cxn ang="0">
                  <a:pos x="367" y="1596"/>
                </a:cxn>
              </a:cxnLst>
              <a:rect l="0" t="0" r="r" b="b"/>
              <a:pathLst>
                <a:path w="367" h="1609">
                  <a:moveTo>
                    <a:pt x="367" y="1596"/>
                  </a:moveTo>
                  <a:lnTo>
                    <a:pt x="367" y="1589"/>
                  </a:lnTo>
                  <a:lnTo>
                    <a:pt x="361" y="1583"/>
                  </a:lnTo>
                  <a:lnTo>
                    <a:pt x="354" y="1570"/>
                  </a:lnTo>
                  <a:lnTo>
                    <a:pt x="341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8"/>
                  </a:lnTo>
                  <a:lnTo>
                    <a:pt x="97" y="666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2"/>
                  </a:lnTo>
                  <a:lnTo>
                    <a:pt x="258" y="149"/>
                  </a:lnTo>
                  <a:lnTo>
                    <a:pt x="348" y="46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7"/>
                  </a:lnTo>
                  <a:lnTo>
                    <a:pt x="200" y="142"/>
                  </a:lnTo>
                  <a:lnTo>
                    <a:pt x="148" y="220"/>
                  </a:lnTo>
                  <a:lnTo>
                    <a:pt x="97" y="317"/>
                  </a:lnTo>
                  <a:lnTo>
                    <a:pt x="32" y="491"/>
                  </a:lnTo>
                  <a:lnTo>
                    <a:pt x="7" y="659"/>
                  </a:lnTo>
                  <a:lnTo>
                    <a:pt x="0" y="808"/>
                  </a:lnTo>
                  <a:lnTo>
                    <a:pt x="0" y="911"/>
                  </a:lnTo>
                  <a:lnTo>
                    <a:pt x="19" y="1034"/>
                  </a:lnTo>
                  <a:lnTo>
                    <a:pt x="52" y="1169"/>
                  </a:lnTo>
                  <a:lnTo>
                    <a:pt x="103" y="1305"/>
                  </a:lnTo>
                  <a:lnTo>
                    <a:pt x="155" y="1395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9"/>
                  </a:lnTo>
                  <a:lnTo>
                    <a:pt x="361" y="1609"/>
                  </a:lnTo>
                  <a:lnTo>
                    <a:pt x="367" y="1602"/>
                  </a:lnTo>
                  <a:lnTo>
                    <a:pt x="367" y="1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8" name="Freeform 168"/>
            <p:cNvSpPr>
              <a:spLocks noEditPoints="1"/>
            </p:cNvSpPr>
            <p:nvPr/>
          </p:nvSpPr>
          <p:spPr bwMode="auto">
            <a:xfrm>
              <a:off x="15572" y="1717"/>
              <a:ext cx="1146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3" y="833"/>
                </a:cxn>
                <a:cxn ang="0">
                  <a:pos x="1049" y="685"/>
                </a:cxn>
                <a:cxn ang="0">
                  <a:pos x="966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7" y="310"/>
                </a:cxn>
                <a:cxn ang="0">
                  <a:pos x="1133" y="149"/>
                </a:cxn>
                <a:cxn ang="0">
                  <a:pos x="1036" y="45"/>
                </a:cxn>
                <a:cxn ang="0">
                  <a:pos x="850" y="0"/>
                </a:cxn>
                <a:cxn ang="0">
                  <a:pos x="270" y="7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431" y="510"/>
                </a:cxn>
                <a:cxn ang="0">
                  <a:pos x="541" y="84"/>
                </a:cxn>
                <a:cxn ang="0">
                  <a:pos x="573" y="52"/>
                </a:cxn>
                <a:cxn ang="0">
                  <a:pos x="895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40" y="381"/>
                </a:cxn>
                <a:cxn ang="0">
                  <a:pos x="779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8"/>
                </a:cxn>
                <a:cxn ang="0">
                  <a:pos x="425" y="543"/>
                </a:cxn>
                <a:cxn ang="0">
                  <a:pos x="792" y="556"/>
                </a:cxn>
                <a:cxn ang="0">
                  <a:pos x="875" y="614"/>
                </a:cxn>
                <a:cxn ang="0">
                  <a:pos x="908" y="698"/>
                </a:cxn>
                <a:cxn ang="0">
                  <a:pos x="895" y="827"/>
                </a:cxn>
                <a:cxn ang="0">
                  <a:pos x="779" y="982"/>
                </a:cxn>
                <a:cxn ang="0">
                  <a:pos x="579" y="1046"/>
                </a:cxn>
              </a:cxnLst>
              <a:rect l="0" t="0" r="r" b="b"/>
              <a:pathLst>
                <a:path w="1146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4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3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3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6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8" y="497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7" y="310"/>
                  </a:lnTo>
                  <a:lnTo>
                    <a:pt x="1146" y="220"/>
                  </a:lnTo>
                  <a:lnTo>
                    <a:pt x="1133" y="149"/>
                  </a:lnTo>
                  <a:lnTo>
                    <a:pt x="1101" y="91"/>
                  </a:lnTo>
                  <a:lnTo>
                    <a:pt x="1036" y="45"/>
                  </a:lnTo>
                  <a:lnTo>
                    <a:pt x="953" y="13"/>
                  </a:lnTo>
                  <a:lnTo>
                    <a:pt x="850" y="0"/>
                  </a:lnTo>
                  <a:lnTo>
                    <a:pt x="283" y="0"/>
                  </a:lnTo>
                  <a:lnTo>
                    <a:pt x="270" y="7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6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1" y="84"/>
                  </a:lnTo>
                  <a:lnTo>
                    <a:pt x="554" y="58"/>
                  </a:lnTo>
                  <a:lnTo>
                    <a:pt x="573" y="52"/>
                  </a:lnTo>
                  <a:lnTo>
                    <a:pt x="824" y="52"/>
                  </a:lnTo>
                  <a:lnTo>
                    <a:pt x="895" y="58"/>
                  </a:lnTo>
                  <a:lnTo>
                    <a:pt x="946" y="91"/>
                  </a:lnTo>
                  <a:lnTo>
                    <a:pt x="978" y="129"/>
                  </a:lnTo>
                  <a:lnTo>
                    <a:pt x="998" y="168"/>
                  </a:lnTo>
                  <a:lnTo>
                    <a:pt x="1004" y="213"/>
                  </a:lnTo>
                  <a:lnTo>
                    <a:pt x="985" y="297"/>
                  </a:lnTo>
                  <a:lnTo>
                    <a:pt x="940" y="381"/>
                  </a:lnTo>
                  <a:lnTo>
                    <a:pt x="869" y="446"/>
                  </a:lnTo>
                  <a:lnTo>
                    <a:pt x="779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5" y="543"/>
                  </a:lnTo>
                  <a:lnTo>
                    <a:pt x="727" y="543"/>
                  </a:lnTo>
                  <a:lnTo>
                    <a:pt x="792" y="556"/>
                  </a:lnTo>
                  <a:lnTo>
                    <a:pt x="843" y="575"/>
                  </a:lnTo>
                  <a:lnTo>
                    <a:pt x="875" y="614"/>
                  </a:lnTo>
                  <a:lnTo>
                    <a:pt x="901" y="652"/>
                  </a:lnTo>
                  <a:lnTo>
                    <a:pt x="908" y="698"/>
                  </a:lnTo>
                  <a:lnTo>
                    <a:pt x="914" y="730"/>
                  </a:lnTo>
                  <a:lnTo>
                    <a:pt x="895" y="827"/>
                  </a:lnTo>
                  <a:lnTo>
                    <a:pt x="850" y="911"/>
                  </a:lnTo>
                  <a:lnTo>
                    <a:pt x="779" y="982"/>
                  </a:lnTo>
                  <a:lnTo>
                    <a:pt x="689" y="1034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29" name="Freeform 169"/>
            <p:cNvSpPr>
              <a:spLocks/>
            </p:cNvSpPr>
            <p:nvPr/>
          </p:nvSpPr>
          <p:spPr bwMode="auto">
            <a:xfrm>
              <a:off x="16847" y="2305"/>
              <a:ext cx="405" cy="749"/>
            </a:xfrm>
            <a:custGeom>
              <a:avLst/>
              <a:gdLst/>
              <a:ahLst/>
              <a:cxnLst>
                <a:cxn ang="0">
                  <a:pos x="251" y="32"/>
                </a:cxn>
                <a:cxn ang="0">
                  <a:pos x="251" y="6"/>
                </a:cxn>
                <a:cxn ang="0">
                  <a:pos x="238" y="0"/>
                </a:cxn>
                <a:cxn ang="0">
                  <a:pos x="218" y="0"/>
                </a:cxn>
                <a:cxn ang="0">
                  <a:pos x="161" y="45"/>
                </a:cxn>
                <a:cxn ang="0">
                  <a:pos x="103" y="64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6"/>
                </a:cxn>
                <a:cxn ang="0">
                  <a:pos x="38" y="116"/>
                </a:cxn>
                <a:cxn ang="0">
                  <a:pos x="96" y="103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8" y="697"/>
                </a:cxn>
                <a:cxn ang="0">
                  <a:pos x="115" y="704"/>
                </a:cxn>
                <a:cxn ang="0">
                  <a:pos x="51" y="710"/>
                </a:cxn>
                <a:cxn ang="0">
                  <a:pos x="6" y="710"/>
                </a:cxn>
                <a:cxn ang="0">
                  <a:pos x="6" y="749"/>
                </a:cxn>
                <a:cxn ang="0">
                  <a:pos x="96" y="749"/>
                </a:cxn>
                <a:cxn ang="0">
                  <a:pos x="161" y="743"/>
                </a:cxn>
                <a:cxn ang="0">
                  <a:pos x="251" y="743"/>
                </a:cxn>
                <a:cxn ang="0">
                  <a:pos x="309" y="749"/>
                </a:cxn>
                <a:cxn ang="0">
                  <a:pos x="405" y="749"/>
                </a:cxn>
                <a:cxn ang="0">
                  <a:pos x="405" y="710"/>
                </a:cxn>
                <a:cxn ang="0">
                  <a:pos x="366" y="710"/>
                </a:cxn>
                <a:cxn ang="0">
                  <a:pos x="302" y="704"/>
                </a:cxn>
                <a:cxn ang="0">
                  <a:pos x="270" y="697"/>
                </a:cxn>
                <a:cxn ang="0">
                  <a:pos x="257" y="678"/>
                </a:cxn>
                <a:cxn ang="0">
                  <a:pos x="251" y="659"/>
                </a:cxn>
                <a:cxn ang="0">
                  <a:pos x="251" y="32"/>
                </a:cxn>
              </a:cxnLst>
              <a:rect l="0" t="0" r="r" b="b"/>
              <a:pathLst>
                <a:path w="405" h="749">
                  <a:moveTo>
                    <a:pt x="251" y="32"/>
                  </a:moveTo>
                  <a:lnTo>
                    <a:pt x="251" y="6"/>
                  </a:lnTo>
                  <a:lnTo>
                    <a:pt x="238" y="0"/>
                  </a:lnTo>
                  <a:lnTo>
                    <a:pt x="218" y="0"/>
                  </a:lnTo>
                  <a:lnTo>
                    <a:pt x="161" y="45"/>
                  </a:lnTo>
                  <a:lnTo>
                    <a:pt x="103" y="64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6"/>
                  </a:lnTo>
                  <a:lnTo>
                    <a:pt x="38" y="116"/>
                  </a:lnTo>
                  <a:lnTo>
                    <a:pt x="96" y="103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8" y="697"/>
                  </a:lnTo>
                  <a:lnTo>
                    <a:pt x="115" y="704"/>
                  </a:lnTo>
                  <a:lnTo>
                    <a:pt x="51" y="710"/>
                  </a:lnTo>
                  <a:lnTo>
                    <a:pt x="6" y="710"/>
                  </a:lnTo>
                  <a:lnTo>
                    <a:pt x="6" y="749"/>
                  </a:lnTo>
                  <a:lnTo>
                    <a:pt x="96" y="749"/>
                  </a:lnTo>
                  <a:lnTo>
                    <a:pt x="161" y="743"/>
                  </a:lnTo>
                  <a:lnTo>
                    <a:pt x="251" y="743"/>
                  </a:lnTo>
                  <a:lnTo>
                    <a:pt x="309" y="749"/>
                  </a:lnTo>
                  <a:lnTo>
                    <a:pt x="405" y="749"/>
                  </a:lnTo>
                  <a:lnTo>
                    <a:pt x="405" y="710"/>
                  </a:lnTo>
                  <a:lnTo>
                    <a:pt x="366" y="710"/>
                  </a:lnTo>
                  <a:lnTo>
                    <a:pt x="302" y="704"/>
                  </a:lnTo>
                  <a:lnTo>
                    <a:pt x="270" y="697"/>
                  </a:lnTo>
                  <a:lnTo>
                    <a:pt x="257" y="678"/>
                  </a:lnTo>
                  <a:lnTo>
                    <a:pt x="251" y="659"/>
                  </a:lnTo>
                  <a:lnTo>
                    <a:pt x="251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0" name="Freeform 170"/>
            <p:cNvSpPr>
              <a:spLocks/>
            </p:cNvSpPr>
            <p:nvPr/>
          </p:nvSpPr>
          <p:spPr bwMode="auto">
            <a:xfrm>
              <a:off x="17889" y="1879"/>
              <a:ext cx="1069" cy="1072"/>
            </a:xfrm>
            <a:custGeom>
              <a:avLst/>
              <a:gdLst/>
              <a:ahLst/>
              <a:cxnLst>
                <a:cxn ang="0">
                  <a:pos x="567" y="568"/>
                </a:cxn>
                <a:cxn ang="0">
                  <a:pos x="1037" y="568"/>
                </a:cxn>
                <a:cxn ang="0">
                  <a:pos x="1050" y="562"/>
                </a:cxn>
                <a:cxn ang="0">
                  <a:pos x="1063" y="549"/>
                </a:cxn>
                <a:cxn ang="0">
                  <a:pos x="1069" y="536"/>
                </a:cxn>
                <a:cxn ang="0">
                  <a:pos x="1056" y="510"/>
                </a:cxn>
                <a:cxn ang="0">
                  <a:pos x="1050" y="503"/>
                </a:cxn>
                <a:cxn ang="0">
                  <a:pos x="567" y="503"/>
                </a:cxn>
                <a:cxn ang="0">
                  <a:pos x="567" y="25"/>
                </a:cxn>
                <a:cxn ang="0">
                  <a:pos x="560" y="19"/>
                </a:cxn>
                <a:cxn ang="0">
                  <a:pos x="554" y="6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6"/>
                </a:cxn>
                <a:cxn ang="0">
                  <a:pos x="509" y="19"/>
                </a:cxn>
                <a:cxn ang="0">
                  <a:pos x="503" y="25"/>
                </a:cxn>
                <a:cxn ang="0">
                  <a:pos x="503" y="503"/>
                </a:cxn>
                <a:cxn ang="0">
                  <a:pos x="20" y="503"/>
                </a:cxn>
                <a:cxn ang="0">
                  <a:pos x="7" y="510"/>
                </a:cxn>
                <a:cxn ang="0">
                  <a:pos x="0" y="523"/>
                </a:cxn>
                <a:cxn ang="0">
                  <a:pos x="0" y="549"/>
                </a:cxn>
                <a:cxn ang="0">
                  <a:pos x="7" y="555"/>
                </a:cxn>
                <a:cxn ang="0">
                  <a:pos x="20" y="562"/>
                </a:cxn>
                <a:cxn ang="0">
                  <a:pos x="26" y="568"/>
                </a:cxn>
                <a:cxn ang="0">
                  <a:pos x="503" y="568"/>
                </a:cxn>
                <a:cxn ang="0">
                  <a:pos x="503" y="1040"/>
                </a:cxn>
                <a:cxn ang="0">
                  <a:pos x="509" y="1052"/>
                </a:cxn>
                <a:cxn ang="0">
                  <a:pos x="509" y="1059"/>
                </a:cxn>
                <a:cxn ang="0">
                  <a:pos x="535" y="1072"/>
                </a:cxn>
                <a:cxn ang="0">
                  <a:pos x="548" y="1065"/>
                </a:cxn>
                <a:cxn ang="0">
                  <a:pos x="560" y="1052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8"/>
                </a:cxn>
              </a:cxnLst>
              <a:rect l="0" t="0" r="r" b="b"/>
              <a:pathLst>
                <a:path w="1069" h="1072">
                  <a:moveTo>
                    <a:pt x="567" y="568"/>
                  </a:moveTo>
                  <a:lnTo>
                    <a:pt x="1037" y="568"/>
                  </a:lnTo>
                  <a:lnTo>
                    <a:pt x="1050" y="562"/>
                  </a:lnTo>
                  <a:lnTo>
                    <a:pt x="1063" y="549"/>
                  </a:lnTo>
                  <a:lnTo>
                    <a:pt x="1069" y="536"/>
                  </a:lnTo>
                  <a:lnTo>
                    <a:pt x="1056" y="510"/>
                  </a:lnTo>
                  <a:lnTo>
                    <a:pt x="1050" y="503"/>
                  </a:lnTo>
                  <a:lnTo>
                    <a:pt x="567" y="503"/>
                  </a:lnTo>
                  <a:lnTo>
                    <a:pt x="567" y="25"/>
                  </a:lnTo>
                  <a:lnTo>
                    <a:pt x="560" y="19"/>
                  </a:lnTo>
                  <a:lnTo>
                    <a:pt x="554" y="6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6"/>
                  </a:lnTo>
                  <a:lnTo>
                    <a:pt x="509" y="19"/>
                  </a:lnTo>
                  <a:lnTo>
                    <a:pt x="503" y="25"/>
                  </a:lnTo>
                  <a:lnTo>
                    <a:pt x="503" y="503"/>
                  </a:lnTo>
                  <a:lnTo>
                    <a:pt x="20" y="503"/>
                  </a:lnTo>
                  <a:lnTo>
                    <a:pt x="7" y="510"/>
                  </a:lnTo>
                  <a:lnTo>
                    <a:pt x="0" y="523"/>
                  </a:lnTo>
                  <a:lnTo>
                    <a:pt x="0" y="549"/>
                  </a:lnTo>
                  <a:lnTo>
                    <a:pt x="7" y="555"/>
                  </a:lnTo>
                  <a:lnTo>
                    <a:pt x="20" y="562"/>
                  </a:lnTo>
                  <a:lnTo>
                    <a:pt x="26" y="568"/>
                  </a:lnTo>
                  <a:lnTo>
                    <a:pt x="503" y="568"/>
                  </a:lnTo>
                  <a:lnTo>
                    <a:pt x="503" y="1040"/>
                  </a:lnTo>
                  <a:lnTo>
                    <a:pt x="509" y="1052"/>
                  </a:lnTo>
                  <a:lnTo>
                    <a:pt x="509" y="1059"/>
                  </a:lnTo>
                  <a:lnTo>
                    <a:pt x="535" y="1072"/>
                  </a:lnTo>
                  <a:lnTo>
                    <a:pt x="548" y="1065"/>
                  </a:lnTo>
                  <a:lnTo>
                    <a:pt x="560" y="1052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1" name="Freeform 171"/>
            <p:cNvSpPr>
              <a:spLocks noEditPoints="1"/>
            </p:cNvSpPr>
            <p:nvPr/>
          </p:nvSpPr>
          <p:spPr bwMode="auto">
            <a:xfrm>
              <a:off x="19467" y="1717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2" y="833"/>
                </a:cxn>
                <a:cxn ang="0">
                  <a:pos x="1049" y="685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6" y="310"/>
                </a:cxn>
                <a:cxn ang="0">
                  <a:pos x="1133" y="149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7"/>
                </a:cxn>
                <a:cxn ang="0">
                  <a:pos x="263" y="45"/>
                </a:cxn>
                <a:cxn ang="0">
                  <a:pos x="289" y="52"/>
                </a:cxn>
                <a:cxn ang="0">
                  <a:pos x="412" y="65"/>
                </a:cxn>
                <a:cxn ang="0">
                  <a:pos x="405" y="110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2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8"/>
                </a:cxn>
                <a:cxn ang="0">
                  <a:pos x="424" y="543"/>
                </a:cxn>
                <a:cxn ang="0">
                  <a:pos x="791" y="556"/>
                </a:cxn>
                <a:cxn ang="0">
                  <a:pos x="875" y="614"/>
                </a:cxn>
                <a:cxn ang="0">
                  <a:pos x="907" y="698"/>
                </a:cxn>
                <a:cxn ang="0">
                  <a:pos x="894" y="827"/>
                </a:cxn>
                <a:cxn ang="0">
                  <a:pos x="778" y="982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0" y="1034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2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5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6" y="310"/>
                  </a:lnTo>
                  <a:lnTo>
                    <a:pt x="1145" y="220"/>
                  </a:lnTo>
                  <a:lnTo>
                    <a:pt x="1133" y="149"/>
                  </a:lnTo>
                  <a:lnTo>
                    <a:pt x="1100" y="91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7"/>
                  </a:lnTo>
                  <a:lnTo>
                    <a:pt x="263" y="13"/>
                  </a:lnTo>
                  <a:lnTo>
                    <a:pt x="263" y="45"/>
                  </a:lnTo>
                  <a:lnTo>
                    <a:pt x="276" y="45"/>
                  </a:lnTo>
                  <a:lnTo>
                    <a:pt x="289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5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2"/>
                  </a:lnTo>
                  <a:lnTo>
                    <a:pt x="824" y="52"/>
                  </a:lnTo>
                  <a:lnTo>
                    <a:pt x="894" y="58"/>
                  </a:lnTo>
                  <a:lnTo>
                    <a:pt x="946" y="91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6"/>
                  </a:lnTo>
                  <a:lnTo>
                    <a:pt x="778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4" y="543"/>
                  </a:lnTo>
                  <a:lnTo>
                    <a:pt x="727" y="543"/>
                  </a:lnTo>
                  <a:lnTo>
                    <a:pt x="791" y="556"/>
                  </a:lnTo>
                  <a:lnTo>
                    <a:pt x="843" y="575"/>
                  </a:lnTo>
                  <a:lnTo>
                    <a:pt x="875" y="614"/>
                  </a:lnTo>
                  <a:lnTo>
                    <a:pt x="901" y="652"/>
                  </a:lnTo>
                  <a:lnTo>
                    <a:pt x="907" y="698"/>
                  </a:lnTo>
                  <a:lnTo>
                    <a:pt x="914" y="730"/>
                  </a:lnTo>
                  <a:lnTo>
                    <a:pt x="894" y="827"/>
                  </a:lnTo>
                  <a:lnTo>
                    <a:pt x="849" y="911"/>
                  </a:lnTo>
                  <a:lnTo>
                    <a:pt x="778" y="982"/>
                  </a:lnTo>
                  <a:lnTo>
                    <a:pt x="688" y="1034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2" name="Freeform 172"/>
            <p:cNvSpPr>
              <a:spLocks noEditPoints="1"/>
            </p:cNvSpPr>
            <p:nvPr/>
          </p:nvSpPr>
          <p:spPr bwMode="auto">
            <a:xfrm>
              <a:off x="20664" y="2292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6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3"/>
                </a:cxn>
                <a:cxn ang="0">
                  <a:pos x="206" y="723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6"/>
                </a:cxn>
                <a:cxn ang="0">
                  <a:pos x="457" y="756"/>
                </a:cxn>
                <a:cxn ang="0">
                  <a:pos x="547" y="762"/>
                </a:cxn>
                <a:cxn ang="0">
                  <a:pos x="547" y="723"/>
                </a:cxn>
                <a:cxn ang="0">
                  <a:pos x="483" y="723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3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6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3"/>
                  </a:lnTo>
                  <a:lnTo>
                    <a:pt x="206" y="723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6"/>
                  </a:lnTo>
                  <a:lnTo>
                    <a:pt x="457" y="756"/>
                  </a:lnTo>
                  <a:lnTo>
                    <a:pt x="547" y="762"/>
                  </a:lnTo>
                  <a:lnTo>
                    <a:pt x="547" y="723"/>
                  </a:lnTo>
                  <a:lnTo>
                    <a:pt x="483" y="723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3" name="Freeform 173"/>
            <p:cNvSpPr>
              <a:spLocks/>
            </p:cNvSpPr>
            <p:nvPr/>
          </p:nvSpPr>
          <p:spPr bwMode="auto">
            <a:xfrm>
              <a:off x="21423" y="1607"/>
              <a:ext cx="374" cy="1609"/>
            </a:xfrm>
            <a:custGeom>
              <a:avLst/>
              <a:gdLst/>
              <a:ahLst/>
              <a:cxnLst>
                <a:cxn ang="0">
                  <a:pos x="374" y="808"/>
                </a:cxn>
                <a:cxn ang="0">
                  <a:pos x="367" y="698"/>
                </a:cxn>
                <a:cxn ang="0">
                  <a:pos x="355" y="575"/>
                </a:cxn>
                <a:cxn ang="0">
                  <a:pos x="322" y="440"/>
                </a:cxn>
                <a:cxn ang="0">
                  <a:pos x="271" y="304"/>
                </a:cxn>
                <a:cxn ang="0">
                  <a:pos x="219" y="213"/>
                </a:cxn>
                <a:cxn ang="0">
                  <a:pos x="168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3" y="13"/>
                </a:cxn>
                <a:cxn ang="0">
                  <a:pos x="20" y="0"/>
                </a:cxn>
                <a:cxn ang="0">
                  <a:pos x="7" y="0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7" y="26"/>
                </a:cxn>
                <a:cxn ang="0">
                  <a:pos x="33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9" y="440"/>
                </a:cxn>
                <a:cxn ang="0">
                  <a:pos x="271" y="614"/>
                </a:cxn>
                <a:cxn ang="0">
                  <a:pos x="284" y="808"/>
                </a:cxn>
                <a:cxn ang="0">
                  <a:pos x="277" y="943"/>
                </a:cxn>
                <a:cxn ang="0">
                  <a:pos x="258" y="1079"/>
                </a:cxn>
                <a:cxn ang="0">
                  <a:pos x="226" y="1215"/>
                </a:cxn>
                <a:cxn ang="0">
                  <a:pos x="181" y="1344"/>
                </a:cxn>
                <a:cxn ang="0">
                  <a:pos x="110" y="1460"/>
                </a:cxn>
                <a:cxn ang="0">
                  <a:pos x="20" y="1570"/>
                </a:cxn>
                <a:cxn ang="0">
                  <a:pos x="7" y="1583"/>
                </a:cxn>
                <a:cxn ang="0">
                  <a:pos x="7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7" y="1609"/>
                </a:cxn>
                <a:cxn ang="0">
                  <a:pos x="20" y="1609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8" y="1467"/>
                </a:cxn>
                <a:cxn ang="0">
                  <a:pos x="219" y="1389"/>
                </a:cxn>
                <a:cxn ang="0">
                  <a:pos x="271" y="1299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4" y="808"/>
                </a:cxn>
              </a:cxnLst>
              <a:rect l="0" t="0" r="r" b="b"/>
              <a:pathLst>
                <a:path w="374" h="1609">
                  <a:moveTo>
                    <a:pt x="374" y="808"/>
                  </a:moveTo>
                  <a:lnTo>
                    <a:pt x="367" y="698"/>
                  </a:lnTo>
                  <a:lnTo>
                    <a:pt x="355" y="575"/>
                  </a:lnTo>
                  <a:lnTo>
                    <a:pt x="322" y="440"/>
                  </a:lnTo>
                  <a:lnTo>
                    <a:pt x="271" y="304"/>
                  </a:lnTo>
                  <a:lnTo>
                    <a:pt x="219" y="213"/>
                  </a:lnTo>
                  <a:lnTo>
                    <a:pt x="168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3" y="13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33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9" y="440"/>
                  </a:lnTo>
                  <a:lnTo>
                    <a:pt x="271" y="614"/>
                  </a:lnTo>
                  <a:lnTo>
                    <a:pt x="284" y="808"/>
                  </a:lnTo>
                  <a:lnTo>
                    <a:pt x="277" y="943"/>
                  </a:lnTo>
                  <a:lnTo>
                    <a:pt x="258" y="1079"/>
                  </a:lnTo>
                  <a:lnTo>
                    <a:pt x="226" y="1215"/>
                  </a:lnTo>
                  <a:lnTo>
                    <a:pt x="181" y="1344"/>
                  </a:lnTo>
                  <a:lnTo>
                    <a:pt x="110" y="1460"/>
                  </a:lnTo>
                  <a:lnTo>
                    <a:pt x="20" y="1570"/>
                  </a:lnTo>
                  <a:lnTo>
                    <a:pt x="7" y="1583"/>
                  </a:lnTo>
                  <a:lnTo>
                    <a:pt x="7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7" y="1609"/>
                  </a:lnTo>
                  <a:lnTo>
                    <a:pt x="20" y="1609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8" y="1467"/>
                  </a:lnTo>
                  <a:lnTo>
                    <a:pt x="219" y="1389"/>
                  </a:lnTo>
                  <a:lnTo>
                    <a:pt x="271" y="1299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4" y="8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4" name="Freeform 174"/>
            <p:cNvSpPr>
              <a:spLocks/>
            </p:cNvSpPr>
            <p:nvPr/>
          </p:nvSpPr>
          <p:spPr bwMode="auto">
            <a:xfrm>
              <a:off x="1165" y="4133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1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6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49"/>
                </a:cxn>
                <a:cxn ang="0">
                  <a:pos x="580" y="19"/>
                </a:cxn>
                <a:cxn ang="0">
                  <a:pos x="567" y="0"/>
                </a:cxn>
                <a:cxn ang="0">
                  <a:pos x="271" y="6"/>
                </a:cxn>
                <a:cxn ang="0">
                  <a:pos x="264" y="45"/>
                </a:cxn>
                <a:cxn ang="0">
                  <a:pos x="290" y="51"/>
                </a:cxn>
                <a:cxn ang="0">
                  <a:pos x="400" y="58"/>
                </a:cxn>
                <a:cxn ang="0">
                  <a:pos x="412" y="64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0"/>
                </a:cxn>
                <a:cxn ang="0">
                  <a:pos x="33" y="1046"/>
                </a:cxn>
                <a:cxn ang="0">
                  <a:pos x="20" y="1053"/>
                </a:cxn>
                <a:cxn ang="0">
                  <a:pos x="0" y="1078"/>
                </a:cxn>
                <a:cxn ang="0">
                  <a:pos x="13" y="1098"/>
                </a:cxn>
                <a:cxn ang="0">
                  <a:pos x="187" y="1091"/>
                </a:cxn>
                <a:cxn ang="0">
                  <a:pos x="367" y="1098"/>
                </a:cxn>
                <a:cxn ang="0">
                  <a:pos x="380" y="1078"/>
                </a:cxn>
                <a:cxn ang="0">
                  <a:pos x="367" y="1046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4"/>
                </a:cxn>
                <a:cxn ang="0">
                  <a:pos x="606" y="1072"/>
                </a:cxn>
                <a:cxn ang="0">
                  <a:pos x="612" y="1091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3"/>
                </a:cxn>
                <a:cxn ang="0">
                  <a:pos x="927" y="1046"/>
                </a:cxn>
                <a:cxn ang="0">
                  <a:pos x="902" y="1053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1"/>
                </a:cxn>
                <a:cxn ang="0">
                  <a:pos x="1333" y="1098"/>
                </a:cxn>
                <a:cxn ang="0">
                  <a:pos x="1346" y="1078"/>
                </a:cxn>
                <a:cxn ang="0">
                  <a:pos x="1333" y="1046"/>
                </a:cxn>
                <a:cxn ang="0">
                  <a:pos x="1211" y="1040"/>
                </a:cxn>
                <a:cxn ang="0">
                  <a:pos x="1198" y="1020"/>
                </a:cxn>
                <a:cxn ang="0">
                  <a:pos x="1204" y="1001"/>
                </a:cxn>
                <a:cxn ang="0">
                  <a:pos x="1423" y="123"/>
                </a:cxn>
              </a:cxnLst>
              <a:rect l="0" t="0" r="r" b="b"/>
              <a:pathLst>
                <a:path w="1610" h="1098">
                  <a:moveTo>
                    <a:pt x="1423" y="123"/>
                  </a:moveTo>
                  <a:lnTo>
                    <a:pt x="1429" y="84"/>
                  </a:lnTo>
                  <a:lnTo>
                    <a:pt x="1449" y="64"/>
                  </a:lnTo>
                  <a:lnTo>
                    <a:pt x="1487" y="51"/>
                  </a:lnTo>
                  <a:lnTo>
                    <a:pt x="1578" y="51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6"/>
                  </a:lnTo>
                  <a:lnTo>
                    <a:pt x="1603" y="6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6"/>
                  </a:lnTo>
                  <a:lnTo>
                    <a:pt x="1301" y="13"/>
                  </a:lnTo>
                  <a:lnTo>
                    <a:pt x="1294" y="32"/>
                  </a:lnTo>
                  <a:lnTo>
                    <a:pt x="709" y="949"/>
                  </a:lnTo>
                  <a:lnTo>
                    <a:pt x="580" y="39"/>
                  </a:lnTo>
                  <a:lnTo>
                    <a:pt x="580" y="19"/>
                  </a:lnTo>
                  <a:lnTo>
                    <a:pt x="573" y="6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1"/>
                  </a:lnTo>
                  <a:lnTo>
                    <a:pt x="380" y="51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5"/>
                  </a:lnTo>
                  <a:lnTo>
                    <a:pt x="142" y="1020"/>
                  </a:lnTo>
                  <a:lnTo>
                    <a:pt x="97" y="1040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3"/>
                  </a:lnTo>
                  <a:lnTo>
                    <a:pt x="13" y="1053"/>
                  </a:lnTo>
                  <a:lnTo>
                    <a:pt x="0" y="1078"/>
                  </a:lnTo>
                  <a:lnTo>
                    <a:pt x="7" y="1091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1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1"/>
                  </a:lnTo>
                  <a:lnTo>
                    <a:pt x="380" y="1078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4"/>
                  </a:lnTo>
                  <a:lnTo>
                    <a:pt x="470" y="64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1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1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3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3"/>
                  </a:lnTo>
                  <a:lnTo>
                    <a:pt x="902" y="1053"/>
                  </a:lnTo>
                  <a:lnTo>
                    <a:pt x="895" y="1066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1"/>
                  </a:lnTo>
                  <a:lnTo>
                    <a:pt x="1120" y="1091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1"/>
                  </a:lnTo>
                  <a:lnTo>
                    <a:pt x="1346" y="1078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40"/>
                  </a:lnTo>
                  <a:lnTo>
                    <a:pt x="1204" y="1033"/>
                  </a:lnTo>
                  <a:lnTo>
                    <a:pt x="1198" y="1020"/>
                  </a:lnTo>
                  <a:lnTo>
                    <a:pt x="1198" y="1007"/>
                  </a:lnTo>
                  <a:lnTo>
                    <a:pt x="1204" y="1001"/>
                  </a:lnTo>
                  <a:lnTo>
                    <a:pt x="1211" y="982"/>
                  </a:lnTo>
                  <a:lnTo>
                    <a:pt x="142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5" name="Freeform 175"/>
            <p:cNvSpPr>
              <a:spLocks/>
            </p:cNvSpPr>
            <p:nvPr/>
          </p:nvSpPr>
          <p:spPr bwMode="auto">
            <a:xfrm>
              <a:off x="2730" y="4721"/>
              <a:ext cx="495" cy="749"/>
            </a:xfrm>
            <a:custGeom>
              <a:avLst/>
              <a:gdLst/>
              <a:ahLst/>
              <a:cxnLst>
                <a:cxn ang="0">
                  <a:pos x="495" y="542"/>
                </a:cxn>
                <a:cxn ang="0">
                  <a:pos x="457" y="542"/>
                </a:cxn>
                <a:cxn ang="0">
                  <a:pos x="444" y="620"/>
                </a:cxn>
                <a:cxn ang="0">
                  <a:pos x="431" y="645"/>
                </a:cxn>
                <a:cxn ang="0">
                  <a:pos x="412" y="652"/>
                </a:cxn>
                <a:cxn ang="0">
                  <a:pos x="109" y="652"/>
                </a:cxn>
                <a:cxn ang="0">
                  <a:pos x="173" y="600"/>
                </a:cxn>
                <a:cxn ang="0">
                  <a:pos x="219" y="555"/>
                </a:cxn>
                <a:cxn ang="0">
                  <a:pos x="264" y="523"/>
                </a:cxn>
                <a:cxn ang="0">
                  <a:pos x="296" y="497"/>
                </a:cxn>
                <a:cxn ang="0">
                  <a:pos x="334" y="465"/>
                </a:cxn>
                <a:cxn ang="0">
                  <a:pos x="392" y="413"/>
                </a:cxn>
                <a:cxn ang="0">
                  <a:pos x="444" y="355"/>
                </a:cxn>
                <a:cxn ang="0">
                  <a:pos x="482" y="297"/>
                </a:cxn>
                <a:cxn ang="0">
                  <a:pos x="495" y="219"/>
                </a:cxn>
                <a:cxn ang="0">
                  <a:pos x="482" y="142"/>
                </a:cxn>
                <a:cxn ang="0">
                  <a:pos x="444" y="84"/>
                </a:cxn>
                <a:cxn ang="0">
                  <a:pos x="386" y="38"/>
                </a:cxn>
                <a:cxn ang="0">
                  <a:pos x="315" y="12"/>
                </a:cxn>
                <a:cxn ang="0">
                  <a:pos x="231" y="0"/>
                </a:cxn>
                <a:cxn ang="0">
                  <a:pos x="154" y="12"/>
                </a:cxn>
                <a:cxn ang="0">
                  <a:pos x="90" y="45"/>
                </a:cxn>
                <a:cxn ang="0">
                  <a:pos x="45" y="90"/>
                </a:cxn>
                <a:cxn ang="0">
                  <a:pos x="13" y="142"/>
                </a:cxn>
                <a:cxn ang="0">
                  <a:pos x="0" y="200"/>
                </a:cxn>
                <a:cxn ang="0">
                  <a:pos x="0" y="226"/>
                </a:cxn>
                <a:cxn ang="0">
                  <a:pos x="13" y="239"/>
                </a:cxn>
                <a:cxn ang="0">
                  <a:pos x="19" y="251"/>
                </a:cxn>
                <a:cxn ang="0">
                  <a:pos x="45" y="264"/>
                </a:cxn>
                <a:cxn ang="0">
                  <a:pos x="70" y="264"/>
                </a:cxn>
                <a:cxn ang="0">
                  <a:pos x="96" y="251"/>
                </a:cxn>
                <a:cxn ang="0">
                  <a:pos x="109" y="239"/>
                </a:cxn>
                <a:cxn ang="0">
                  <a:pos x="116" y="226"/>
                </a:cxn>
                <a:cxn ang="0">
                  <a:pos x="116" y="187"/>
                </a:cxn>
                <a:cxn ang="0">
                  <a:pos x="103" y="161"/>
                </a:cxn>
                <a:cxn ang="0">
                  <a:pos x="77" y="148"/>
                </a:cxn>
                <a:cxn ang="0">
                  <a:pos x="51" y="148"/>
                </a:cxn>
                <a:cxn ang="0">
                  <a:pos x="83" y="96"/>
                </a:cxn>
                <a:cxn ang="0">
                  <a:pos x="128" y="64"/>
                </a:cxn>
                <a:cxn ang="0">
                  <a:pos x="173" y="45"/>
                </a:cxn>
                <a:cxn ang="0">
                  <a:pos x="219" y="45"/>
                </a:cxn>
                <a:cxn ang="0">
                  <a:pos x="276" y="51"/>
                </a:cxn>
                <a:cxn ang="0">
                  <a:pos x="328" y="77"/>
                </a:cxn>
                <a:cxn ang="0">
                  <a:pos x="360" y="116"/>
                </a:cxn>
                <a:cxn ang="0">
                  <a:pos x="379" y="168"/>
                </a:cxn>
                <a:cxn ang="0">
                  <a:pos x="386" y="219"/>
                </a:cxn>
                <a:cxn ang="0">
                  <a:pos x="373" y="290"/>
                </a:cxn>
                <a:cxn ang="0">
                  <a:pos x="347" y="348"/>
                </a:cxn>
                <a:cxn ang="0">
                  <a:pos x="315" y="400"/>
                </a:cxn>
                <a:cxn ang="0">
                  <a:pos x="283" y="439"/>
                </a:cxn>
                <a:cxn ang="0">
                  <a:pos x="13" y="704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3" y="749"/>
                </a:cxn>
                <a:cxn ang="0">
                  <a:pos x="495" y="542"/>
                </a:cxn>
              </a:cxnLst>
              <a:rect l="0" t="0" r="r" b="b"/>
              <a:pathLst>
                <a:path w="495" h="749">
                  <a:moveTo>
                    <a:pt x="495" y="542"/>
                  </a:moveTo>
                  <a:lnTo>
                    <a:pt x="457" y="542"/>
                  </a:lnTo>
                  <a:lnTo>
                    <a:pt x="444" y="620"/>
                  </a:lnTo>
                  <a:lnTo>
                    <a:pt x="431" y="645"/>
                  </a:lnTo>
                  <a:lnTo>
                    <a:pt x="412" y="652"/>
                  </a:lnTo>
                  <a:lnTo>
                    <a:pt x="109" y="652"/>
                  </a:lnTo>
                  <a:lnTo>
                    <a:pt x="173" y="600"/>
                  </a:lnTo>
                  <a:lnTo>
                    <a:pt x="219" y="555"/>
                  </a:lnTo>
                  <a:lnTo>
                    <a:pt x="264" y="523"/>
                  </a:lnTo>
                  <a:lnTo>
                    <a:pt x="296" y="497"/>
                  </a:lnTo>
                  <a:lnTo>
                    <a:pt x="334" y="465"/>
                  </a:lnTo>
                  <a:lnTo>
                    <a:pt x="392" y="413"/>
                  </a:lnTo>
                  <a:lnTo>
                    <a:pt x="444" y="355"/>
                  </a:lnTo>
                  <a:lnTo>
                    <a:pt x="482" y="297"/>
                  </a:lnTo>
                  <a:lnTo>
                    <a:pt x="495" y="219"/>
                  </a:lnTo>
                  <a:lnTo>
                    <a:pt x="482" y="142"/>
                  </a:lnTo>
                  <a:lnTo>
                    <a:pt x="444" y="84"/>
                  </a:lnTo>
                  <a:lnTo>
                    <a:pt x="386" y="38"/>
                  </a:lnTo>
                  <a:lnTo>
                    <a:pt x="315" y="12"/>
                  </a:lnTo>
                  <a:lnTo>
                    <a:pt x="231" y="0"/>
                  </a:lnTo>
                  <a:lnTo>
                    <a:pt x="154" y="12"/>
                  </a:lnTo>
                  <a:lnTo>
                    <a:pt x="90" y="45"/>
                  </a:lnTo>
                  <a:lnTo>
                    <a:pt x="45" y="90"/>
                  </a:lnTo>
                  <a:lnTo>
                    <a:pt x="13" y="142"/>
                  </a:lnTo>
                  <a:lnTo>
                    <a:pt x="0" y="200"/>
                  </a:lnTo>
                  <a:lnTo>
                    <a:pt x="0" y="226"/>
                  </a:lnTo>
                  <a:lnTo>
                    <a:pt x="13" y="239"/>
                  </a:lnTo>
                  <a:lnTo>
                    <a:pt x="19" y="251"/>
                  </a:lnTo>
                  <a:lnTo>
                    <a:pt x="45" y="264"/>
                  </a:lnTo>
                  <a:lnTo>
                    <a:pt x="70" y="264"/>
                  </a:lnTo>
                  <a:lnTo>
                    <a:pt x="96" y="251"/>
                  </a:lnTo>
                  <a:lnTo>
                    <a:pt x="109" y="239"/>
                  </a:lnTo>
                  <a:lnTo>
                    <a:pt x="116" y="226"/>
                  </a:lnTo>
                  <a:lnTo>
                    <a:pt x="116" y="187"/>
                  </a:lnTo>
                  <a:lnTo>
                    <a:pt x="103" y="161"/>
                  </a:lnTo>
                  <a:lnTo>
                    <a:pt x="77" y="148"/>
                  </a:lnTo>
                  <a:lnTo>
                    <a:pt x="51" y="148"/>
                  </a:lnTo>
                  <a:lnTo>
                    <a:pt x="83" y="96"/>
                  </a:lnTo>
                  <a:lnTo>
                    <a:pt x="128" y="64"/>
                  </a:lnTo>
                  <a:lnTo>
                    <a:pt x="173" y="45"/>
                  </a:lnTo>
                  <a:lnTo>
                    <a:pt x="219" y="45"/>
                  </a:lnTo>
                  <a:lnTo>
                    <a:pt x="276" y="51"/>
                  </a:lnTo>
                  <a:lnTo>
                    <a:pt x="328" y="77"/>
                  </a:lnTo>
                  <a:lnTo>
                    <a:pt x="360" y="116"/>
                  </a:lnTo>
                  <a:lnTo>
                    <a:pt x="379" y="168"/>
                  </a:lnTo>
                  <a:lnTo>
                    <a:pt x="386" y="219"/>
                  </a:lnTo>
                  <a:lnTo>
                    <a:pt x="373" y="290"/>
                  </a:lnTo>
                  <a:lnTo>
                    <a:pt x="347" y="348"/>
                  </a:lnTo>
                  <a:lnTo>
                    <a:pt x="315" y="400"/>
                  </a:lnTo>
                  <a:lnTo>
                    <a:pt x="283" y="439"/>
                  </a:lnTo>
                  <a:lnTo>
                    <a:pt x="13" y="704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3" y="749"/>
                  </a:lnTo>
                  <a:lnTo>
                    <a:pt x="495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6" name="Freeform 176"/>
            <p:cNvSpPr>
              <a:spLocks noEditPoints="1"/>
            </p:cNvSpPr>
            <p:nvPr/>
          </p:nvSpPr>
          <p:spPr bwMode="auto">
            <a:xfrm>
              <a:off x="5073" y="4643"/>
              <a:ext cx="1068" cy="375"/>
            </a:xfrm>
            <a:custGeom>
              <a:avLst/>
              <a:gdLst/>
              <a:ahLst/>
              <a:cxnLst>
                <a:cxn ang="0">
                  <a:pos x="1010" y="65"/>
                </a:cxn>
                <a:cxn ang="0">
                  <a:pos x="1036" y="65"/>
                </a:cxn>
                <a:cxn ang="0">
                  <a:pos x="1049" y="58"/>
                </a:cxn>
                <a:cxn ang="0">
                  <a:pos x="1062" y="45"/>
                </a:cxn>
                <a:cxn ang="0">
                  <a:pos x="1068" y="32"/>
                </a:cxn>
                <a:cxn ang="0">
                  <a:pos x="1056" y="7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7"/>
                </a:cxn>
                <a:cxn ang="0">
                  <a:pos x="0" y="13"/>
                </a:cxn>
                <a:cxn ang="0">
                  <a:pos x="0" y="45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5"/>
                </a:cxn>
                <a:cxn ang="0">
                  <a:pos x="51" y="65"/>
                </a:cxn>
                <a:cxn ang="0">
                  <a:pos x="1010" y="65"/>
                </a:cxn>
                <a:cxn ang="0">
                  <a:pos x="1010" y="375"/>
                </a:cxn>
                <a:cxn ang="0">
                  <a:pos x="1036" y="375"/>
                </a:cxn>
                <a:cxn ang="0">
                  <a:pos x="1049" y="368"/>
                </a:cxn>
                <a:cxn ang="0">
                  <a:pos x="1062" y="355"/>
                </a:cxn>
                <a:cxn ang="0">
                  <a:pos x="1068" y="342"/>
                </a:cxn>
                <a:cxn ang="0">
                  <a:pos x="1056" y="317"/>
                </a:cxn>
                <a:cxn ang="0">
                  <a:pos x="1049" y="317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7"/>
                </a:cxn>
                <a:cxn ang="0">
                  <a:pos x="6" y="317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6" y="362"/>
                </a:cxn>
                <a:cxn ang="0">
                  <a:pos x="19" y="368"/>
                </a:cxn>
                <a:cxn ang="0">
                  <a:pos x="26" y="375"/>
                </a:cxn>
                <a:cxn ang="0">
                  <a:pos x="51" y="375"/>
                </a:cxn>
                <a:cxn ang="0">
                  <a:pos x="1010" y="375"/>
                </a:cxn>
              </a:cxnLst>
              <a:rect l="0" t="0" r="r" b="b"/>
              <a:pathLst>
                <a:path w="1068" h="375">
                  <a:moveTo>
                    <a:pt x="1010" y="65"/>
                  </a:moveTo>
                  <a:lnTo>
                    <a:pt x="1036" y="65"/>
                  </a:lnTo>
                  <a:lnTo>
                    <a:pt x="1049" y="58"/>
                  </a:lnTo>
                  <a:lnTo>
                    <a:pt x="1062" y="45"/>
                  </a:lnTo>
                  <a:lnTo>
                    <a:pt x="1068" y="32"/>
                  </a:lnTo>
                  <a:lnTo>
                    <a:pt x="1056" y="7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7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5"/>
                  </a:lnTo>
                  <a:lnTo>
                    <a:pt x="51" y="65"/>
                  </a:lnTo>
                  <a:lnTo>
                    <a:pt x="1010" y="65"/>
                  </a:lnTo>
                  <a:close/>
                  <a:moveTo>
                    <a:pt x="1010" y="375"/>
                  </a:moveTo>
                  <a:lnTo>
                    <a:pt x="1036" y="375"/>
                  </a:lnTo>
                  <a:lnTo>
                    <a:pt x="1049" y="368"/>
                  </a:lnTo>
                  <a:lnTo>
                    <a:pt x="1062" y="355"/>
                  </a:lnTo>
                  <a:lnTo>
                    <a:pt x="1068" y="342"/>
                  </a:lnTo>
                  <a:lnTo>
                    <a:pt x="1056" y="317"/>
                  </a:lnTo>
                  <a:lnTo>
                    <a:pt x="1049" y="317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7"/>
                  </a:lnTo>
                  <a:lnTo>
                    <a:pt x="6" y="317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6" y="362"/>
                  </a:lnTo>
                  <a:lnTo>
                    <a:pt x="19" y="368"/>
                  </a:lnTo>
                  <a:lnTo>
                    <a:pt x="26" y="375"/>
                  </a:lnTo>
                  <a:lnTo>
                    <a:pt x="51" y="375"/>
                  </a:lnTo>
                  <a:lnTo>
                    <a:pt x="1010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7" name="Freeform 177"/>
            <p:cNvSpPr>
              <a:spLocks/>
            </p:cNvSpPr>
            <p:nvPr/>
          </p:nvSpPr>
          <p:spPr bwMode="auto">
            <a:xfrm>
              <a:off x="7995" y="4023"/>
              <a:ext cx="367" cy="1608"/>
            </a:xfrm>
            <a:custGeom>
              <a:avLst/>
              <a:gdLst/>
              <a:ahLst/>
              <a:cxnLst>
                <a:cxn ang="0">
                  <a:pos x="367" y="1595"/>
                </a:cxn>
                <a:cxn ang="0">
                  <a:pos x="367" y="1589"/>
                </a:cxn>
                <a:cxn ang="0">
                  <a:pos x="361" y="1582"/>
                </a:cxn>
                <a:cxn ang="0">
                  <a:pos x="354" y="1570"/>
                </a:cxn>
                <a:cxn ang="0">
                  <a:pos x="342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7"/>
                </a:cxn>
                <a:cxn ang="0">
                  <a:pos x="97" y="665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1"/>
                </a:cxn>
                <a:cxn ang="0">
                  <a:pos x="264" y="149"/>
                </a:cxn>
                <a:cxn ang="0">
                  <a:pos x="348" y="45"/>
                </a:cxn>
                <a:cxn ang="0">
                  <a:pos x="367" y="26"/>
                </a:cxn>
                <a:cxn ang="0">
                  <a:pos x="367" y="6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6"/>
                </a:cxn>
                <a:cxn ang="0">
                  <a:pos x="258" y="84"/>
                </a:cxn>
                <a:cxn ang="0">
                  <a:pos x="206" y="142"/>
                </a:cxn>
                <a:cxn ang="0">
                  <a:pos x="148" y="220"/>
                </a:cxn>
                <a:cxn ang="0">
                  <a:pos x="97" y="316"/>
                </a:cxn>
                <a:cxn ang="0">
                  <a:pos x="39" y="491"/>
                </a:cxn>
                <a:cxn ang="0">
                  <a:pos x="7" y="659"/>
                </a:cxn>
                <a:cxn ang="0">
                  <a:pos x="0" y="807"/>
                </a:cxn>
                <a:cxn ang="0">
                  <a:pos x="0" y="911"/>
                </a:cxn>
                <a:cxn ang="0">
                  <a:pos x="20" y="1033"/>
                </a:cxn>
                <a:cxn ang="0">
                  <a:pos x="52" y="1169"/>
                </a:cxn>
                <a:cxn ang="0">
                  <a:pos x="103" y="1305"/>
                </a:cxn>
                <a:cxn ang="0">
                  <a:pos x="155" y="1395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8"/>
                </a:cxn>
                <a:cxn ang="0">
                  <a:pos x="361" y="1608"/>
                </a:cxn>
                <a:cxn ang="0">
                  <a:pos x="367" y="1602"/>
                </a:cxn>
                <a:cxn ang="0">
                  <a:pos x="367" y="1595"/>
                </a:cxn>
              </a:cxnLst>
              <a:rect l="0" t="0" r="r" b="b"/>
              <a:pathLst>
                <a:path w="367" h="1608">
                  <a:moveTo>
                    <a:pt x="367" y="1595"/>
                  </a:moveTo>
                  <a:lnTo>
                    <a:pt x="367" y="1589"/>
                  </a:lnTo>
                  <a:lnTo>
                    <a:pt x="361" y="1582"/>
                  </a:lnTo>
                  <a:lnTo>
                    <a:pt x="354" y="1570"/>
                  </a:lnTo>
                  <a:lnTo>
                    <a:pt x="342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7"/>
                  </a:lnTo>
                  <a:lnTo>
                    <a:pt x="97" y="665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1"/>
                  </a:lnTo>
                  <a:lnTo>
                    <a:pt x="264" y="149"/>
                  </a:lnTo>
                  <a:lnTo>
                    <a:pt x="348" y="45"/>
                  </a:lnTo>
                  <a:lnTo>
                    <a:pt x="367" y="26"/>
                  </a:lnTo>
                  <a:lnTo>
                    <a:pt x="367" y="6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6"/>
                  </a:lnTo>
                  <a:lnTo>
                    <a:pt x="258" y="84"/>
                  </a:lnTo>
                  <a:lnTo>
                    <a:pt x="206" y="142"/>
                  </a:lnTo>
                  <a:lnTo>
                    <a:pt x="148" y="220"/>
                  </a:lnTo>
                  <a:lnTo>
                    <a:pt x="97" y="316"/>
                  </a:lnTo>
                  <a:lnTo>
                    <a:pt x="39" y="491"/>
                  </a:lnTo>
                  <a:lnTo>
                    <a:pt x="7" y="659"/>
                  </a:lnTo>
                  <a:lnTo>
                    <a:pt x="0" y="807"/>
                  </a:lnTo>
                  <a:lnTo>
                    <a:pt x="0" y="911"/>
                  </a:lnTo>
                  <a:lnTo>
                    <a:pt x="20" y="1033"/>
                  </a:lnTo>
                  <a:lnTo>
                    <a:pt x="52" y="1169"/>
                  </a:lnTo>
                  <a:lnTo>
                    <a:pt x="103" y="1305"/>
                  </a:lnTo>
                  <a:lnTo>
                    <a:pt x="155" y="1395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8"/>
                  </a:lnTo>
                  <a:lnTo>
                    <a:pt x="361" y="1608"/>
                  </a:lnTo>
                  <a:lnTo>
                    <a:pt x="367" y="1602"/>
                  </a:lnTo>
                  <a:lnTo>
                    <a:pt x="367" y="1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8" name="Freeform 178"/>
            <p:cNvSpPr>
              <a:spLocks noEditPoints="1"/>
            </p:cNvSpPr>
            <p:nvPr/>
          </p:nvSpPr>
          <p:spPr bwMode="auto">
            <a:xfrm>
              <a:off x="8517" y="4081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3" y="1092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7" y="1137"/>
                </a:cxn>
                <a:cxn ang="0">
                  <a:pos x="341" y="1105"/>
                </a:cxn>
                <a:cxn ang="0">
                  <a:pos x="302" y="1098"/>
                </a:cxn>
                <a:cxn ang="0">
                  <a:pos x="270" y="1085"/>
                </a:cxn>
                <a:cxn ang="0">
                  <a:pos x="244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2" y="775"/>
                </a:cxn>
                <a:cxn ang="0">
                  <a:pos x="798" y="808"/>
                </a:cxn>
                <a:cxn ang="0">
                  <a:pos x="811" y="975"/>
                </a:cxn>
                <a:cxn ang="0">
                  <a:pos x="817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0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0" y="1150"/>
                </a:cxn>
                <a:cxn ang="0">
                  <a:pos x="1088" y="1143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4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3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7" y="1137"/>
                  </a:lnTo>
                  <a:lnTo>
                    <a:pt x="347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2" y="1098"/>
                  </a:lnTo>
                  <a:lnTo>
                    <a:pt x="283" y="1092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4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5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7" y="859"/>
                  </a:lnTo>
                  <a:lnTo>
                    <a:pt x="392" y="775"/>
                  </a:lnTo>
                  <a:lnTo>
                    <a:pt x="792" y="775"/>
                  </a:lnTo>
                  <a:lnTo>
                    <a:pt x="798" y="808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7" y="1021"/>
                  </a:lnTo>
                  <a:lnTo>
                    <a:pt x="817" y="1047"/>
                  </a:lnTo>
                  <a:lnTo>
                    <a:pt x="804" y="1072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0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0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4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39" name="Freeform 179"/>
            <p:cNvSpPr>
              <a:spLocks/>
            </p:cNvSpPr>
            <p:nvPr/>
          </p:nvSpPr>
          <p:spPr bwMode="auto">
            <a:xfrm>
              <a:off x="9714" y="4721"/>
              <a:ext cx="522" cy="768"/>
            </a:xfrm>
            <a:custGeom>
              <a:avLst/>
              <a:gdLst/>
              <a:ahLst/>
              <a:cxnLst>
                <a:cxn ang="0">
                  <a:pos x="309" y="387"/>
                </a:cxn>
                <a:cxn ang="0">
                  <a:pos x="386" y="478"/>
                </a:cxn>
                <a:cxn ang="0">
                  <a:pos x="393" y="626"/>
                </a:cxn>
                <a:cxn ang="0">
                  <a:pos x="335" y="710"/>
                </a:cxn>
                <a:cxn ang="0">
                  <a:pos x="251" y="736"/>
                </a:cxn>
                <a:cxn ang="0">
                  <a:pos x="161" y="723"/>
                </a:cxn>
                <a:cxn ang="0">
                  <a:pos x="64" y="658"/>
                </a:cxn>
                <a:cxn ang="0">
                  <a:pos x="116" y="633"/>
                </a:cxn>
                <a:cxn ang="0">
                  <a:pos x="129" y="594"/>
                </a:cxn>
                <a:cxn ang="0">
                  <a:pos x="103" y="542"/>
                </a:cxn>
                <a:cxn ang="0">
                  <a:pos x="52" y="529"/>
                </a:cxn>
                <a:cxn ang="0">
                  <a:pos x="19" y="549"/>
                </a:cxn>
                <a:cxn ang="0">
                  <a:pos x="0" y="594"/>
                </a:cxn>
                <a:cxn ang="0">
                  <a:pos x="52" y="704"/>
                </a:cxn>
                <a:cxn ang="0">
                  <a:pos x="174" y="762"/>
                </a:cxn>
                <a:cxn ang="0">
                  <a:pos x="341" y="755"/>
                </a:cxn>
                <a:cxn ang="0">
                  <a:pos x="470" y="678"/>
                </a:cxn>
                <a:cxn ang="0">
                  <a:pos x="522" y="555"/>
                </a:cxn>
                <a:cxn ang="0">
                  <a:pos x="470" y="432"/>
                </a:cxn>
                <a:cxn ang="0">
                  <a:pos x="322" y="355"/>
                </a:cxn>
                <a:cxn ang="0">
                  <a:pos x="451" y="264"/>
                </a:cxn>
                <a:cxn ang="0">
                  <a:pos x="483" y="155"/>
                </a:cxn>
                <a:cxn ang="0">
                  <a:pos x="419" y="45"/>
                </a:cxn>
                <a:cxn ang="0">
                  <a:pos x="258" y="0"/>
                </a:cxn>
                <a:cxn ang="0">
                  <a:pos x="103" y="45"/>
                </a:cxn>
                <a:cxn ang="0">
                  <a:pos x="39" y="155"/>
                </a:cxn>
                <a:cxn ang="0">
                  <a:pos x="52" y="187"/>
                </a:cxn>
                <a:cxn ang="0">
                  <a:pos x="97" y="213"/>
                </a:cxn>
                <a:cxn ang="0">
                  <a:pos x="129" y="200"/>
                </a:cxn>
                <a:cxn ang="0">
                  <a:pos x="148" y="174"/>
                </a:cxn>
                <a:cxn ang="0">
                  <a:pos x="148" y="129"/>
                </a:cxn>
                <a:cxn ang="0">
                  <a:pos x="97" y="96"/>
                </a:cxn>
                <a:cxn ang="0">
                  <a:pos x="206" y="38"/>
                </a:cxn>
                <a:cxn ang="0">
                  <a:pos x="283" y="38"/>
                </a:cxn>
                <a:cxn ang="0">
                  <a:pos x="348" y="71"/>
                </a:cxn>
                <a:cxn ang="0">
                  <a:pos x="373" y="155"/>
                </a:cxn>
                <a:cxn ang="0">
                  <a:pos x="328" y="290"/>
                </a:cxn>
                <a:cxn ang="0">
                  <a:pos x="258" y="335"/>
                </a:cxn>
                <a:cxn ang="0">
                  <a:pos x="167" y="342"/>
                </a:cxn>
                <a:cxn ang="0">
                  <a:pos x="161" y="368"/>
                </a:cxn>
                <a:cxn ang="0">
                  <a:pos x="174" y="374"/>
                </a:cxn>
                <a:cxn ang="0">
                  <a:pos x="251" y="374"/>
                </a:cxn>
              </a:cxnLst>
              <a:rect l="0" t="0" r="r" b="b"/>
              <a:pathLst>
                <a:path w="522" h="768">
                  <a:moveTo>
                    <a:pt x="251" y="374"/>
                  </a:moveTo>
                  <a:lnTo>
                    <a:pt x="309" y="387"/>
                  </a:lnTo>
                  <a:lnTo>
                    <a:pt x="354" y="419"/>
                  </a:lnTo>
                  <a:lnTo>
                    <a:pt x="386" y="478"/>
                  </a:lnTo>
                  <a:lnTo>
                    <a:pt x="399" y="555"/>
                  </a:lnTo>
                  <a:lnTo>
                    <a:pt x="393" y="626"/>
                  </a:lnTo>
                  <a:lnTo>
                    <a:pt x="367" y="678"/>
                  </a:lnTo>
                  <a:lnTo>
                    <a:pt x="335" y="710"/>
                  </a:lnTo>
                  <a:lnTo>
                    <a:pt x="296" y="729"/>
                  </a:lnTo>
                  <a:lnTo>
                    <a:pt x="251" y="736"/>
                  </a:lnTo>
                  <a:lnTo>
                    <a:pt x="213" y="729"/>
                  </a:lnTo>
                  <a:lnTo>
                    <a:pt x="161" y="723"/>
                  </a:lnTo>
                  <a:lnTo>
                    <a:pt x="103" y="697"/>
                  </a:lnTo>
                  <a:lnTo>
                    <a:pt x="64" y="658"/>
                  </a:lnTo>
                  <a:lnTo>
                    <a:pt x="103" y="645"/>
                  </a:lnTo>
                  <a:lnTo>
                    <a:pt x="116" y="633"/>
                  </a:lnTo>
                  <a:lnTo>
                    <a:pt x="129" y="607"/>
                  </a:lnTo>
                  <a:lnTo>
                    <a:pt x="129" y="594"/>
                  </a:lnTo>
                  <a:lnTo>
                    <a:pt x="116" y="555"/>
                  </a:lnTo>
                  <a:lnTo>
                    <a:pt x="103" y="542"/>
                  </a:lnTo>
                  <a:lnTo>
                    <a:pt x="64" y="529"/>
                  </a:lnTo>
                  <a:lnTo>
                    <a:pt x="52" y="529"/>
                  </a:lnTo>
                  <a:lnTo>
                    <a:pt x="32" y="536"/>
                  </a:lnTo>
                  <a:lnTo>
                    <a:pt x="19" y="549"/>
                  </a:lnTo>
                  <a:lnTo>
                    <a:pt x="7" y="574"/>
                  </a:lnTo>
                  <a:lnTo>
                    <a:pt x="0" y="594"/>
                  </a:lnTo>
                  <a:lnTo>
                    <a:pt x="13" y="652"/>
                  </a:lnTo>
                  <a:lnTo>
                    <a:pt x="52" y="704"/>
                  </a:lnTo>
                  <a:lnTo>
                    <a:pt x="110" y="742"/>
                  </a:lnTo>
                  <a:lnTo>
                    <a:pt x="174" y="762"/>
                  </a:lnTo>
                  <a:lnTo>
                    <a:pt x="258" y="768"/>
                  </a:lnTo>
                  <a:lnTo>
                    <a:pt x="341" y="755"/>
                  </a:lnTo>
                  <a:lnTo>
                    <a:pt x="419" y="729"/>
                  </a:lnTo>
                  <a:lnTo>
                    <a:pt x="470" y="678"/>
                  </a:lnTo>
                  <a:lnTo>
                    <a:pt x="509" y="620"/>
                  </a:lnTo>
                  <a:lnTo>
                    <a:pt x="522" y="555"/>
                  </a:lnTo>
                  <a:lnTo>
                    <a:pt x="509" y="490"/>
                  </a:lnTo>
                  <a:lnTo>
                    <a:pt x="470" y="432"/>
                  </a:lnTo>
                  <a:lnTo>
                    <a:pt x="406" y="381"/>
                  </a:lnTo>
                  <a:lnTo>
                    <a:pt x="322" y="355"/>
                  </a:lnTo>
                  <a:lnTo>
                    <a:pt x="399" y="316"/>
                  </a:lnTo>
                  <a:lnTo>
                    <a:pt x="451" y="264"/>
                  </a:lnTo>
                  <a:lnTo>
                    <a:pt x="476" y="213"/>
                  </a:lnTo>
                  <a:lnTo>
                    <a:pt x="483" y="155"/>
                  </a:lnTo>
                  <a:lnTo>
                    <a:pt x="464" y="96"/>
                  </a:lnTo>
                  <a:lnTo>
                    <a:pt x="419" y="45"/>
                  </a:lnTo>
                  <a:lnTo>
                    <a:pt x="348" y="12"/>
                  </a:lnTo>
                  <a:lnTo>
                    <a:pt x="258" y="0"/>
                  </a:lnTo>
                  <a:lnTo>
                    <a:pt x="167" y="12"/>
                  </a:lnTo>
                  <a:lnTo>
                    <a:pt x="103" y="45"/>
                  </a:lnTo>
                  <a:lnTo>
                    <a:pt x="52" y="90"/>
                  </a:lnTo>
                  <a:lnTo>
                    <a:pt x="39" y="155"/>
                  </a:lnTo>
                  <a:lnTo>
                    <a:pt x="39" y="174"/>
                  </a:lnTo>
                  <a:lnTo>
                    <a:pt x="52" y="187"/>
                  </a:lnTo>
                  <a:lnTo>
                    <a:pt x="58" y="200"/>
                  </a:lnTo>
                  <a:lnTo>
                    <a:pt x="97" y="213"/>
                  </a:lnTo>
                  <a:lnTo>
                    <a:pt x="116" y="206"/>
                  </a:lnTo>
                  <a:lnTo>
                    <a:pt x="129" y="200"/>
                  </a:lnTo>
                  <a:lnTo>
                    <a:pt x="142" y="187"/>
                  </a:lnTo>
                  <a:lnTo>
                    <a:pt x="148" y="174"/>
                  </a:lnTo>
                  <a:lnTo>
                    <a:pt x="155" y="155"/>
                  </a:lnTo>
                  <a:lnTo>
                    <a:pt x="148" y="129"/>
                  </a:lnTo>
                  <a:lnTo>
                    <a:pt x="122" y="103"/>
                  </a:lnTo>
                  <a:lnTo>
                    <a:pt x="97" y="96"/>
                  </a:lnTo>
                  <a:lnTo>
                    <a:pt x="148" y="58"/>
                  </a:lnTo>
                  <a:lnTo>
                    <a:pt x="206" y="38"/>
                  </a:lnTo>
                  <a:lnTo>
                    <a:pt x="251" y="32"/>
                  </a:lnTo>
                  <a:lnTo>
                    <a:pt x="283" y="38"/>
                  </a:lnTo>
                  <a:lnTo>
                    <a:pt x="316" y="51"/>
                  </a:lnTo>
                  <a:lnTo>
                    <a:pt x="348" y="71"/>
                  </a:lnTo>
                  <a:lnTo>
                    <a:pt x="367" y="103"/>
                  </a:lnTo>
                  <a:lnTo>
                    <a:pt x="373" y="155"/>
                  </a:lnTo>
                  <a:lnTo>
                    <a:pt x="361" y="226"/>
                  </a:lnTo>
                  <a:lnTo>
                    <a:pt x="328" y="290"/>
                  </a:lnTo>
                  <a:lnTo>
                    <a:pt x="296" y="323"/>
                  </a:lnTo>
                  <a:lnTo>
                    <a:pt x="258" y="335"/>
                  </a:lnTo>
                  <a:lnTo>
                    <a:pt x="206" y="342"/>
                  </a:lnTo>
                  <a:lnTo>
                    <a:pt x="167" y="342"/>
                  </a:lnTo>
                  <a:lnTo>
                    <a:pt x="161" y="348"/>
                  </a:lnTo>
                  <a:lnTo>
                    <a:pt x="161" y="368"/>
                  </a:lnTo>
                  <a:lnTo>
                    <a:pt x="167" y="368"/>
                  </a:lnTo>
                  <a:lnTo>
                    <a:pt x="174" y="374"/>
                  </a:lnTo>
                  <a:lnTo>
                    <a:pt x="187" y="374"/>
                  </a:lnTo>
                  <a:lnTo>
                    <a:pt x="251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0" name="Freeform 180"/>
            <p:cNvSpPr>
              <a:spLocks/>
            </p:cNvSpPr>
            <p:nvPr/>
          </p:nvSpPr>
          <p:spPr bwMode="auto">
            <a:xfrm>
              <a:off x="10821" y="4294"/>
              <a:ext cx="1069" cy="1072"/>
            </a:xfrm>
            <a:custGeom>
              <a:avLst/>
              <a:gdLst/>
              <a:ahLst/>
              <a:cxnLst>
                <a:cxn ang="0">
                  <a:pos x="567" y="569"/>
                </a:cxn>
                <a:cxn ang="0">
                  <a:pos x="1037" y="569"/>
                </a:cxn>
                <a:cxn ang="0">
                  <a:pos x="1050" y="562"/>
                </a:cxn>
                <a:cxn ang="0">
                  <a:pos x="1062" y="549"/>
                </a:cxn>
                <a:cxn ang="0">
                  <a:pos x="1069" y="536"/>
                </a:cxn>
                <a:cxn ang="0">
                  <a:pos x="1056" y="511"/>
                </a:cxn>
                <a:cxn ang="0">
                  <a:pos x="1050" y="504"/>
                </a:cxn>
                <a:cxn ang="0">
                  <a:pos x="567" y="504"/>
                </a:cxn>
                <a:cxn ang="0">
                  <a:pos x="567" y="26"/>
                </a:cxn>
                <a:cxn ang="0">
                  <a:pos x="560" y="20"/>
                </a:cxn>
                <a:cxn ang="0">
                  <a:pos x="554" y="7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7"/>
                </a:cxn>
                <a:cxn ang="0">
                  <a:pos x="509" y="20"/>
                </a:cxn>
                <a:cxn ang="0">
                  <a:pos x="502" y="26"/>
                </a:cxn>
                <a:cxn ang="0">
                  <a:pos x="502" y="504"/>
                </a:cxn>
                <a:cxn ang="0">
                  <a:pos x="20" y="504"/>
                </a:cxn>
                <a:cxn ang="0">
                  <a:pos x="7" y="511"/>
                </a:cxn>
                <a:cxn ang="0">
                  <a:pos x="0" y="523"/>
                </a:cxn>
                <a:cxn ang="0">
                  <a:pos x="0" y="549"/>
                </a:cxn>
                <a:cxn ang="0">
                  <a:pos x="7" y="556"/>
                </a:cxn>
                <a:cxn ang="0">
                  <a:pos x="20" y="562"/>
                </a:cxn>
                <a:cxn ang="0">
                  <a:pos x="26" y="569"/>
                </a:cxn>
                <a:cxn ang="0">
                  <a:pos x="502" y="569"/>
                </a:cxn>
                <a:cxn ang="0">
                  <a:pos x="502" y="1040"/>
                </a:cxn>
                <a:cxn ang="0">
                  <a:pos x="509" y="1053"/>
                </a:cxn>
                <a:cxn ang="0">
                  <a:pos x="509" y="1060"/>
                </a:cxn>
                <a:cxn ang="0">
                  <a:pos x="535" y="1072"/>
                </a:cxn>
                <a:cxn ang="0">
                  <a:pos x="548" y="1066"/>
                </a:cxn>
                <a:cxn ang="0">
                  <a:pos x="560" y="1053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9"/>
                </a:cxn>
              </a:cxnLst>
              <a:rect l="0" t="0" r="r" b="b"/>
              <a:pathLst>
                <a:path w="1069" h="1072">
                  <a:moveTo>
                    <a:pt x="567" y="569"/>
                  </a:moveTo>
                  <a:lnTo>
                    <a:pt x="1037" y="569"/>
                  </a:lnTo>
                  <a:lnTo>
                    <a:pt x="1050" y="562"/>
                  </a:lnTo>
                  <a:lnTo>
                    <a:pt x="1062" y="549"/>
                  </a:lnTo>
                  <a:lnTo>
                    <a:pt x="1069" y="536"/>
                  </a:lnTo>
                  <a:lnTo>
                    <a:pt x="1056" y="511"/>
                  </a:lnTo>
                  <a:lnTo>
                    <a:pt x="1050" y="504"/>
                  </a:lnTo>
                  <a:lnTo>
                    <a:pt x="567" y="504"/>
                  </a:lnTo>
                  <a:lnTo>
                    <a:pt x="567" y="26"/>
                  </a:lnTo>
                  <a:lnTo>
                    <a:pt x="560" y="20"/>
                  </a:lnTo>
                  <a:lnTo>
                    <a:pt x="554" y="7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7"/>
                  </a:lnTo>
                  <a:lnTo>
                    <a:pt x="509" y="20"/>
                  </a:lnTo>
                  <a:lnTo>
                    <a:pt x="502" y="26"/>
                  </a:lnTo>
                  <a:lnTo>
                    <a:pt x="502" y="504"/>
                  </a:lnTo>
                  <a:lnTo>
                    <a:pt x="20" y="504"/>
                  </a:lnTo>
                  <a:lnTo>
                    <a:pt x="7" y="511"/>
                  </a:lnTo>
                  <a:lnTo>
                    <a:pt x="0" y="523"/>
                  </a:lnTo>
                  <a:lnTo>
                    <a:pt x="0" y="549"/>
                  </a:lnTo>
                  <a:lnTo>
                    <a:pt x="7" y="556"/>
                  </a:lnTo>
                  <a:lnTo>
                    <a:pt x="20" y="562"/>
                  </a:lnTo>
                  <a:lnTo>
                    <a:pt x="26" y="569"/>
                  </a:lnTo>
                  <a:lnTo>
                    <a:pt x="502" y="569"/>
                  </a:lnTo>
                  <a:lnTo>
                    <a:pt x="502" y="1040"/>
                  </a:lnTo>
                  <a:lnTo>
                    <a:pt x="509" y="1053"/>
                  </a:lnTo>
                  <a:lnTo>
                    <a:pt x="509" y="1060"/>
                  </a:lnTo>
                  <a:lnTo>
                    <a:pt x="535" y="1072"/>
                  </a:lnTo>
                  <a:lnTo>
                    <a:pt x="548" y="1066"/>
                  </a:lnTo>
                  <a:lnTo>
                    <a:pt x="560" y="1053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1" name="Freeform 181"/>
            <p:cNvSpPr>
              <a:spLocks noEditPoints="1"/>
            </p:cNvSpPr>
            <p:nvPr/>
          </p:nvSpPr>
          <p:spPr bwMode="auto">
            <a:xfrm>
              <a:off x="12392" y="4081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4" y="1092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8" y="1137"/>
                </a:cxn>
                <a:cxn ang="0">
                  <a:pos x="341" y="1105"/>
                </a:cxn>
                <a:cxn ang="0">
                  <a:pos x="303" y="1098"/>
                </a:cxn>
                <a:cxn ang="0">
                  <a:pos x="270" y="1085"/>
                </a:cxn>
                <a:cxn ang="0">
                  <a:pos x="245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3" y="775"/>
                </a:cxn>
                <a:cxn ang="0">
                  <a:pos x="798" y="808"/>
                </a:cxn>
                <a:cxn ang="0">
                  <a:pos x="811" y="975"/>
                </a:cxn>
                <a:cxn ang="0">
                  <a:pos x="818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0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1" y="1150"/>
                </a:cxn>
                <a:cxn ang="0">
                  <a:pos x="1088" y="1143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5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4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3" y="1098"/>
                  </a:lnTo>
                  <a:lnTo>
                    <a:pt x="283" y="1092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5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5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8" y="808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8" y="1021"/>
                  </a:lnTo>
                  <a:lnTo>
                    <a:pt x="818" y="1047"/>
                  </a:lnTo>
                  <a:lnTo>
                    <a:pt x="805" y="1072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0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1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5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2" name="Freeform 182"/>
            <p:cNvSpPr>
              <a:spLocks noEditPoints="1"/>
            </p:cNvSpPr>
            <p:nvPr/>
          </p:nvSpPr>
          <p:spPr bwMode="auto">
            <a:xfrm>
              <a:off x="13583" y="4708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6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7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3"/>
                </a:cxn>
                <a:cxn ang="0">
                  <a:pos x="206" y="723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5"/>
                </a:cxn>
                <a:cxn ang="0">
                  <a:pos x="457" y="755"/>
                </a:cxn>
                <a:cxn ang="0">
                  <a:pos x="547" y="762"/>
                </a:cxn>
                <a:cxn ang="0">
                  <a:pos x="547" y="723"/>
                </a:cxn>
                <a:cxn ang="0">
                  <a:pos x="483" y="723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7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2"/>
                </a:cxn>
                <a:cxn ang="0">
                  <a:pos x="335" y="536"/>
                </a:cxn>
                <a:cxn ang="0">
                  <a:pos x="38" y="536"/>
                </a:cxn>
                <a:cxn ang="0">
                  <a:pos x="335" y="122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6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7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3"/>
                  </a:lnTo>
                  <a:lnTo>
                    <a:pt x="206" y="723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5"/>
                  </a:lnTo>
                  <a:lnTo>
                    <a:pt x="457" y="755"/>
                  </a:lnTo>
                  <a:lnTo>
                    <a:pt x="547" y="762"/>
                  </a:lnTo>
                  <a:lnTo>
                    <a:pt x="547" y="723"/>
                  </a:lnTo>
                  <a:lnTo>
                    <a:pt x="483" y="723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7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2"/>
                  </a:moveTo>
                  <a:lnTo>
                    <a:pt x="335" y="536"/>
                  </a:lnTo>
                  <a:lnTo>
                    <a:pt x="38" y="536"/>
                  </a:lnTo>
                  <a:lnTo>
                    <a:pt x="335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3" name="Freeform 183"/>
            <p:cNvSpPr>
              <a:spLocks/>
            </p:cNvSpPr>
            <p:nvPr/>
          </p:nvSpPr>
          <p:spPr bwMode="auto">
            <a:xfrm>
              <a:off x="14349" y="4023"/>
              <a:ext cx="373" cy="1608"/>
            </a:xfrm>
            <a:custGeom>
              <a:avLst/>
              <a:gdLst/>
              <a:ahLst/>
              <a:cxnLst>
                <a:cxn ang="0">
                  <a:pos x="373" y="807"/>
                </a:cxn>
                <a:cxn ang="0">
                  <a:pos x="367" y="698"/>
                </a:cxn>
                <a:cxn ang="0">
                  <a:pos x="354" y="575"/>
                </a:cxn>
                <a:cxn ang="0">
                  <a:pos x="322" y="439"/>
                </a:cxn>
                <a:cxn ang="0">
                  <a:pos x="270" y="304"/>
                </a:cxn>
                <a:cxn ang="0">
                  <a:pos x="219" y="213"/>
                </a:cxn>
                <a:cxn ang="0">
                  <a:pos x="167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2" y="13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0" y="19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32" y="52"/>
                </a:cxn>
                <a:cxn ang="0">
                  <a:pos x="116" y="161"/>
                </a:cxn>
                <a:cxn ang="0">
                  <a:pos x="187" y="291"/>
                </a:cxn>
                <a:cxn ang="0">
                  <a:pos x="238" y="439"/>
                </a:cxn>
                <a:cxn ang="0">
                  <a:pos x="270" y="614"/>
                </a:cxn>
                <a:cxn ang="0">
                  <a:pos x="283" y="807"/>
                </a:cxn>
                <a:cxn ang="0">
                  <a:pos x="277" y="943"/>
                </a:cxn>
                <a:cxn ang="0">
                  <a:pos x="257" y="1079"/>
                </a:cxn>
                <a:cxn ang="0">
                  <a:pos x="225" y="1214"/>
                </a:cxn>
                <a:cxn ang="0">
                  <a:pos x="180" y="1343"/>
                </a:cxn>
                <a:cxn ang="0">
                  <a:pos x="109" y="1460"/>
                </a:cxn>
                <a:cxn ang="0">
                  <a:pos x="19" y="1570"/>
                </a:cxn>
                <a:cxn ang="0">
                  <a:pos x="6" y="1582"/>
                </a:cxn>
                <a:cxn ang="0">
                  <a:pos x="6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6" y="1608"/>
                </a:cxn>
                <a:cxn ang="0">
                  <a:pos x="19" y="1608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7" y="1466"/>
                </a:cxn>
                <a:cxn ang="0">
                  <a:pos x="219" y="1389"/>
                </a:cxn>
                <a:cxn ang="0">
                  <a:pos x="270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3" y="807"/>
                </a:cxn>
              </a:cxnLst>
              <a:rect l="0" t="0" r="r" b="b"/>
              <a:pathLst>
                <a:path w="373" h="1608">
                  <a:moveTo>
                    <a:pt x="373" y="807"/>
                  </a:moveTo>
                  <a:lnTo>
                    <a:pt x="367" y="698"/>
                  </a:lnTo>
                  <a:lnTo>
                    <a:pt x="354" y="575"/>
                  </a:lnTo>
                  <a:lnTo>
                    <a:pt x="322" y="439"/>
                  </a:lnTo>
                  <a:lnTo>
                    <a:pt x="270" y="304"/>
                  </a:lnTo>
                  <a:lnTo>
                    <a:pt x="219" y="213"/>
                  </a:lnTo>
                  <a:lnTo>
                    <a:pt x="167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2" y="13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32" y="52"/>
                  </a:lnTo>
                  <a:lnTo>
                    <a:pt x="116" y="161"/>
                  </a:lnTo>
                  <a:lnTo>
                    <a:pt x="187" y="291"/>
                  </a:lnTo>
                  <a:lnTo>
                    <a:pt x="238" y="439"/>
                  </a:lnTo>
                  <a:lnTo>
                    <a:pt x="270" y="614"/>
                  </a:lnTo>
                  <a:lnTo>
                    <a:pt x="283" y="807"/>
                  </a:lnTo>
                  <a:lnTo>
                    <a:pt x="277" y="943"/>
                  </a:lnTo>
                  <a:lnTo>
                    <a:pt x="257" y="1079"/>
                  </a:lnTo>
                  <a:lnTo>
                    <a:pt x="225" y="1214"/>
                  </a:lnTo>
                  <a:lnTo>
                    <a:pt x="180" y="1343"/>
                  </a:lnTo>
                  <a:lnTo>
                    <a:pt x="109" y="1460"/>
                  </a:lnTo>
                  <a:lnTo>
                    <a:pt x="19" y="1570"/>
                  </a:lnTo>
                  <a:lnTo>
                    <a:pt x="6" y="1582"/>
                  </a:lnTo>
                  <a:lnTo>
                    <a:pt x="6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6" y="1608"/>
                  </a:lnTo>
                  <a:lnTo>
                    <a:pt x="19" y="1608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7" y="1466"/>
                  </a:lnTo>
                  <a:lnTo>
                    <a:pt x="219" y="1389"/>
                  </a:lnTo>
                  <a:lnTo>
                    <a:pt x="270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3" y="8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4" name="Freeform 184"/>
            <p:cNvSpPr>
              <a:spLocks noEditPoints="1"/>
            </p:cNvSpPr>
            <p:nvPr/>
          </p:nvSpPr>
          <p:spPr bwMode="auto">
            <a:xfrm>
              <a:off x="14948" y="4133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8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2" y="833"/>
                </a:cxn>
                <a:cxn ang="0">
                  <a:pos x="1049" y="684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5"/>
                </a:cxn>
                <a:cxn ang="0">
                  <a:pos x="1126" y="310"/>
                </a:cxn>
                <a:cxn ang="0">
                  <a:pos x="1133" y="148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6"/>
                </a:cxn>
                <a:cxn ang="0">
                  <a:pos x="264" y="45"/>
                </a:cxn>
                <a:cxn ang="0">
                  <a:pos x="289" y="51"/>
                </a:cxn>
                <a:cxn ang="0">
                  <a:pos x="412" y="64"/>
                </a:cxn>
                <a:cxn ang="0">
                  <a:pos x="405" y="110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1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4" y="542"/>
                </a:cxn>
                <a:cxn ang="0">
                  <a:pos x="791" y="555"/>
                </a:cxn>
                <a:cxn ang="0">
                  <a:pos x="875" y="613"/>
                </a:cxn>
                <a:cxn ang="0">
                  <a:pos x="907" y="697"/>
                </a:cxn>
                <a:cxn ang="0">
                  <a:pos x="894" y="827"/>
                </a:cxn>
                <a:cxn ang="0">
                  <a:pos x="778" y="982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2" y="1053"/>
                  </a:lnTo>
                  <a:lnTo>
                    <a:pt x="0" y="1078"/>
                  </a:lnTo>
                  <a:lnTo>
                    <a:pt x="6" y="1091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4"/>
                  </a:lnTo>
                  <a:lnTo>
                    <a:pt x="1017" y="626"/>
                  </a:lnTo>
                  <a:lnTo>
                    <a:pt x="965" y="575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5"/>
                  </a:lnTo>
                  <a:lnTo>
                    <a:pt x="1075" y="387"/>
                  </a:lnTo>
                  <a:lnTo>
                    <a:pt x="1126" y="310"/>
                  </a:lnTo>
                  <a:lnTo>
                    <a:pt x="1145" y="219"/>
                  </a:lnTo>
                  <a:lnTo>
                    <a:pt x="1133" y="148"/>
                  </a:lnTo>
                  <a:lnTo>
                    <a:pt x="1100" y="90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6" y="45"/>
                  </a:lnTo>
                  <a:lnTo>
                    <a:pt x="289" y="51"/>
                  </a:lnTo>
                  <a:lnTo>
                    <a:pt x="386" y="51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5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1"/>
                  </a:lnTo>
                  <a:lnTo>
                    <a:pt x="824" y="51"/>
                  </a:lnTo>
                  <a:lnTo>
                    <a:pt x="894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5"/>
                  </a:lnTo>
                  <a:lnTo>
                    <a:pt x="778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7"/>
                  </a:lnTo>
                  <a:lnTo>
                    <a:pt x="315" y="995"/>
                  </a:lnTo>
                  <a:lnTo>
                    <a:pt x="424" y="542"/>
                  </a:lnTo>
                  <a:lnTo>
                    <a:pt x="727" y="542"/>
                  </a:lnTo>
                  <a:lnTo>
                    <a:pt x="791" y="555"/>
                  </a:lnTo>
                  <a:lnTo>
                    <a:pt x="843" y="575"/>
                  </a:lnTo>
                  <a:lnTo>
                    <a:pt x="875" y="613"/>
                  </a:lnTo>
                  <a:lnTo>
                    <a:pt x="901" y="652"/>
                  </a:lnTo>
                  <a:lnTo>
                    <a:pt x="907" y="697"/>
                  </a:lnTo>
                  <a:lnTo>
                    <a:pt x="914" y="730"/>
                  </a:lnTo>
                  <a:lnTo>
                    <a:pt x="894" y="827"/>
                  </a:lnTo>
                  <a:lnTo>
                    <a:pt x="849" y="911"/>
                  </a:lnTo>
                  <a:lnTo>
                    <a:pt x="778" y="982"/>
                  </a:lnTo>
                  <a:lnTo>
                    <a:pt x="688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5" name="Freeform 185"/>
            <p:cNvSpPr>
              <a:spLocks/>
            </p:cNvSpPr>
            <p:nvPr/>
          </p:nvSpPr>
          <p:spPr bwMode="auto">
            <a:xfrm>
              <a:off x="16222" y="4721"/>
              <a:ext cx="406" cy="749"/>
            </a:xfrm>
            <a:custGeom>
              <a:avLst/>
              <a:gdLst/>
              <a:ahLst/>
              <a:cxnLst>
                <a:cxn ang="0">
                  <a:pos x="251" y="32"/>
                </a:cxn>
                <a:cxn ang="0">
                  <a:pos x="251" y="6"/>
                </a:cxn>
                <a:cxn ang="0">
                  <a:pos x="238" y="0"/>
                </a:cxn>
                <a:cxn ang="0">
                  <a:pos x="219" y="0"/>
                </a:cxn>
                <a:cxn ang="0">
                  <a:pos x="161" y="45"/>
                </a:cxn>
                <a:cxn ang="0">
                  <a:pos x="103" y="64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6"/>
                </a:cxn>
                <a:cxn ang="0">
                  <a:pos x="39" y="116"/>
                </a:cxn>
                <a:cxn ang="0">
                  <a:pos x="97" y="103"/>
                </a:cxn>
                <a:cxn ang="0">
                  <a:pos x="161" y="84"/>
                </a:cxn>
                <a:cxn ang="0">
                  <a:pos x="161" y="684"/>
                </a:cxn>
                <a:cxn ang="0">
                  <a:pos x="148" y="697"/>
                </a:cxn>
                <a:cxn ang="0">
                  <a:pos x="116" y="704"/>
                </a:cxn>
                <a:cxn ang="0">
                  <a:pos x="52" y="710"/>
                </a:cxn>
                <a:cxn ang="0">
                  <a:pos x="7" y="710"/>
                </a:cxn>
                <a:cxn ang="0">
                  <a:pos x="7" y="749"/>
                </a:cxn>
                <a:cxn ang="0">
                  <a:pos x="97" y="749"/>
                </a:cxn>
                <a:cxn ang="0">
                  <a:pos x="161" y="742"/>
                </a:cxn>
                <a:cxn ang="0">
                  <a:pos x="251" y="742"/>
                </a:cxn>
                <a:cxn ang="0">
                  <a:pos x="309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7" y="710"/>
                </a:cxn>
                <a:cxn ang="0">
                  <a:pos x="303" y="704"/>
                </a:cxn>
                <a:cxn ang="0">
                  <a:pos x="271" y="697"/>
                </a:cxn>
                <a:cxn ang="0">
                  <a:pos x="258" y="678"/>
                </a:cxn>
                <a:cxn ang="0">
                  <a:pos x="251" y="658"/>
                </a:cxn>
                <a:cxn ang="0">
                  <a:pos x="251" y="32"/>
                </a:cxn>
              </a:cxnLst>
              <a:rect l="0" t="0" r="r" b="b"/>
              <a:pathLst>
                <a:path w="406" h="749">
                  <a:moveTo>
                    <a:pt x="251" y="32"/>
                  </a:moveTo>
                  <a:lnTo>
                    <a:pt x="251" y="6"/>
                  </a:lnTo>
                  <a:lnTo>
                    <a:pt x="238" y="0"/>
                  </a:lnTo>
                  <a:lnTo>
                    <a:pt x="219" y="0"/>
                  </a:lnTo>
                  <a:lnTo>
                    <a:pt x="161" y="45"/>
                  </a:lnTo>
                  <a:lnTo>
                    <a:pt x="103" y="64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6"/>
                  </a:lnTo>
                  <a:lnTo>
                    <a:pt x="39" y="116"/>
                  </a:lnTo>
                  <a:lnTo>
                    <a:pt x="97" y="103"/>
                  </a:lnTo>
                  <a:lnTo>
                    <a:pt x="161" y="84"/>
                  </a:lnTo>
                  <a:lnTo>
                    <a:pt x="161" y="684"/>
                  </a:lnTo>
                  <a:lnTo>
                    <a:pt x="148" y="697"/>
                  </a:lnTo>
                  <a:lnTo>
                    <a:pt x="116" y="704"/>
                  </a:lnTo>
                  <a:lnTo>
                    <a:pt x="52" y="710"/>
                  </a:lnTo>
                  <a:lnTo>
                    <a:pt x="7" y="710"/>
                  </a:lnTo>
                  <a:lnTo>
                    <a:pt x="7" y="749"/>
                  </a:lnTo>
                  <a:lnTo>
                    <a:pt x="97" y="749"/>
                  </a:lnTo>
                  <a:lnTo>
                    <a:pt x="161" y="742"/>
                  </a:lnTo>
                  <a:lnTo>
                    <a:pt x="251" y="742"/>
                  </a:lnTo>
                  <a:lnTo>
                    <a:pt x="309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7" y="710"/>
                  </a:lnTo>
                  <a:lnTo>
                    <a:pt x="303" y="704"/>
                  </a:lnTo>
                  <a:lnTo>
                    <a:pt x="271" y="697"/>
                  </a:lnTo>
                  <a:lnTo>
                    <a:pt x="258" y="678"/>
                  </a:lnTo>
                  <a:lnTo>
                    <a:pt x="251" y="658"/>
                  </a:lnTo>
                  <a:lnTo>
                    <a:pt x="251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6" name="Freeform 186"/>
            <p:cNvSpPr>
              <a:spLocks/>
            </p:cNvSpPr>
            <p:nvPr/>
          </p:nvSpPr>
          <p:spPr bwMode="auto">
            <a:xfrm>
              <a:off x="1165" y="6542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2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6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50"/>
                </a:cxn>
                <a:cxn ang="0">
                  <a:pos x="580" y="19"/>
                </a:cxn>
                <a:cxn ang="0">
                  <a:pos x="567" y="0"/>
                </a:cxn>
                <a:cxn ang="0">
                  <a:pos x="271" y="6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00" y="58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1"/>
                </a:cxn>
                <a:cxn ang="0">
                  <a:pos x="33" y="1046"/>
                </a:cxn>
                <a:cxn ang="0">
                  <a:pos x="20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187" y="1092"/>
                </a:cxn>
                <a:cxn ang="0">
                  <a:pos x="367" y="1098"/>
                </a:cxn>
                <a:cxn ang="0">
                  <a:pos x="380" y="1079"/>
                </a:cxn>
                <a:cxn ang="0">
                  <a:pos x="367" y="1046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5"/>
                </a:cxn>
                <a:cxn ang="0">
                  <a:pos x="606" y="1072"/>
                </a:cxn>
                <a:cxn ang="0">
                  <a:pos x="612" y="1092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3"/>
                </a:cxn>
                <a:cxn ang="0">
                  <a:pos x="927" y="1046"/>
                </a:cxn>
                <a:cxn ang="0">
                  <a:pos x="902" y="1053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2"/>
                </a:cxn>
                <a:cxn ang="0">
                  <a:pos x="1333" y="1098"/>
                </a:cxn>
                <a:cxn ang="0">
                  <a:pos x="1346" y="1079"/>
                </a:cxn>
                <a:cxn ang="0">
                  <a:pos x="1333" y="1046"/>
                </a:cxn>
                <a:cxn ang="0">
                  <a:pos x="1211" y="1040"/>
                </a:cxn>
                <a:cxn ang="0">
                  <a:pos x="1198" y="1021"/>
                </a:cxn>
                <a:cxn ang="0">
                  <a:pos x="1204" y="1001"/>
                </a:cxn>
                <a:cxn ang="0">
                  <a:pos x="1423" y="123"/>
                </a:cxn>
              </a:cxnLst>
              <a:rect l="0" t="0" r="r" b="b"/>
              <a:pathLst>
                <a:path w="1610" h="1098">
                  <a:moveTo>
                    <a:pt x="1423" y="123"/>
                  </a:moveTo>
                  <a:lnTo>
                    <a:pt x="1429" y="84"/>
                  </a:lnTo>
                  <a:lnTo>
                    <a:pt x="1449" y="65"/>
                  </a:lnTo>
                  <a:lnTo>
                    <a:pt x="1487" y="52"/>
                  </a:lnTo>
                  <a:lnTo>
                    <a:pt x="1578" y="52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6"/>
                  </a:lnTo>
                  <a:lnTo>
                    <a:pt x="1603" y="6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6"/>
                  </a:lnTo>
                  <a:lnTo>
                    <a:pt x="1301" y="13"/>
                  </a:lnTo>
                  <a:lnTo>
                    <a:pt x="1294" y="32"/>
                  </a:lnTo>
                  <a:lnTo>
                    <a:pt x="709" y="950"/>
                  </a:lnTo>
                  <a:lnTo>
                    <a:pt x="580" y="39"/>
                  </a:lnTo>
                  <a:lnTo>
                    <a:pt x="580" y="19"/>
                  </a:lnTo>
                  <a:lnTo>
                    <a:pt x="573" y="6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0" y="52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5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5"/>
                  </a:lnTo>
                  <a:lnTo>
                    <a:pt x="142" y="1021"/>
                  </a:lnTo>
                  <a:lnTo>
                    <a:pt x="97" y="1040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7" y="1092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2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2"/>
                  </a:lnTo>
                  <a:lnTo>
                    <a:pt x="380" y="1079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5"/>
                  </a:lnTo>
                  <a:lnTo>
                    <a:pt x="470" y="65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2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2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3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3"/>
                  </a:lnTo>
                  <a:lnTo>
                    <a:pt x="902" y="1053"/>
                  </a:lnTo>
                  <a:lnTo>
                    <a:pt x="895" y="1066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2"/>
                  </a:lnTo>
                  <a:lnTo>
                    <a:pt x="1120" y="1092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2"/>
                  </a:lnTo>
                  <a:lnTo>
                    <a:pt x="1346" y="1079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40"/>
                  </a:lnTo>
                  <a:lnTo>
                    <a:pt x="1204" y="1033"/>
                  </a:lnTo>
                  <a:lnTo>
                    <a:pt x="1198" y="1021"/>
                  </a:lnTo>
                  <a:lnTo>
                    <a:pt x="1198" y="1008"/>
                  </a:lnTo>
                  <a:lnTo>
                    <a:pt x="1204" y="1001"/>
                  </a:lnTo>
                  <a:lnTo>
                    <a:pt x="1211" y="982"/>
                  </a:lnTo>
                  <a:lnTo>
                    <a:pt x="142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7" name="Freeform 187"/>
            <p:cNvSpPr>
              <a:spLocks/>
            </p:cNvSpPr>
            <p:nvPr/>
          </p:nvSpPr>
          <p:spPr bwMode="auto">
            <a:xfrm>
              <a:off x="2717" y="7136"/>
              <a:ext cx="521" cy="769"/>
            </a:xfrm>
            <a:custGeom>
              <a:avLst/>
              <a:gdLst/>
              <a:ahLst/>
              <a:cxnLst>
                <a:cxn ang="0">
                  <a:pos x="309" y="388"/>
                </a:cxn>
                <a:cxn ang="0">
                  <a:pos x="386" y="478"/>
                </a:cxn>
                <a:cxn ang="0">
                  <a:pos x="392" y="627"/>
                </a:cxn>
                <a:cxn ang="0">
                  <a:pos x="335" y="711"/>
                </a:cxn>
                <a:cxn ang="0">
                  <a:pos x="251" y="737"/>
                </a:cxn>
                <a:cxn ang="0">
                  <a:pos x="161" y="724"/>
                </a:cxn>
                <a:cxn ang="0">
                  <a:pos x="64" y="659"/>
                </a:cxn>
                <a:cxn ang="0">
                  <a:pos x="116" y="633"/>
                </a:cxn>
                <a:cxn ang="0">
                  <a:pos x="129" y="594"/>
                </a:cxn>
                <a:cxn ang="0">
                  <a:pos x="103" y="543"/>
                </a:cxn>
                <a:cxn ang="0">
                  <a:pos x="51" y="530"/>
                </a:cxn>
                <a:cxn ang="0">
                  <a:pos x="19" y="549"/>
                </a:cxn>
                <a:cxn ang="0">
                  <a:pos x="0" y="594"/>
                </a:cxn>
                <a:cxn ang="0">
                  <a:pos x="51" y="704"/>
                </a:cxn>
                <a:cxn ang="0">
                  <a:pos x="174" y="762"/>
                </a:cxn>
                <a:cxn ang="0">
                  <a:pos x="341" y="756"/>
                </a:cxn>
                <a:cxn ang="0">
                  <a:pos x="470" y="678"/>
                </a:cxn>
                <a:cxn ang="0">
                  <a:pos x="521" y="556"/>
                </a:cxn>
                <a:cxn ang="0">
                  <a:pos x="470" y="433"/>
                </a:cxn>
                <a:cxn ang="0">
                  <a:pos x="322" y="356"/>
                </a:cxn>
                <a:cxn ang="0">
                  <a:pos x="450" y="265"/>
                </a:cxn>
                <a:cxn ang="0">
                  <a:pos x="483" y="155"/>
                </a:cxn>
                <a:cxn ang="0">
                  <a:pos x="418" y="45"/>
                </a:cxn>
                <a:cxn ang="0">
                  <a:pos x="257" y="0"/>
                </a:cxn>
                <a:cxn ang="0">
                  <a:pos x="103" y="45"/>
                </a:cxn>
                <a:cxn ang="0">
                  <a:pos x="38" y="155"/>
                </a:cxn>
                <a:cxn ang="0">
                  <a:pos x="51" y="188"/>
                </a:cxn>
                <a:cxn ang="0">
                  <a:pos x="96" y="213"/>
                </a:cxn>
                <a:cxn ang="0">
                  <a:pos x="129" y="200"/>
                </a:cxn>
                <a:cxn ang="0">
                  <a:pos x="148" y="175"/>
                </a:cxn>
                <a:cxn ang="0">
                  <a:pos x="148" y="129"/>
                </a:cxn>
                <a:cxn ang="0">
                  <a:pos x="96" y="97"/>
                </a:cxn>
                <a:cxn ang="0">
                  <a:pos x="206" y="39"/>
                </a:cxn>
                <a:cxn ang="0">
                  <a:pos x="283" y="39"/>
                </a:cxn>
                <a:cxn ang="0">
                  <a:pos x="347" y="71"/>
                </a:cxn>
                <a:cxn ang="0">
                  <a:pos x="373" y="155"/>
                </a:cxn>
                <a:cxn ang="0">
                  <a:pos x="328" y="291"/>
                </a:cxn>
                <a:cxn ang="0">
                  <a:pos x="257" y="336"/>
                </a:cxn>
                <a:cxn ang="0">
                  <a:pos x="167" y="343"/>
                </a:cxn>
                <a:cxn ang="0">
                  <a:pos x="161" y="368"/>
                </a:cxn>
                <a:cxn ang="0">
                  <a:pos x="174" y="375"/>
                </a:cxn>
                <a:cxn ang="0">
                  <a:pos x="251" y="375"/>
                </a:cxn>
              </a:cxnLst>
              <a:rect l="0" t="0" r="r" b="b"/>
              <a:pathLst>
                <a:path w="521" h="769">
                  <a:moveTo>
                    <a:pt x="251" y="375"/>
                  </a:moveTo>
                  <a:lnTo>
                    <a:pt x="309" y="388"/>
                  </a:lnTo>
                  <a:lnTo>
                    <a:pt x="354" y="420"/>
                  </a:lnTo>
                  <a:lnTo>
                    <a:pt x="386" y="478"/>
                  </a:lnTo>
                  <a:lnTo>
                    <a:pt x="399" y="556"/>
                  </a:lnTo>
                  <a:lnTo>
                    <a:pt x="392" y="627"/>
                  </a:lnTo>
                  <a:lnTo>
                    <a:pt x="367" y="678"/>
                  </a:lnTo>
                  <a:lnTo>
                    <a:pt x="335" y="711"/>
                  </a:lnTo>
                  <a:lnTo>
                    <a:pt x="296" y="730"/>
                  </a:lnTo>
                  <a:lnTo>
                    <a:pt x="251" y="737"/>
                  </a:lnTo>
                  <a:lnTo>
                    <a:pt x="212" y="730"/>
                  </a:lnTo>
                  <a:lnTo>
                    <a:pt x="161" y="724"/>
                  </a:lnTo>
                  <a:lnTo>
                    <a:pt x="103" y="698"/>
                  </a:lnTo>
                  <a:lnTo>
                    <a:pt x="64" y="659"/>
                  </a:lnTo>
                  <a:lnTo>
                    <a:pt x="103" y="646"/>
                  </a:lnTo>
                  <a:lnTo>
                    <a:pt x="116" y="633"/>
                  </a:lnTo>
                  <a:lnTo>
                    <a:pt x="129" y="607"/>
                  </a:lnTo>
                  <a:lnTo>
                    <a:pt x="129" y="594"/>
                  </a:lnTo>
                  <a:lnTo>
                    <a:pt x="116" y="556"/>
                  </a:lnTo>
                  <a:lnTo>
                    <a:pt x="103" y="543"/>
                  </a:lnTo>
                  <a:lnTo>
                    <a:pt x="64" y="530"/>
                  </a:lnTo>
                  <a:lnTo>
                    <a:pt x="51" y="530"/>
                  </a:lnTo>
                  <a:lnTo>
                    <a:pt x="32" y="536"/>
                  </a:lnTo>
                  <a:lnTo>
                    <a:pt x="19" y="549"/>
                  </a:lnTo>
                  <a:lnTo>
                    <a:pt x="6" y="575"/>
                  </a:lnTo>
                  <a:lnTo>
                    <a:pt x="0" y="594"/>
                  </a:lnTo>
                  <a:lnTo>
                    <a:pt x="13" y="653"/>
                  </a:lnTo>
                  <a:lnTo>
                    <a:pt x="51" y="704"/>
                  </a:lnTo>
                  <a:lnTo>
                    <a:pt x="109" y="743"/>
                  </a:lnTo>
                  <a:lnTo>
                    <a:pt x="174" y="762"/>
                  </a:lnTo>
                  <a:lnTo>
                    <a:pt x="257" y="769"/>
                  </a:lnTo>
                  <a:lnTo>
                    <a:pt x="341" y="756"/>
                  </a:lnTo>
                  <a:lnTo>
                    <a:pt x="418" y="730"/>
                  </a:lnTo>
                  <a:lnTo>
                    <a:pt x="470" y="678"/>
                  </a:lnTo>
                  <a:lnTo>
                    <a:pt x="508" y="620"/>
                  </a:lnTo>
                  <a:lnTo>
                    <a:pt x="521" y="556"/>
                  </a:lnTo>
                  <a:lnTo>
                    <a:pt x="508" y="491"/>
                  </a:lnTo>
                  <a:lnTo>
                    <a:pt x="470" y="433"/>
                  </a:lnTo>
                  <a:lnTo>
                    <a:pt x="405" y="381"/>
                  </a:lnTo>
                  <a:lnTo>
                    <a:pt x="322" y="356"/>
                  </a:lnTo>
                  <a:lnTo>
                    <a:pt x="399" y="317"/>
                  </a:lnTo>
                  <a:lnTo>
                    <a:pt x="450" y="265"/>
                  </a:lnTo>
                  <a:lnTo>
                    <a:pt x="476" y="213"/>
                  </a:lnTo>
                  <a:lnTo>
                    <a:pt x="483" y="155"/>
                  </a:lnTo>
                  <a:lnTo>
                    <a:pt x="463" y="97"/>
                  </a:lnTo>
                  <a:lnTo>
                    <a:pt x="418" y="45"/>
                  </a:lnTo>
                  <a:lnTo>
                    <a:pt x="347" y="13"/>
                  </a:lnTo>
                  <a:lnTo>
                    <a:pt x="257" y="0"/>
                  </a:lnTo>
                  <a:lnTo>
                    <a:pt x="167" y="13"/>
                  </a:lnTo>
                  <a:lnTo>
                    <a:pt x="103" y="45"/>
                  </a:lnTo>
                  <a:lnTo>
                    <a:pt x="51" y="91"/>
                  </a:lnTo>
                  <a:lnTo>
                    <a:pt x="38" y="155"/>
                  </a:lnTo>
                  <a:lnTo>
                    <a:pt x="38" y="175"/>
                  </a:lnTo>
                  <a:lnTo>
                    <a:pt x="51" y="188"/>
                  </a:lnTo>
                  <a:lnTo>
                    <a:pt x="58" y="200"/>
                  </a:lnTo>
                  <a:lnTo>
                    <a:pt x="96" y="213"/>
                  </a:lnTo>
                  <a:lnTo>
                    <a:pt x="116" y="207"/>
                  </a:lnTo>
                  <a:lnTo>
                    <a:pt x="129" y="200"/>
                  </a:lnTo>
                  <a:lnTo>
                    <a:pt x="141" y="188"/>
                  </a:lnTo>
                  <a:lnTo>
                    <a:pt x="148" y="175"/>
                  </a:lnTo>
                  <a:lnTo>
                    <a:pt x="154" y="155"/>
                  </a:lnTo>
                  <a:lnTo>
                    <a:pt x="148" y="129"/>
                  </a:lnTo>
                  <a:lnTo>
                    <a:pt x="122" y="104"/>
                  </a:lnTo>
                  <a:lnTo>
                    <a:pt x="96" y="97"/>
                  </a:lnTo>
                  <a:lnTo>
                    <a:pt x="148" y="58"/>
                  </a:lnTo>
                  <a:lnTo>
                    <a:pt x="206" y="39"/>
                  </a:lnTo>
                  <a:lnTo>
                    <a:pt x="251" y="33"/>
                  </a:lnTo>
                  <a:lnTo>
                    <a:pt x="283" y="39"/>
                  </a:lnTo>
                  <a:lnTo>
                    <a:pt x="315" y="52"/>
                  </a:lnTo>
                  <a:lnTo>
                    <a:pt x="347" y="71"/>
                  </a:lnTo>
                  <a:lnTo>
                    <a:pt x="367" y="104"/>
                  </a:lnTo>
                  <a:lnTo>
                    <a:pt x="373" y="155"/>
                  </a:lnTo>
                  <a:lnTo>
                    <a:pt x="360" y="226"/>
                  </a:lnTo>
                  <a:lnTo>
                    <a:pt x="328" y="291"/>
                  </a:lnTo>
                  <a:lnTo>
                    <a:pt x="296" y="323"/>
                  </a:lnTo>
                  <a:lnTo>
                    <a:pt x="257" y="336"/>
                  </a:lnTo>
                  <a:lnTo>
                    <a:pt x="206" y="343"/>
                  </a:lnTo>
                  <a:lnTo>
                    <a:pt x="167" y="343"/>
                  </a:lnTo>
                  <a:lnTo>
                    <a:pt x="161" y="349"/>
                  </a:lnTo>
                  <a:lnTo>
                    <a:pt x="161" y="368"/>
                  </a:lnTo>
                  <a:lnTo>
                    <a:pt x="167" y="368"/>
                  </a:lnTo>
                  <a:lnTo>
                    <a:pt x="174" y="375"/>
                  </a:lnTo>
                  <a:lnTo>
                    <a:pt x="186" y="375"/>
                  </a:lnTo>
                  <a:lnTo>
                    <a:pt x="251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8" name="Freeform 188"/>
            <p:cNvSpPr>
              <a:spLocks noEditPoints="1"/>
            </p:cNvSpPr>
            <p:nvPr/>
          </p:nvSpPr>
          <p:spPr bwMode="auto">
            <a:xfrm>
              <a:off x="5073" y="7052"/>
              <a:ext cx="1068" cy="375"/>
            </a:xfrm>
            <a:custGeom>
              <a:avLst/>
              <a:gdLst/>
              <a:ahLst/>
              <a:cxnLst>
                <a:cxn ang="0">
                  <a:pos x="1010" y="65"/>
                </a:cxn>
                <a:cxn ang="0">
                  <a:pos x="1036" y="65"/>
                </a:cxn>
                <a:cxn ang="0">
                  <a:pos x="1049" y="58"/>
                </a:cxn>
                <a:cxn ang="0">
                  <a:pos x="1062" y="46"/>
                </a:cxn>
                <a:cxn ang="0">
                  <a:pos x="1068" y="33"/>
                </a:cxn>
                <a:cxn ang="0">
                  <a:pos x="1056" y="7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7"/>
                </a:cxn>
                <a:cxn ang="0">
                  <a:pos x="0" y="13"/>
                </a:cxn>
                <a:cxn ang="0">
                  <a:pos x="0" y="46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5"/>
                </a:cxn>
                <a:cxn ang="0">
                  <a:pos x="51" y="65"/>
                </a:cxn>
                <a:cxn ang="0">
                  <a:pos x="1010" y="65"/>
                </a:cxn>
                <a:cxn ang="0">
                  <a:pos x="1010" y="375"/>
                </a:cxn>
                <a:cxn ang="0">
                  <a:pos x="1036" y="375"/>
                </a:cxn>
                <a:cxn ang="0">
                  <a:pos x="1049" y="368"/>
                </a:cxn>
                <a:cxn ang="0">
                  <a:pos x="1062" y="356"/>
                </a:cxn>
                <a:cxn ang="0">
                  <a:pos x="1068" y="343"/>
                </a:cxn>
                <a:cxn ang="0">
                  <a:pos x="1056" y="317"/>
                </a:cxn>
                <a:cxn ang="0">
                  <a:pos x="1049" y="317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7"/>
                </a:cxn>
                <a:cxn ang="0">
                  <a:pos x="6" y="317"/>
                </a:cxn>
                <a:cxn ang="0">
                  <a:pos x="0" y="330"/>
                </a:cxn>
                <a:cxn ang="0">
                  <a:pos x="0" y="356"/>
                </a:cxn>
                <a:cxn ang="0">
                  <a:pos x="6" y="362"/>
                </a:cxn>
                <a:cxn ang="0">
                  <a:pos x="19" y="368"/>
                </a:cxn>
                <a:cxn ang="0">
                  <a:pos x="26" y="375"/>
                </a:cxn>
                <a:cxn ang="0">
                  <a:pos x="51" y="375"/>
                </a:cxn>
                <a:cxn ang="0">
                  <a:pos x="1010" y="375"/>
                </a:cxn>
              </a:cxnLst>
              <a:rect l="0" t="0" r="r" b="b"/>
              <a:pathLst>
                <a:path w="1068" h="375">
                  <a:moveTo>
                    <a:pt x="1010" y="65"/>
                  </a:moveTo>
                  <a:lnTo>
                    <a:pt x="1036" y="65"/>
                  </a:lnTo>
                  <a:lnTo>
                    <a:pt x="1049" y="58"/>
                  </a:lnTo>
                  <a:lnTo>
                    <a:pt x="1062" y="46"/>
                  </a:lnTo>
                  <a:lnTo>
                    <a:pt x="1068" y="33"/>
                  </a:lnTo>
                  <a:lnTo>
                    <a:pt x="1056" y="7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7"/>
                  </a:lnTo>
                  <a:lnTo>
                    <a:pt x="0" y="13"/>
                  </a:lnTo>
                  <a:lnTo>
                    <a:pt x="0" y="46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5"/>
                  </a:lnTo>
                  <a:lnTo>
                    <a:pt x="51" y="65"/>
                  </a:lnTo>
                  <a:lnTo>
                    <a:pt x="1010" y="65"/>
                  </a:lnTo>
                  <a:close/>
                  <a:moveTo>
                    <a:pt x="1010" y="375"/>
                  </a:moveTo>
                  <a:lnTo>
                    <a:pt x="1036" y="375"/>
                  </a:lnTo>
                  <a:lnTo>
                    <a:pt x="1049" y="368"/>
                  </a:lnTo>
                  <a:lnTo>
                    <a:pt x="1062" y="356"/>
                  </a:lnTo>
                  <a:lnTo>
                    <a:pt x="1068" y="343"/>
                  </a:lnTo>
                  <a:lnTo>
                    <a:pt x="1056" y="317"/>
                  </a:lnTo>
                  <a:lnTo>
                    <a:pt x="1049" y="317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7"/>
                  </a:lnTo>
                  <a:lnTo>
                    <a:pt x="6" y="317"/>
                  </a:lnTo>
                  <a:lnTo>
                    <a:pt x="0" y="330"/>
                  </a:lnTo>
                  <a:lnTo>
                    <a:pt x="0" y="356"/>
                  </a:lnTo>
                  <a:lnTo>
                    <a:pt x="6" y="362"/>
                  </a:lnTo>
                  <a:lnTo>
                    <a:pt x="19" y="368"/>
                  </a:lnTo>
                  <a:lnTo>
                    <a:pt x="26" y="375"/>
                  </a:lnTo>
                  <a:lnTo>
                    <a:pt x="51" y="375"/>
                  </a:lnTo>
                  <a:lnTo>
                    <a:pt x="1010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49" name="Freeform 189"/>
            <p:cNvSpPr>
              <a:spLocks noEditPoints="1"/>
            </p:cNvSpPr>
            <p:nvPr/>
          </p:nvSpPr>
          <p:spPr bwMode="auto">
            <a:xfrm>
              <a:off x="7892" y="6490"/>
              <a:ext cx="1101" cy="1150"/>
            </a:xfrm>
            <a:custGeom>
              <a:avLst/>
              <a:gdLst/>
              <a:ahLst/>
              <a:cxnLst>
                <a:cxn ang="0">
                  <a:pos x="181" y="1027"/>
                </a:cxn>
                <a:cxn ang="0">
                  <a:pos x="84" y="1092"/>
                </a:cxn>
                <a:cxn ang="0">
                  <a:pos x="20" y="1098"/>
                </a:cxn>
                <a:cxn ang="0">
                  <a:pos x="0" y="1144"/>
                </a:cxn>
                <a:cxn ang="0">
                  <a:pos x="90" y="1150"/>
                </a:cxn>
                <a:cxn ang="0">
                  <a:pos x="239" y="1150"/>
                </a:cxn>
                <a:cxn ang="0">
                  <a:pos x="348" y="1137"/>
                </a:cxn>
                <a:cxn ang="0">
                  <a:pos x="342" y="1105"/>
                </a:cxn>
                <a:cxn ang="0">
                  <a:pos x="303" y="1098"/>
                </a:cxn>
                <a:cxn ang="0">
                  <a:pos x="271" y="1085"/>
                </a:cxn>
                <a:cxn ang="0">
                  <a:pos x="245" y="1047"/>
                </a:cxn>
                <a:cxn ang="0">
                  <a:pos x="271" y="982"/>
                </a:cxn>
                <a:cxn ang="0">
                  <a:pos x="284" y="963"/>
                </a:cxn>
                <a:cxn ang="0">
                  <a:pos x="316" y="911"/>
                </a:cxn>
                <a:cxn ang="0">
                  <a:pos x="393" y="775"/>
                </a:cxn>
                <a:cxn ang="0">
                  <a:pos x="799" y="808"/>
                </a:cxn>
                <a:cxn ang="0">
                  <a:pos x="811" y="976"/>
                </a:cxn>
                <a:cxn ang="0">
                  <a:pos x="818" y="1047"/>
                </a:cxn>
                <a:cxn ang="0">
                  <a:pos x="773" y="1092"/>
                </a:cxn>
                <a:cxn ang="0">
                  <a:pos x="689" y="1098"/>
                </a:cxn>
                <a:cxn ang="0">
                  <a:pos x="670" y="1105"/>
                </a:cxn>
                <a:cxn ang="0">
                  <a:pos x="663" y="1131"/>
                </a:cxn>
                <a:cxn ang="0">
                  <a:pos x="676" y="1150"/>
                </a:cxn>
                <a:cxn ang="0">
                  <a:pos x="889" y="1144"/>
                </a:cxn>
                <a:cxn ang="0">
                  <a:pos x="1011" y="1150"/>
                </a:cxn>
                <a:cxn ang="0">
                  <a:pos x="1088" y="1144"/>
                </a:cxn>
                <a:cxn ang="0">
                  <a:pos x="1095" y="1105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60" y="1040"/>
                </a:cxn>
                <a:cxn ang="0">
                  <a:pos x="857" y="20"/>
                </a:cxn>
                <a:cxn ang="0">
                  <a:pos x="844" y="0"/>
                </a:cxn>
                <a:cxn ang="0">
                  <a:pos x="805" y="7"/>
                </a:cxn>
                <a:cxn ang="0">
                  <a:pos x="786" y="26"/>
                </a:cxn>
                <a:cxn ang="0">
                  <a:pos x="419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1" y="1027"/>
                  </a:lnTo>
                  <a:lnTo>
                    <a:pt x="136" y="1073"/>
                  </a:lnTo>
                  <a:lnTo>
                    <a:pt x="84" y="1092"/>
                  </a:lnTo>
                  <a:lnTo>
                    <a:pt x="33" y="1098"/>
                  </a:lnTo>
                  <a:lnTo>
                    <a:pt x="20" y="1098"/>
                  </a:lnTo>
                  <a:lnTo>
                    <a:pt x="0" y="1118"/>
                  </a:lnTo>
                  <a:lnTo>
                    <a:pt x="0" y="1144"/>
                  </a:lnTo>
                  <a:lnTo>
                    <a:pt x="7" y="1150"/>
                  </a:lnTo>
                  <a:lnTo>
                    <a:pt x="90" y="1150"/>
                  </a:lnTo>
                  <a:lnTo>
                    <a:pt x="155" y="1144"/>
                  </a:lnTo>
                  <a:lnTo>
                    <a:pt x="239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2" y="1105"/>
                  </a:lnTo>
                  <a:lnTo>
                    <a:pt x="329" y="1098"/>
                  </a:lnTo>
                  <a:lnTo>
                    <a:pt x="303" y="1098"/>
                  </a:lnTo>
                  <a:lnTo>
                    <a:pt x="284" y="1092"/>
                  </a:lnTo>
                  <a:lnTo>
                    <a:pt x="271" y="1085"/>
                  </a:lnTo>
                  <a:lnTo>
                    <a:pt x="258" y="1073"/>
                  </a:lnTo>
                  <a:lnTo>
                    <a:pt x="245" y="1047"/>
                  </a:lnTo>
                  <a:lnTo>
                    <a:pt x="258" y="1008"/>
                  </a:lnTo>
                  <a:lnTo>
                    <a:pt x="271" y="982"/>
                  </a:lnTo>
                  <a:lnTo>
                    <a:pt x="277" y="976"/>
                  </a:lnTo>
                  <a:lnTo>
                    <a:pt x="284" y="963"/>
                  </a:lnTo>
                  <a:lnTo>
                    <a:pt x="296" y="943"/>
                  </a:lnTo>
                  <a:lnTo>
                    <a:pt x="316" y="911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9" y="808"/>
                  </a:lnTo>
                  <a:lnTo>
                    <a:pt x="799" y="859"/>
                  </a:lnTo>
                  <a:lnTo>
                    <a:pt x="811" y="976"/>
                  </a:lnTo>
                  <a:lnTo>
                    <a:pt x="818" y="1021"/>
                  </a:lnTo>
                  <a:lnTo>
                    <a:pt x="818" y="1047"/>
                  </a:lnTo>
                  <a:lnTo>
                    <a:pt x="805" y="1073"/>
                  </a:lnTo>
                  <a:lnTo>
                    <a:pt x="773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3" y="1105"/>
                  </a:lnTo>
                  <a:lnTo>
                    <a:pt x="670" y="1105"/>
                  </a:lnTo>
                  <a:lnTo>
                    <a:pt x="670" y="1118"/>
                  </a:lnTo>
                  <a:lnTo>
                    <a:pt x="663" y="1131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6" y="1150"/>
                  </a:lnTo>
                  <a:lnTo>
                    <a:pt x="889" y="1144"/>
                  </a:lnTo>
                  <a:lnTo>
                    <a:pt x="947" y="1144"/>
                  </a:lnTo>
                  <a:lnTo>
                    <a:pt x="1011" y="1150"/>
                  </a:lnTo>
                  <a:lnTo>
                    <a:pt x="1082" y="1150"/>
                  </a:lnTo>
                  <a:lnTo>
                    <a:pt x="1088" y="1144"/>
                  </a:lnTo>
                  <a:lnTo>
                    <a:pt x="1101" y="1118"/>
                  </a:lnTo>
                  <a:lnTo>
                    <a:pt x="1095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5" y="1098"/>
                  </a:lnTo>
                  <a:lnTo>
                    <a:pt x="972" y="1085"/>
                  </a:lnTo>
                  <a:lnTo>
                    <a:pt x="960" y="1073"/>
                  </a:lnTo>
                  <a:lnTo>
                    <a:pt x="960" y="1040"/>
                  </a:lnTo>
                  <a:lnTo>
                    <a:pt x="857" y="39"/>
                  </a:lnTo>
                  <a:lnTo>
                    <a:pt x="857" y="20"/>
                  </a:lnTo>
                  <a:lnTo>
                    <a:pt x="850" y="7"/>
                  </a:lnTo>
                  <a:lnTo>
                    <a:pt x="844" y="0"/>
                  </a:lnTo>
                  <a:lnTo>
                    <a:pt x="811" y="0"/>
                  </a:lnTo>
                  <a:lnTo>
                    <a:pt x="805" y="7"/>
                  </a:lnTo>
                  <a:lnTo>
                    <a:pt x="792" y="13"/>
                  </a:lnTo>
                  <a:lnTo>
                    <a:pt x="786" y="26"/>
                  </a:lnTo>
                  <a:lnTo>
                    <a:pt x="232" y="963"/>
                  </a:lnTo>
                  <a:close/>
                  <a:moveTo>
                    <a:pt x="419" y="730"/>
                  </a:moveTo>
                  <a:lnTo>
                    <a:pt x="741" y="201"/>
                  </a:lnTo>
                  <a:lnTo>
                    <a:pt x="792" y="730"/>
                  </a:lnTo>
                  <a:lnTo>
                    <a:pt x="419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0" name="Freeform 190"/>
            <p:cNvSpPr>
              <a:spLocks/>
            </p:cNvSpPr>
            <p:nvPr/>
          </p:nvSpPr>
          <p:spPr bwMode="auto">
            <a:xfrm>
              <a:off x="9161" y="7136"/>
              <a:ext cx="405" cy="750"/>
            </a:xfrm>
            <a:custGeom>
              <a:avLst/>
              <a:gdLst/>
              <a:ahLst/>
              <a:cxnLst>
                <a:cxn ang="0">
                  <a:pos x="251" y="33"/>
                </a:cxn>
                <a:cxn ang="0">
                  <a:pos x="251" y="7"/>
                </a:cxn>
                <a:cxn ang="0">
                  <a:pos x="238" y="0"/>
                </a:cxn>
                <a:cxn ang="0">
                  <a:pos x="218" y="0"/>
                </a:cxn>
                <a:cxn ang="0">
                  <a:pos x="160" y="45"/>
                </a:cxn>
                <a:cxn ang="0">
                  <a:pos x="103" y="65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7"/>
                </a:cxn>
                <a:cxn ang="0">
                  <a:pos x="38" y="117"/>
                </a:cxn>
                <a:cxn ang="0">
                  <a:pos x="96" y="104"/>
                </a:cxn>
                <a:cxn ang="0">
                  <a:pos x="160" y="84"/>
                </a:cxn>
                <a:cxn ang="0">
                  <a:pos x="160" y="685"/>
                </a:cxn>
                <a:cxn ang="0">
                  <a:pos x="148" y="698"/>
                </a:cxn>
                <a:cxn ang="0">
                  <a:pos x="115" y="704"/>
                </a:cxn>
                <a:cxn ang="0">
                  <a:pos x="51" y="711"/>
                </a:cxn>
                <a:cxn ang="0">
                  <a:pos x="6" y="711"/>
                </a:cxn>
                <a:cxn ang="0">
                  <a:pos x="6" y="750"/>
                </a:cxn>
                <a:cxn ang="0">
                  <a:pos x="96" y="750"/>
                </a:cxn>
                <a:cxn ang="0">
                  <a:pos x="160" y="743"/>
                </a:cxn>
                <a:cxn ang="0">
                  <a:pos x="251" y="743"/>
                </a:cxn>
                <a:cxn ang="0">
                  <a:pos x="309" y="750"/>
                </a:cxn>
                <a:cxn ang="0">
                  <a:pos x="405" y="750"/>
                </a:cxn>
                <a:cxn ang="0">
                  <a:pos x="405" y="711"/>
                </a:cxn>
                <a:cxn ang="0">
                  <a:pos x="366" y="711"/>
                </a:cxn>
                <a:cxn ang="0">
                  <a:pos x="302" y="704"/>
                </a:cxn>
                <a:cxn ang="0">
                  <a:pos x="270" y="698"/>
                </a:cxn>
                <a:cxn ang="0">
                  <a:pos x="257" y="678"/>
                </a:cxn>
                <a:cxn ang="0">
                  <a:pos x="251" y="659"/>
                </a:cxn>
                <a:cxn ang="0">
                  <a:pos x="251" y="33"/>
                </a:cxn>
              </a:cxnLst>
              <a:rect l="0" t="0" r="r" b="b"/>
              <a:pathLst>
                <a:path w="405" h="750">
                  <a:moveTo>
                    <a:pt x="251" y="33"/>
                  </a:moveTo>
                  <a:lnTo>
                    <a:pt x="251" y="7"/>
                  </a:lnTo>
                  <a:lnTo>
                    <a:pt x="238" y="0"/>
                  </a:lnTo>
                  <a:lnTo>
                    <a:pt x="218" y="0"/>
                  </a:lnTo>
                  <a:lnTo>
                    <a:pt x="160" y="45"/>
                  </a:lnTo>
                  <a:lnTo>
                    <a:pt x="103" y="65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7"/>
                  </a:lnTo>
                  <a:lnTo>
                    <a:pt x="38" y="117"/>
                  </a:lnTo>
                  <a:lnTo>
                    <a:pt x="96" y="104"/>
                  </a:lnTo>
                  <a:lnTo>
                    <a:pt x="160" y="84"/>
                  </a:lnTo>
                  <a:lnTo>
                    <a:pt x="160" y="685"/>
                  </a:lnTo>
                  <a:lnTo>
                    <a:pt x="148" y="698"/>
                  </a:lnTo>
                  <a:lnTo>
                    <a:pt x="115" y="704"/>
                  </a:lnTo>
                  <a:lnTo>
                    <a:pt x="51" y="711"/>
                  </a:lnTo>
                  <a:lnTo>
                    <a:pt x="6" y="711"/>
                  </a:lnTo>
                  <a:lnTo>
                    <a:pt x="6" y="750"/>
                  </a:lnTo>
                  <a:lnTo>
                    <a:pt x="96" y="750"/>
                  </a:lnTo>
                  <a:lnTo>
                    <a:pt x="160" y="743"/>
                  </a:lnTo>
                  <a:lnTo>
                    <a:pt x="251" y="743"/>
                  </a:lnTo>
                  <a:lnTo>
                    <a:pt x="309" y="750"/>
                  </a:lnTo>
                  <a:lnTo>
                    <a:pt x="405" y="750"/>
                  </a:lnTo>
                  <a:lnTo>
                    <a:pt x="405" y="711"/>
                  </a:lnTo>
                  <a:lnTo>
                    <a:pt x="366" y="711"/>
                  </a:lnTo>
                  <a:lnTo>
                    <a:pt x="302" y="704"/>
                  </a:lnTo>
                  <a:lnTo>
                    <a:pt x="270" y="698"/>
                  </a:lnTo>
                  <a:lnTo>
                    <a:pt x="257" y="678"/>
                  </a:lnTo>
                  <a:lnTo>
                    <a:pt x="251" y="659"/>
                  </a:lnTo>
                  <a:lnTo>
                    <a:pt x="251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1" name="Freeform 191"/>
            <p:cNvSpPr>
              <a:spLocks/>
            </p:cNvSpPr>
            <p:nvPr/>
          </p:nvSpPr>
          <p:spPr bwMode="auto">
            <a:xfrm>
              <a:off x="9914" y="6432"/>
              <a:ext cx="367" cy="1609"/>
            </a:xfrm>
            <a:custGeom>
              <a:avLst/>
              <a:gdLst/>
              <a:ahLst/>
              <a:cxnLst>
                <a:cxn ang="0">
                  <a:pos x="367" y="1596"/>
                </a:cxn>
                <a:cxn ang="0">
                  <a:pos x="367" y="1589"/>
                </a:cxn>
                <a:cxn ang="0">
                  <a:pos x="360" y="1583"/>
                </a:cxn>
                <a:cxn ang="0">
                  <a:pos x="354" y="1570"/>
                </a:cxn>
                <a:cxn ang="0">
                  <a:pos x="341" y="1557"/>
                </a:cxn>
                <a:cxn ang="0">
                  <a:pos x="251" y="1447"/>
                </a:cxn>
                <a:cxn ang="0">
                  <a:pos x="186" y="1331"/>
                </a:cxn>
                <a:cxn ang="0">
                  <a:pos x="141" y="1195"/>
                </a:cxn>
                <a:cxn ang="0">
                  <a:pos x="109" y="1066"/>
                </a:cxn>
                <a:cxn ang="0">
                  <a:pos x="96" y="930"/>
                </a:cxn>
                <a:cxn ang="0">
                  <a:pos x="90" y="808"/>
                </a:cxn>
                <a:cxn ang="0">
                  <a:pos x="96" y="666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2"/>
                </a:cxn>
                <a:cxn ang="0">
                  <a:pos x="264" y="149"/>
                </a:cxn>
                <a:cxn ang="0">
                  <a:pos x="347" y="45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0" y="0"/>
                </a:cxn>
                <a:cxn ang="0">
                  <a:pos x="354" y="0"/>
                </a:cxn>
                <a:cxn ang="0">
                  <a:pos x="334" y="7"/>
                </a:cxn>
                <a:cxn ang="0">
                  <a:pos x="257" y="84"/>
                </a:cxn>
                <a:cxn ang="0">
                  <a:pos x="206" y="142"/>
                </a:cxn>
                <a:cxn ang="0">
                  <a:pos x="148" y="220"/>
                </a:cxn>
                <a:cxn ang="0">
                  <a:pos x="96" y="317"/>
                </a:cxn>
                <a:cxn ang="0">
                  <a:pos x="38" y="491"/>
                </a:cxn>
                <a:cxn ang="0">
                  <a:pos x="6" y="659"/>
                </a:cxn>
                <a:cxn ang="0">
                  <a:pos x="0" y="808"/>
                </a:cxn>
                <a:cxn ang="0">
                  <a:pos x="0" y="911"/>
                </a:cxn>
                <a:cxn ang="0">
                  <a:pos x="19" y="1034"/>
                </a:cxn>
                <a:cxn ang="0">
                  <a:pos x="51" y="1169"/>
                </a:cxn>
                <a:cxn ang="0">
                  <a:pos x="103" y="1305"/>
                </a:cxn>
                <a:cxn ang="0">
                  <a:pos x="154" y="1395"/>
                </a:cxn>
                <a:cxn ang="0">
                  <a:pos x="206" y="1473"/>
                </a:cxn>
                <a:cxn ang="0">
                  <a:pos x="257" y="1531"/>
                </a:cxn>
                <a:cxn ang="0">
                  <a:pos x="302" y="1576"/>
                </a:cxn>
                <a:cxn ang="0">
                  <a:pos x="334" y="1602"/>
                </a:cxn>
                <a:cxn ang="0">
                  <a:pos x="354" y="1609"/>
                </a:cxn>
                <a:cxn ang="0">
                  <a:pos x="360" y="1609"/>
                </a:cxn>
                <a:cxn ang="0">
                  <a:pos x="367" y="1602"/>
                </a:cxn>
                <a:cxn ang="0">
                  <a:pos x="367" y="1596"/>
                </a:cxn>
              </a:cxnLst>
              <a:rect l="0" t="0" r="r" b="b"/>
              <a:pathLst>
                <a:path w="367" h="1609">
                  <a:moveTo>
                    <a:pt x="367" y="1596"/>
                  </a:moveTo>
                  <a:lnTo>
                    <a:pt x="367" y="1589"/>
                  </a:lnTo>
                  <a:lnTo>
                    <a:pt x="360" y="1583"/>
                  </a:lnTo>
                  <a:lnTo>
                    <a:pt x="354" y="1570"/>
                  </a:lnTo>
                  <a:lnTo>
                    <a:pt x="341" y="1557"/>
                  </a:lnTo>
                  <a:lnTo>
                    <a:pt x="251" y="1447"/>
                  </a:lnTo>
                  <a:lnTo>
                    <a:pt x="186" y="1331"/>
                  </a:lnTo>
                  <a:lnTo>
                    <a:pt x="141" y="1195"/>
                  </a:lnTo>
                  <a:lnTo>
                    <a:pt x="109" y="1066"/>
                  </a:lnTo>
                  <a:lnTo>
                    <a:pt x="96" y="930"/>
                  </a:lnTo>
                  <a:lnTo>
                    <a:pt x="90" y="808"/>
                  </a:lnTo>
                  <a:lnTo>
                    <a:pt x="96" y="666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2"/>
                  </a:lnTo>
                  <a:lnTo>
                    <a:pt x="264" y="149"/>
                  </a:lnTo>
                  <a:lnTo>
                    <a:pt x="347" y="45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0" y="0"/>
                  </a:lnTo>
                  <a:lnTo>
                    <a:pt x="354" y="0"/>
                  </a:lnTo>
                  <a:lnTo>
                    <a:pt x="334" y="7"/>
                  </a:lnTo>
                  <a:lnTo>
                    <a:pt x="257" y="84"/>
                  </a:lnTo>
                  <a:lnTo>
                    <a:pt x="206" y="142"/>
                  </a:lnTo>
                  <a:lnTo>
                    <a:pt x="148" y="220"/>
                  </a:lnTo>
                  <a:lnTo>
                    <a:pt x="96" y="317"/>
                  </a:lnTo>
                  <a:lnTo>
                    <a:pt x="38" y="491"/>
                  </a:lnTo>
                  <a:lnTo>
                    <a:pt x="6" y="659"/>
                  </a:lnTo>
                  <a:lnTo>
                    <a:pt x="0" y="808"/>
                  </a:lnTo>
                  <a:lnTo>
                    <a:pt x="0" y="911"/>
                  </a:lnTo>
                  <a:lnTo>
                    <a:pt x="19" y="1034"/>
                  </a:lnTo>
                  <a:lnTo>
                    <a:pt x="51" y="1169"/>
                  </a:lnTo>
                  <a:lnTo>
                    <a:pt x="103" y="1305"/>
                  </a:lnTo>
                  <a:lnTo>
                    <a:pt x="154" y="1395"/>
                  </a:lnTo>
                  <a:lnTo>
                    <a:pt x="206" y="1473"/>
                  </a:lnTo>
                  <a:lnTo>
                    <a:pt x="257" y="1531"/>
                  </a:lnTo>
                  <a:lnTo>
                    <a:pt x="302" y="1576"/>
                  </a:lnTo>
                  <a:lnTo>
                    <a:pt x="334" y="1602"/>
                  </a:lnTo>
                  <a:lnTo>
                    <a:pt x="354" y="1609"/>
                  </a:lnTo>
                  <a:lnTo>
                    <a:pt x="360" y="1609"/>
                  </a:lnTo>
                  <a:lnTo>
                    <a:pt x="367" y="1602"/>
                  </a:lnTo>
                  <a:lnTo>
                    <a:pt x="367" y="1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2" name="Freeform 192"/>
            <p:cNvSpPr>
              <a:spLocks noEditPoints="1"/>
            </p:cNvSpPr>
            <p:nvPr/>
          </p:nvSpPr>
          <p:spPr bwMode="auto">
            <a:xfrm>
              <a:off x="10442" y="6542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2" y="833"/>
                </a:cxn>
                <a:cxn ang="0">
                  <a:pos x="1049" y="685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6" y="310"/>
                </a:cxn>
                <a:cxn ang="0">
                  <a:pos x="1132" y="149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6"/>
                </a:cxn>
                <a:cxn ang="0">
                  <a:pos x="263" y="45"/>
                </a:cxn>
                <a:cxn ang="0">
                  <a:pos x="289" y="52"/>
                </a:cxn>
                <a:cxn ang="0">
                  <a:pos x="412" y="65"/>
                </a:cxn>
                <a:cxn ang="0">
                  <a:pos x="405" y="110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2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8"/>
                </a:cxn>
                <a:cxn ang="0">
                  <a:pos x="424" y="543"/>
                </a:cxn>
                <a:cxn ang="0">
                  <a:pos x="791" y="556"/>
                </a:cxn>
                <a:cxn ang="0">
                  <a:pos x="875" y="614"/>
                </a:cxn>
                <a:cxn ang="0">
                  <a:pos x="907" y="698"/>
                </a:cxn>
                <a:cxn ang="0">
                  <a:pos x="894" y="827"/>
                </a:cxn>
                <a:cxn ang="0">
                  <a:pos x="778" y="982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0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2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5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6" y="310"/>
                  </a:lnTo>
                  <a:lnTo>
                    <a:pt x="1145" y="220"/>
                  </a:lnTo>
                  <a:lnTo>
                    <a:pt x="1132" y="149"/>
                  </a:lnTo>
                  <a:lnTo>
                    <a:pt x="1100" y="90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3" y="13"/>
                  </a:lnTo>
                  <a:lnTo>
                    <a:pt x="263" y="45"/>
                  </a:lnTo>
                  <a:lnTo>
                    <a:pt x="276" y="45"/>
                  </a:lnTo>
                  <a:lnTo>
                    <a:pt x="289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0"/>
                  </a:lnTo>
                  <a:lnTo>
                    <a:pt x="405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2"/>
                  </a:lnTo>
                  <a:lnTo>
                    <a:pt x="824" y="52"/>
                  </a:lnTo>
                  <a:lnTo>
                    <a:pt x="894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6"/>
                  </a:lnTo>
                  <a:lnTo>
                    <a:pt x="778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4" y="543"/>
                  </a:lnTo>
                  <a:lnTo>
                    <a:pt x="727" y="543"/>
                  </a:lnTo>
                  <a:lnTo>
                    <a:pt x="791" y="556"/>
                  </a:lnTo>
                  <a:lnTo>
                    <a:pt x="843" y="575"/>
                  </a:lnTo>
                  <a:lnTo>
                    <a:pt x="875" y="614"/>
                  </a:lnTo>
                  <a:lnTo>
                    <a:pt x="901" y="652"/>
                  </a:lnTo>
                  <a:lnTo>
                    <a:pt x="907" y="698"/>
                  </a:lnTo>
                  <a:lnTo>
                    <a:pt x="914" y="730"/>
                  </a:lnTo>
                  <a:lnTo>
                    <a:pt x="894" y="827"/>
                  </a:lnTo>
                  <a:lnTo>
                    <a:pt x="849" y="911"/>
                  </a:lnTo>
                  <a:lnTo>
                    <a:pt x="778" y="982"/>
                  </a:lnTo>
                  <a:lnTo>
                    <a:pt x="688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3" name="Freeform 193"/>
            <p:cNvSpPr>
              <a:spLocks/>
            </p:cNvSpPr>
            <p:nvPr/>
          </p:nvSpPr>
          <p:spPr bwMode="auto">
            <a:xfrm>
              <a:off x="11665" y="7136"/>
              <a:ext cx="495" cy="750"/>
            </a:xfrm>
            <a:custGeom>
              <a:avLst/>
              <a:gdLst/>
              <a:ahLst/>
              <a:cxnLst>
                <a:cxn ang="0">
                  <a:pos x="495" y="543"/>
                </a:cxn>
                <a:cxn ang="0">
                  <a:pos x="457" y="543"/>
                </a:cxn>
                <a:cxn ang="0">
                  <a:pos x="444" y="620"/>
                </a:cxn>
                <a:cxn ang="0">
                  <a:pos x="431" y="646"/>
                </a:cxn>
                <a:cxn ang="0">
                  <a:pos x="412" y="653"/>
                </a:cxn>
                <a:cxn ang="0">
                  <a:pos x="109" y="653"/>
                </a:cxn>
                <a:cxn ang="0">
                  <a:pos x="173" y="601"/>
                </a:cxn>
                <a:cxn ang="0">
                  <a:pos x="218" y="556"/>
                </a:cxn>
                <a:cxn ang="0">
                  <a:pos x="263" y="523"/>
                </a:cxn>
                <a:cxn ang="0">
                  <a:pos x="296" y="498"/>
                </a:cxn>
                <a:cxn ang="0">
                  <a:pos x="334" y="465"/>
                </a:cxn>
                <a:cxn ang="0">
                  <a:pos x="392" y="414"/>
                </a:cxn>
                <a:cxn ang="0">
                  <a:pos x="444" y="356"/>
                </a:cxn>
                <a:cxn ang="0">
                  <a:pos x="482" y="297"/>
                </a:cxn>
                <a:cxn ang="0">
                  <a:pos x="495" y="220"/>
                </a:cxn>
                <a:cxn ang="0">
                  <a:pos x="482" y="142"/>
                </a:cxn>
                <a:cxn ang="0">
                  <a:pos x="444" y="84"/>
                </a:cxn>
                <a:cxn ang="0">
                  <a:pos x="386" y="39"/>
                </a:cxn>
                <a:cxn ang="0">
                  <a:pos x="315" y="13"/>
                </a:cxn>
                <a:cxn ang="0">
                  <a:pos x="231" y="0"/>
                </a:cxn>
                <a:cxn ang="0">
                  <a:pos x="154" y="13"/>
                </a:cxn>
                <a:cxn ang="0">
                  <a:pos x="90" y="45"/>
                </a:cxn>
                <a:cxn ang="0">
                  <a:pos x="45" y="91"/>
                </a:cxn>
                <a:cxn ang="0">
                  <a:pos x="12" y="142"/>
                </a:cxn>
                <a:cxn ang="0">
                  <a:pos x="0" y="200"/>
                </a:cxn>
                <a:cxn ang="0">
                  <a:pos x="0" y="226"/>
                </a:cxn>
                <a:cxn ang="0">
                  <a:pos x="12" y="239"/>
                </a:cxn>
                <a:cxn ang="0">
                  <a:pos x="19" y="252"/>
                </a:cxn>
                <a:cxn ang="0">
                  <a:pos x="45" y="265"/>
                </a:cxn>
                <a:cxn ang="0">
                  <a:pos x="70" y="265"/>
                </a:cxn>
                <a:cxn ang="0">
                  <a:pos x="96" y="252"/>
                </a:cxn>
                <a:cxn ang="0">
                  <a:pos x="109" y="239"/>
                </a:cxn>
                <a:cxn ang="0">
                  <a:pos x="115" y="226"/>
                </a:cxn>
                <a:cxn ang="0">
                  <a:pos x="115" y="188"/>
                </a:cxn>
                <a:cxn ang="0">
                  <a:pos x="103" y="162"/>
                </a:cxn>
                <a:cxn ang="0">
                  <a:pos x="77" y="149"/>
                </a:cxn>
                <a:cxn ang="0">
                  <a:pos x="51" y="149"/>
                </a:cxn>
                <a:cxn ang="0">
                  <a:pos x="83" y="97"/>
                </a:cxn>
                <a:cxn ang="0">
                  <a:pos x="128" y="65"/>
                </a:cxn>
                <a:cxn ang="0">
                  <a:pos x="173" y="45"/>
                </a:cxn>
                <a:cxn ang="0">
                  <a:pos x="218" y="45"/>
                </a:cxn>
                <a:cxn ang="0">
                  <a:pos x="276" y="52"/>
                </a:cxn>
                <a:cxn ang="0">
                  <a:pos x="328" y="78"/>
                </a:cxn>
                <a:cxn ang="0">
                  <a:pos x="360" y="117"/>
                </a:cxn>
                <a:cxn ang="0">
                  <a:pos x="379" y="168"/>
                </a:cxn>
                <a:cxn ang="0">
                  <a:pos x="386" y="220"/>
                </a:cxn>
                <a:cxn ang="0">
                  <a:pos x="373" y="291"/>
                </a:cxn>
                <a:cxn ang="0">
                  <a:pos x="347" y="349"/>
                </a:cxn>
                <a:cxn ang="0">
                  <a:pos x="315" y="401"/>
                </a:cxn>
                <a:cxn ang="0">
                  <a:pos x="283" y="439"/>
                </a:cxn>
                <a:cxn ang="0">
                  <a:pos x="12" y="704"/>
                </a:cxn>
                <a:cxn ang="0">
                  <a:pos x="0" y="717"/>
                </a:cxn>
                <a:cxn ang="0">
                  <a:pos x="0" y="750"/>
                </a:cxn>
                <a:cxn ang="0">
                  <a:pos x="463" y="750"/>
                </a:cxn>
                <a:cxn ang="0">
                  <a:pos x="495" y="543"/>
                </a:cxn>
              </a:cxnLst>
              <a:rect l="0" t="0" r="r" b="b"/>
              <a:pathLst>
                <a:path w="495" h="750">
                  <a:moveTo>
                    <a:pt x="495" y="543"/>
                  </a:moveTo>
                  <a:lnTo>
                    <a:pt x="457" y="543"/>
                  </a:lnTo>
                  <a:lnTo>
                    <a:pt x="444" y="620"/>
                  </a:lnTo>
                  <a:lnTo>
                    <a:pt x="431" y="646"/>
                  </a:lnTo>
                  <a:lnTo>
                    <a:pt x="412" y="653"/>
                  </a:lnTo>
                  <a:lnTo>
                    <a:pt x="109" y="653"/>
                  </a:lnTo>
                  <a:lnTo>
                    <a:pt x="173" y="601"/>
                  </a:lnTo>
                  <a:lnTo>
                    <a:pt x="218" y="556"/>
                  </a:lnTo>
                  <a:lnTo>
                    <a:pt x="263" y="523"/>
                  </a:lnTo>
                  <a:lnTo>
                    <a:pt x="296" y="498"/>
                  </a:lnTo>
                  <a:lnTo>
                    <a:pt x="334" y="465"/>
                  </a:lnTo>
                  <a:lnTo>
                    <a:pt x="392" y="414"/>
                  </a:lnTo>
                  <a:lnTo>
                    <a:pt x="444" y="356"/>
                  </a:lnTo>
                  <a:lnTo>
                    <a:pt x="482" y="297"/>
                  </a:lnTo>
                  <a:lnTo>
                    <a:pt x="495" y="220"/>
                  </a:lnTo>
                  <a:lnTo>
                    <a:pt x="482" y="142"/>
                  </a:lnTo>
                  <a:lnTo>
                    <a:pt x="444" y="84"/>
                  </a:lnTo>
                  <a:lnTo>
                    <a:pt x="386" y="39"/>
                  </a:lnTo>
                  <a:lnTo>
                    <a:pt x="315" y="13"/>
                  </a:lnTo>
                  <a:lnTo>
                    <a:pt x="231" y="0"/>
                  </a:lnTo>
                  <a:lnTo>
                    <a:pt x="154" y="13"/>
                  </a:lnTo>
                  <a:lnTo>
                    <a:pt x="90" y="45"/>
                  </a:lnTo>
                  <a:lnTo>
                    <a:pt x="45" y="91"/>
                  </a:lnTo>
                  <a:lnTo>
                    <a:pt x="12" y="142"/>
                  </a:lnTo>
                  <a:lnTo>
                    <a:pt x="0" y="200"/>
                  </a:lnTo>
                  <a:lnTo>
                    <a:pt x="0" y="226"/>
                  </a:lnTo>
                  <a:lnTo>
                    <a:pt x="12" y="239"/>
                  </a:lnTo>
                  <a:lnTo>
                    <a:pt x="19" y="252"/>
                  </a:lnTo>
                  <a:lnTo>
                    <a:pt x="45" y="265"/>
                  </a:lnTo>
                  <a:lnTo>
                    <a:pt x="70" y="265"/>
                  </a:lnTo>
                  <a:lnTo>
                    <a:pt x="96" y="252"/>
                  </a:lnTo>
                  <a:lnTo>
                    <a:pt x="109" y="239"/>
                  </a:lnTo>
                  <a:lnTo>
                    <a:pt x="115" y="226"/>
                  </a:lnTo>
                  <a:lnTo>
                    <a:pt x="115" y="188"/>
                  </a:lnTo>
                  <a:lnTo>
                    <a:pt x="103" y="162"/>
                  </a:lnTo>
                  <a:lnTo>
                    <a:pt x="77" y="149"/>
                  </a:lnTo>
                  <a:lnTo>
                    <a:pt x="51" y="149"/>
                  </a:lnTo>
                  <a:lnTo>
                    <a:pt x="83" y="97"/>
                  </a:lnTo>
                  <a:lnTo>
                    <a:pt x="128" y="65"/>
                  </a:lnTo>
                  <a:lnTo>
                    <a:pt x="173" y="45"/>
                  </a:lnTo>
                  <a:lnTo>
                    <a:pt x="218" y="45"/>
                  </a:lnTo>
                  <a:lnTo>
                    <a:pt x="276" y="52"/>
                  </a:lnTo>
                  <a:lnTo>
                    <a:pt x="328" y="78"/>
                  </a:lnTo>
                  <a:lnTo>
                    <a:pt x="360" y="117"/>
                  </a:lnTo>
                  <a:lnTo>
                    <a:pt x="379" y="168"/>
                  </a:lnTo>
                  <a:lnTo>
                    <a:pt x="386" y="220"/>
                  </a:lnTo>
                  <a:lnTo>
                    <a:pt x="373" y="291"/>
                  </a:lnTo>
                  <a:lnTo>
                    <a:pt x="347" y="349"/>
                  </a:lnTo>
                  <a:lnTo>
                    <a:pt x="315" y="401"/>
                  </a:lnTo>
                  <a:lnTo>
                    <a:pt x="283" y="439"/>
                  </a:lnTo>
                  <a:lnTo>
                    <a:pt x="12" y="704"/>
                  </a:lnTo>
                  <a:lnTo>
                    <a:pt x="0" y="717"/>
                  </a:lnTo>
                  <a:lnTo>
                    <a:pt x="0" y="750"/>
                  </a:lnTo>
                  <a:lnTo>
                    <a:pt x="463" y="750"/>
                  </a:lnTo>
                  <a:lnTo>
                    <a:pt x="495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4" name="Freeform 194"/>
            <p:cNvSpPr>
              <a:spLocks/>
            </p:cNvSpPr>
            <p:nvPr/>
          </p:nvSpPr>
          <p:spPr bwMode="auto">
            <a:xfrm>
              <a:off x="12804" y="7207"/>
              <a:ext cx="978" cy="65"/>
            </a:xfrm>
            <a:custGeom>
              <a:avLst/>
              <a:gdLst/>
              <a:ahLst/>
              <a:cxnLst>
                <a:cxn ang="0">
                  <a:pos x="927" y="65"/>
                </a:cxn>
                <a:cxn ang="0">
                  <a:pos x="946" y="65"/>
                </a:cxn>
                <a:cxn ang="0">
                  <a:pos x="972" y="52"/>
                </a:cxn>
                <a:cxn ang="0">
                  <a:pos x="972" y="46"/>
                </a:cxn>
                <a:cxn ang="0">
                  <a:pos x="978" y="33"/>
                </a:cxn>
                <a:cxn ang="0">
                  <a:pos x="978" y="20"/>
                </a:cxn>
                <a:cxn ang="0">
                  <a:pos x="972" y="7"/>
                </a:cxn>
                <a:cxn ang="0">
                  <a:pos x="959" y="0"/>
                </a:cxn>
                <a:cxn ang="0">
                  <a:pos x="13" y="0"/>
                </a:cxn>
                <a:cxn ang="0">
                  <a:pos x="6" y="7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26" y="65"/>
                </a:cxn>
                <a:cxn ang="0">
                  <a:pos x="51" y="65"/>
                </a:cxn>
                <a:cxn ang="0">
                  <a:pos x="927" y="65"/>
                </a:cxn>
              </a:cxnLst>
              <a:rect l="0" t="0" r="r" b="b"/>
              <a:pathLst>
                <a:path w="978" h="65">
                  <a:moveTo>
                    <a:pt x="927" y="65"/>
                  </a:moveTo>
                  <a:lnTo>
                    <a:pt x="946" y="65"/>
                  </a:lnTo>
                  <a:lnTo>
                    <a:pt x="972" y="52"/>
                  </a:lnTo>
                  <a:lnTo>
                    <a:pt x="972" y="46"/>
                  </a:lnTo>
                  <a:lnTo>
                    <a:pt x="978" y="33"/>
                  </a:lnTo>
                  <a:lnTo>
                    <a:pt x="978" y="20"/>
                  </a:lnTo>
                  <a:lnTo>
                    <a:pt x="972" y="7"/>
                  </a:lnTo>
                  <a:lnTo>
                    <a:pt x="959" y="0"/>
                  </a:lnTo>
                  <a:lnTo>
                    <a:pt x="13" y="0"/>
                  </a:lnTo>
                  <a:lnTo>
                    <a:pt x="6" y="7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26" y="65"/>
                  </a:lnTo>
                  <a:lnTo>
                    <a:pt x="51" y="65"/>
                  </a:lnTo>
                  <a:lnTo>
                    <a:pt x="927" y="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5" name="Freeform 195"/>
            <p:cNvSpPr>
              <a:spLocks noEditPoints="1"/>
            </p:cNvSpPr>
            <p:nvPr/>
          </p:nvSpPr>
          <p:spPr bwMode="auto">
            <a:xfrm>
              <a:off x="14336" y="6542"/>
              <a:ext cx="1146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3" y="833"/>
                </a:cxn>
                <a:cxn ang="0">
                  <a:pos x="1049" y="685"/>
                </a:cxn>
                <a:cxn ang="0">
                  <a:pos x="966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7" y="310"/>
                </a:cxn>
                <a:cxn ang="0">
                  <a:pos x="1133" y="149"/>
                </a:cxn>
                <a:cxn ang="0">
                  <a:pos x="1036" y="45"/>
                </a:cxn>
                <a:cxn ang="0">
                  <a:pos x="850" y="0"/>
                </a:cxn>
                <a:cxn ang="0">
                  <a:pos x="270" y="6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431" y="510"/>
                </a:cxn>
                <a:cxn ang="0">
                  <a:pos x="541" y="84"/>
                </a:cxn>
                <a:cxn ang="0">
                  <a:pos x="573" y="52"/>
                </a:cxn>
                <a:cxn ang="0">
                  <a:pos x="895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40" y="381"/>
                </a:cxn>
                <a:cxn ang="0">
                  <a:pos x="779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8"/>
                </a:cxn>
                <a:cxn ang="0">
                  <a:pos x="425" y="543"/>
                </a:cxn>
                <a:cxn ang="0">
                  <a:pos x="792" y="556"/>
                </a:cxn>
                <a:cxn ang="0">
                  <a:pos x="876" y="614"/>
                </a:cxn>
                <a:cxn ang="0">
                  <a:pos x="908" y="698"/>
                </a:cxn>
                <a:cxn ang="0">
                  <a:pos x="895" y="827"/>
                </a:cxn>
                <a:cxn ang="0">
                  <a:pos x="779" y="982"/>
                </a:cxn>
                <a:cxn ang="0">
                  <a:pos x="579" y="1046"/>
                </a:cxn>
              </a:cxnLst>
              <a:rect l="0" t="0" r="r" b="b"/>
              <a:pathLst>
                <a:path w="1146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3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3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6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8" y="497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7" y="310"/>
                  </a:lnTo>
                  <a:lnTo>
                    <a:pt x="1146" y="220"/>
                  </a:lnTo>
                  <a:lnTo>
                    <a:pt x="1133" y="149"/>
                  </a:lnTo>
                  <a:lnTo>
                    <a:pt x="1101" y="90"/>
                  </a:lnTo>
                  <a:lnTo>
                    <a:pt x="1036" y="45"/>
                  </a:lnTo>
                  <a:lnTo>
                    <a:pt x="953" y="13"/>
                  </a:lnTo>
                  <a:lnTo>
                    <a:pt x="850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1" y="84"/>
                  </a:lnTo>
                  <a:lnTo>
                    <a:pt x="554" y="58"/>
                  </a:lnTo>
                  <a:lnTo>
                    <a:pt x="573" y="52"/>
                  </a:lnTo>
                  <a:lnTo>
                    <a:pt x="824" y="52"/>
                  </a:lnTo>
                  <a:lnTo>
                    <a:pt x="895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8" y="168"/>
                  </a:lnTo>
                  <a:lnTo>
                    <a:pt x="1004" y="213"/>
                  </a:lnTo>
                  <a:lnTo>
                    <a:pt x="985" y="297"/>
                  </a:lnTo>
                  <a:lnTo>
                    <a:pt x="940" y="381"/>
                  </a:lnTo>
                  <a:lnTo>
                    <a:pt x="869" y="446"/>
                  </a:lnTo>
                  <a:lnTo>
                    <a:pt x="779" y="491"/>
                  </a:lnTo>
                  <a:lnTo>
                    <a:pt x="670" y="510"/>
                  </a:lnTo>
                  <a:lnTo>
                    <a:pt x="431" y="510"/>
                  </a:lnTo>
                  <a:close/>
                  <a:moveTo>
                    <a:pt x="361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5" y="543"/>
                  </a:lnTo>
                  <a:lnTo>
                    <a:pt x="727" y="543"/>
                  </a:lnTo>
                  <a:lnTo>
                    <a:pt x="792" y="556"/>
                  </a:lnTo>
                  <a:lnTo>
                    <a:pt x="843" y="575"/>
                  </a:lnTo>
                  <a:lnTo>
                    <a:pt x="876" y="614"/>
                  </a:lnTo>
                  <a:lnTo>
                    <a:pt x="901" y="652"/>
                  </a:lnTo>
                  <a:lnTo>
                    <a:pt x="908" y="698"/>
                  </a:lnTo>
                  <a:lnTo>
                    <a:pt x="914" y="730"/>
                  </a:lnTo>
                  <a:lnTo>
                    <a:pt x="895" y="827"/>
                  </a:lnTo>
                  <a:lnTo>
                    <a:pt x="850" y="911"/>
                  </a:lnTo>
                  <a:lnTo>
                    <a:pt x="779" y="982"/>
                  </a:lnTo>
                  <a:lnTo>
                    <a:pt x="689" y="1033"/>
                  </a:lnTo>
                  <a:lnTo>
                    <a:pt x="579" y="1046"/>
                  </a:lnTo>
                  <a:lnTo>
                    <a:pt x="361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6" name="Freeform 196"/>
            <p:cNvSpPr>
              <a:spLocks noEditPoints="1"/>
            </p:cNvSpPr>
            <p:nvPr/>
          </p:nvSpPr>
          <p:spPr bwMode="auto">
            <a:xfrm>
              <a:off x="15533" y="7123"/>
              <a:ext cx="548" cy="763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6"/>
                </a:cxn>
                <a:cxn ang="0">
                  <a:pos x="425" y="536"/>
                </a:cxn>
                <a:cxn ang="0">
                  <a:pos x="425" y="20"/>
                </a:cxn>
                <a:cxn ang="0">
                  <a:pos x="412" y="7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4" y="20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9" y="575"/>
                </a:cxn>
                <a:cxn ang="0">
                  <a:pos x="329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1" y="724"/>
                </a:cxn>
                <a:cxn ang="0">
                  <a:pos x="206" y="724"/>
                </a:cxn>
                <a:cxn ang="0">
                  <a:pos x="206" y="763"/>
                </a:cxn>
                <a:cxn ang="0">
                  <a:pos x="296" y="763"/>
                </a:cxn>
                <a:cxn ang="0">
                  <a:pos x="374" y="756"/>
                </a:cxn>
                <a:cxn ang="0">
                  <a:pos x="457" y="756"/>
                </a:cxn>
                <a:cxn ang="0">
                  <a:pos x="548" y="763"/>
                </a:cxn>
                <a:cxn ang="0">
                  <a:pos x="548" y="724"/>
                </a:cxn>
                <a:cxn ang="0">
                  <a:pos x="483" y="724"/>
                </a:cxn>
                <a:cxn ang="0">
                  <a:pos x="457" y="717"/>
                </a:cxn>
                <a:cxn ang="0">
                  <a:pos x="432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8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3"/>
                </a:cxn>
              </a:cxnLst>
              <a:rect l="0" t="0" r="r" b="b"/>
              <a:pathLst>
                <a:path w="548" h="763">
                  <a:moveTo>
                    <a:pt x="548" y="575"/>
                  </a:moveTo>
                  <a:lnTo>
                    <a:pt x="548" y="536"/>
                  </a:lnTo>
                  <a:lnTo>
                    <a:pt x="425" y="536"/>
                  </a:lnTo>
                  <a:lnTo>
                    <a:pt x="425" y="20"/>
                  </a:lnTo>
                  <a:lnTo>
                    <a:pt x="412" y="7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4" y="20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9" y="575"/>
                  </a:lnTo>
                  <a:lnTo>
                    <a:pt x="329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1" y="724"/>
                  </a:lnTo>
                  <a:lnTo>
                    <a:pt x="206" y="724"/>
                  </a:lnTo>
                  <a:lnTo>
                    <a:pt x="206" y="763"/>
                  </a:lnTo>
                  <a:lnTo>
                    <a:pt x="296" y="763"/>
                  </a:lnTo>
                  <a:lnTo>
                    <a:pt x="374" y="756"/>
                  </a:lnTo>
                  <a:lnTo>
                    <a:pt x="457" y="756"/>
                  </a:lnTo>
                  <a:lnTo>
                    <a:pt x="548" y="763"/>
                  </a:lnTo>
                  <a:lnTo>
                    <a:pt x="548" y="724"/>
                  </a:lnTo>
                  <a:lnTo>
                    <a:pt x="483" y="724"/>
                  </a:lnTo>
                  <a:lnTo>
                    <a:pt x="457" y="717"/>
                  </a:lnTo>
                  <a:lnTo>
                    <a:pt x="432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8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7" name="Freeform 197"/>
            <p:cNvSpPr>
              <a:spLocks/>
            </p:cNvSpPr>
            <p:nvPr/>
          </p:nvSpPr>
          <p:spPr bwMode="auto">
            <a:xfrm>
              <a:off x="16299" y="6432"/>
              <a:ext cx="374" cy="1609"/>
            </a:xfrm>
            <a:custGeom>
              <a:avLst/>
              <a:gdLst/>
              <a:ahLst/>
              <a:cxnLst>
                <a:cxn ang="0">
                  <a:pos x="374" y="808"/>
                </a:cxn>
                <a:cxn ang="0">
                  <a:pos x="367" y="698"/>
                </a:cxn>
                <a:cxn ang="0">
                  <a:pos x="354" y="575"/>
                </a:cxn>
                <a:cxn ang="0">
                  <a:pos x="322" y="439"/>
                </a:cxn>
                <a:cxn ang="0">
                  <a:pos x="271" y="304"/>
                </a:cxn>
                <a:cxn ang="0">
                  <a:pos x="219" y="213"/>
                </a:cxn>
                <a:cxn ang="0">
                  <a:pos x="168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3" y="13"/>
                </a:cxn>
                <a:cxn ang="0">
                  <a:pos x="20" y="0"/>
                </a:cxn>
                <a:cxn ang="0">
                  <a:pos x="7" y="0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7" y="26"/>
                </a:cxn>
                <a:cxn ang="0">
                  <a:pos x="33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9" y="439"/>
                </a:cxn>
                <a:cxn ang="0">
                  <a:pos x="271" y="614"/>
                </a:cxn>
                <a:cxn ang="0">
                  <a:pos x="284" y="808"/>
                </a:cxn>
                <a:cxn ang="0">
                  <a:pos x="277" y="943"/>
                </a:cxn>
                <a:cxn ang="0">
                  <a:pos x="258" y="1079"/>
                </a:cxn>
                <a:cxn ang="0">
                  <a:pos x="226" y="1215"/>
                </a:cxn>
                <a:cxn ang="0">
                  <a:pos x="181" y="1344"/>
                </a:cxn>
                <a:cxn ang="0">
                  <a:pos x="110" y="1460"/>
                </a:cxn>
                <a:cxn ang="0">
                  <a:pos x="20" y="1570"/>
                </a:cxn>
                <a:cxn ang="0">
                  <a:pos x="7" y="1583"/>
                </a:cxn>
                <a:cxn ang="0">
                  <a:pos x="7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7" y="1609"/>
                </a:cxn>
                <a:cxn ang="0">
                  <a:pos x="20" y="1609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8" y="1466"/>
                </a:cxn>
                <a:cxn ang="0">
                  <a:pos x="219" y="1389"/>
                </a:cxn>
                <a:cxn ang="0">
                  <a:pos x="271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4" y="808"/>
                </a:cxn>
              </a:cxnLst>
              <a:rect l="0" t="0" r="r" b="b"/>
              <a:pathLst>
                <a:path w="374" h="1609">
                  <a:moveTo>
                    <a:pt x="374" y="808"/>
                  </a:moveTo>
                  <a:lnTo>
                    <a:pt x="367" y="698"/>
                  </a:lnTo>
                  <a:lnTo>
                    <a:pt x="354" y="575"/>
                  </a:lnTo>
                  <a:lnTo>
                    <a:pt x="322" y="439"/>
                  </a:lnTo>
                  <a:lnTo>
                    <a:pt x="271" y="304"/>
                  </a:lnTo>
                  <a:lnTo>
                    <a:pt x="219" y="213"/>
                  </a:lnTo>
                  <a:lnTo>
                    <a:pt x="168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3" y="13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33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9" y="439"/>
                  </a:lnTo>
                  <a:lnTo>
                    <a:pt x="271" y="614"/>
                  </a:lnTo>
                  <a:lnTo>
                    <a:pt x="284" y="808"/>
                  </a:lnTo>
                  <a:lnTo>
                    <a:pt x="277" y="943"/>
                  </a:lnTo>
                  <a:lnTo>
                    <a:pt x="258" y="1079"/>
                  </a:lnTo>
                  <a:lnTo>
                    <a:pt x="226" y="1215"/>
                  </a:lnTo>
                  <a:lnTo>
                    <a:pt x="181" y="1344"/>
                  </a:lnTo>
                  <a:lnTo>
                    <a:pt x="110" y="1460"/>
                  </a:lnTo>
                  <a:lnTo>
                    <a:pt x="20" y="1570"/>
                  </a:lnTo>
                  <a:lnTo>
                    <a:pt x="7" y="1583"/>
                  </a:lnTo>
                  <a:lnTo>
                    <a:pt x="7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7" y="1609"/>
                  </a:lnTo>
                  <a:lnTo>
                    <a:pt x="20" y="1609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8" y="1466"/>
                  </a:lnTo>
                  <a:lnTo>
                    <a:pt x="219" y="1389"/>
                  </a:lnTo>
                  <a:lnTo>
                    <a:pt x="271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4" y="8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8" name="Freeform 198"/>
            <p:cNvSpPr>
              <a:spLocks/>
            </p:cNvSpPr>
            <p:nvPr/>
          </p:nvSpPr>
          <p:spPr bwMode="auto">
            <a:xfrm>
              <a:off x="1165" y="8958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1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6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49"/>
                </a:cxn>
                <a:cxn ang="0">
                  <a:pos x="580" y="19"/>
                </a:cxn>
                <a:cxn ang="0">
                  <a:pos x="567" y="0"/>
                </a:cxn>
                <a:cxn ang="0">
                  <a:pos x="271" y="6"/>
                </a:cxn>
                <a:cxn ang="0">
                  <a:pos x="264" y="45"/>
                </a:cxn>
                <a:cxn ang="0">
                  <a:pos x="290" y="51"/>
                </a:cxn>
                <a:cxn ang="0">
                  <a:pos x="400" y="58"/>
                </a:cxn>
                <a:cxn ang="0">
                  <a:pos x="412" y="64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0"/>
                </a:cxn>
                <a:cxn ang="0">
                  <a:pos x="33" y="1046"/>
                </a:cxn>
                <a:cxn ang="0">
                  <a:pos x="20" y="1052"/>
                </a:cxn>
                <a:cxn ang="0">
                  <a:pos x="0" y="1078"/>
                </a:cxn>
                <a:cxn ang="0">
                  <a:pos x="13" y="1098"/>
                </a:cxn>
                <a:cxn ang="0">
                  <a:pos x="187" y="1091"/>
                </a:cxn>
                <a:cxn ang="0">
                  <a:pos x="367" y="1098"/>
                </a:cxn>
                <a:cxn ang="0">
                  <a:pos x="380" y="1078"/>
                </a:cxn>
                <a:cxn ang="0">
                  <a:pos x="367" y="1046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4"/>
                </a:cxn>
                <a:cxn ang="0">
                  <a:pos x="606" y="1072"/>
                </a:cxn>
                <a:cxn ang="0">
                  <a:pos x="612" y="1091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3"/>
                </a:cxn>
                <a:cxn ang="0">
                  <a:pos x="927" y="1046"/>
                </a:cxn>
                <a:cxn ang="0">
                  <a:pos x="902" y="1052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1"/>
                </a:cxn>
                <a:cxn ang="0">
                  <a:pos x="1333" y="1098"/>
                </a:cxn>
                <a:cxn ang="0">
                  <a:pos x="1346" y="1078"/>
                </a:cxn>
                <a:cxn ang="0">
                  <a:pos x="1333" y="1046"/>
                </a:cxn>
                <a:cxn ang="0">
                  <a:pos x="1211" y="1040"/>
                </a:cxn>
                <a:cxn ang="0">
                  <a:pos x="1198" y="1020"/>
                </a:cxn>
                <a:cxn ang="0">
                  <a:pos x="1204" y="1001"/>
                </a:cxn>
                <a:cxn ang="0">
                  <a:pos x="1423" y="122"/>
                </a:cxn>
              </a:cxnLst>
              <a:rect l="0" t="0" r="r" b="b"/>
              <a:pathLst>
                <a:path w="1610" h="1098">
                  <a:moveTo>
                    <a:pt x="1423" y="122"/>
                  </a:moveTo>
                  <a:lnTo>
                    <a:pt x="1429" y="84"/>
                  </a:lnTo>
                  <a:lnTo>
                    <a:pt x="1449" y="64"/>
                  </a:lnTo>
                  <a:lnTo>
                    <a:pt x="1487" y="51"/>
                  </a:lnTo>
                  <a:lnTo>
                    <a:pt x="1578" y="51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6"/>
                  </a:lnTo>
                  <a:lnTo>
                    <a:pt x="1603" y="6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6"/>
                  </a:lnTo>
                  <a:lnTo>
                    <a:pt x="1301" y="13"/>
                  </a:lnTo>
                  <a:lnTo>
                    <a:pt x="1294" y="32"/>
                  </a:lnTo>
                  <a:lnTo>
                    <a:pt x="709" y="949"/>
                  </a:lnTo>
                  <a:lnTo>
                    <a:pt x="580" y="38"/>
                  </a:lnTo>
                  <a:lnTo>
                    <a:pt x="580" y="19"/>
                  </a:lnTo>
                  <a:lnTo>
                    <a:pt x="573" y="6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1"/>
                  </a:lnTo>
                  <a:lnTo>
                    <a:pt x="380" y="51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4"/>
                  </a:lnTo>
                  <a:lnTo>
                    <a:pt x="142" y="1020"/>
                  </a:lnTo>
                  <a:lnTo>
                    <a:pt x="97" y="1040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2"/>
                  </a:lnTo>
                  <a:lnTo>
                    <a:pt x="13" y="1052"/>
                  </a:lnTo>
                  <a:lnTo>
                    <a:pt x="0" y="1078"/>
                  </a:lnTo>
                  <a:lnTo>
                    <a:pt x="7" y="1091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1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1"/>
                  </a:lnTo>
                  <a:lnTo>
                    <a:pt x="380" y="1078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4"/>
                  </a:lnTo>
                  <a:lnTo>
                    <a:pt x="470" y="64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1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1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3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2"/>
                  </a:lnTo>
                  <a:lnTo>
                    <a:pt x="902" y="1052"/>
                  </a:lnTo>
                  <a:lnTo>
                    <a:pt x="895" y="1065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1"/>
                  </a:lnTo>
                  <a:lnTo>
                    <a:pt x="1120" y="1091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1"/>
                  </a:lnTo>
                  <a:lnTo>
                    <a:pt x="1346" y="1078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40"/>
                  </a:lnTo>
                  <a:lnTo>
                    <a:pt x="1204" y="1033"/>
                  </a:lnTo>
                  <a:lnTo>
                    <a:pt x="1198" y="1020"/>
                  </a:lnTo>
                  <a:lnTo>
                    <a:pt x="1198" y="1007"/>
                  </a:lnTo>
                  <a:lnTo>
                    <a:pt x="1204" y="1001"/>
                  </a:lnTo>
                  <a:lnTo>
                    <a:pt x="1211" y="981"/>
                  </a:lnTo>
                  <a:lnTo>
                    <a:pt x="1423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59" name="Freeform 199"/>
            <p:cNvSpPr>
              <a:spLocks noEditPoints="1"/>
            </p:cNvSpPr>
            <p:nvPr/>
          </p:nvSpPr>
          <p:spPr bwMode="auto">
            <a:xfrm>
              <a:off x="2704" y="9533"/>
              <a:ext cx="547" cy="762"/>
            </a:xfrm>
            <a:custGeom>
              <a:avLst/>
              <a:gdLst/>
              <a:ahLst/>
              <a:cxnLst>
                <a:cxn ang="0">
                  <a:pos x="547" y="574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6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4"/>
                </a:cxn>
                <a:cxn ang="0">
                  <a:pos x="328" y="574"/>
                </a:cxn>
                <a:cxn ang="0">
                  <a:pos x="328" y="697"/>
                </a:cxn>
                <a:cxn ang="0">
                  <a:pos x="322" y="704"/>
                </a:cxn>
                <a:cxn ang="0">
                  <a:pos x="296" y="716"/>
                </a:cxn>
                <a:cxn ang="0">
                  <a:pos x="270" y="723"/>
                </a:cxn>
                <a:cxn ang="0">
                  <a:pos x="206" y="723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5"/>
                </a:cxn>
                <a:cxn ang="0">
                  <a:pos x="457" y="755"/>
                </a:cxn>
                <a:cxn ang="0">
                  <a:pos x="547" y="762"/>
                </a:cxn>
                <a:cxn ang="0">
                  <a:pos x="547" y="723"/>
                </a:cxn>
                <a:cxn ang="0">
                  <a:pos x="483" y="723"/>
                </a:cxn>
                <a:cxn ang="0">
                  <a:pos x="457" y="716"/>
                </a:cxn>
                <a:cxn ang="0">
                  <a:pos x="431" y="704"/>
                </a:cxn>
                <a:cxn ang="0">
                  <a:pos x="425" y="697"/>
                </a:cxn>
                <a:cxn ang="0">
                  <a:pos x="425" y="574"/>
                </a:cxn>
                <a:cxn ang="0">
                  <a:pos x="547" y="574"/>
                </a:cxn>
                <a:cxn ang="0">
                  <a:pos x="335" y="122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2"/>
                </a:cxn>
              </a:cxnLst>
              <a:rect l="0" t="0" r="r" b="b"/>
              <a:pathLst>
                <a:path w="547" h="762">
                  <a:moveTo>
                    <a:pt x="547" y="574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6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4"/>
                  </a:lnTo>
                  <a:lnTo>
                    <a:pt x="328" y="574"/>
                  </a:lnTo>
                  <a:lnTo>
                    <a:pt x="328" y="697"/>
                  </a:lnTo>
                  <a:lnTo>
                    <a:pt x="322" y="704"/>
                  </a:lnTo>
                  <a:lnTo>
                    <a:pt x="296" y="716"/>
                  </a:lnTo>
                  <a:lnTo>
                    <a:pt x="270" y="723"/>
                  </a:lnTo>
                  <a:lnTo>
                    <a:pt x="206" y="723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5"/>
                  </a:lnTo>
                  <a:lnTo>
                    <a:pt x="457" y="755"/>
                  </a:lnTo>
                  <a:lnTo>
                    <a:pt x="547" y="762"/>
                  </a:lnTo>
                  <a:lnTo>
                    <a:pt x="547" y="723"/>
                  </a:lnTo>
                  <a:lnTo>
                    <a:pt x="483" y="723"/>
                  </a:lnTo>
                  <a:lnTo>
                    <a:pt x="457" y="716"/>
                  </a:lnTo>
                  <a:lnTo>
                    <a:pt x="431" y="704"/>
                  </a:lnTo>
                  <a:lnTo>
                    <a:pt x="425" y="697"/>
                  </a:lnTo>
                  <a:lnTo>
                    <a:pt x="425" y="574"/>
                  </a:lnTo>
                  <a:lnTo>
                    <a:pt x="547" y="574"/>
                  </a:lnTo>
                  <a:close/>
                  <a:moveTo>
                    <a:pt x="335" y="122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0" name="Freeform 200"/>
            <p:cNvSpPr>
              <a:spLocks noEditPoints="1"/>
            </p:cNvSpPr>
            <p:nvPr/>
          </p:nvSpPr>
          <p:spPr bwMode="auto">
            <a:xfrm>
              <a:off x="5073" y="9468"/>
              <a:ext cx="1068" cy="375"/>
            </a:xfrm>
            <a:custGeom>
              <a:avLst/>
              <a:gdLst/>
              <a:ahLst/>
              <a:cxnLst>
                <a:cxn ang="0">
                  <a:pos x="1010" y="65"/>
                </a:cxn>
                <a:cxn ang="0">
                  <a:pos x="1036" y="65"/>
                </a:cxn>
                <a:cxn ang="0">
                  <a:pos x="1049" y="58"/>
                </a:cxn>
                <a:cxn ang="0">
                  <a:pos x="1062" y="45"/>
                </a:cxn>
                <a:cxn ang="0">
                  <a:pos x="1068" y="32"/>
                </a:cxn>
                <a:cxn ang="0">
                  <a:pos x="1056" y="6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6"/>
                </a:cxn>
                <a:cxn ang="0">
                  <a:pos x="0" y="13"/>
                </a:cxn>
                <a:cxn ang="0">
                  <a:pos x="0" y="45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5"/>
                </a:cxn>
                <a:cxn ang="0">
                  <a:pos x="51" y="65"/>
                </a:cxn>
                <a:cxn ang="0">
                  <a:pos x="1010" y="65"/>
                </a:cxn>
                <a:cxn ang="0">
                  <a:pos x="1010" y="375"/>
                </a:cxn>
                <a:cxn ang="0">
                  <a:pos x="1036" y="375"/>
                </a:cxn>
                <a:cxn ang="0">
                  <a:pos x="1049" y="368"/>
                </a:cxn>
                <a:cxn ang="0">
                  <a:pos x="1062" y="355"/>
                </a:cxn>
                <a:cxn ang="0">
                  <a:pos x="1068" y="342"/>
                </a:cxn>
                <a:cxn ang="0">
                  <a:pos x="1056" y="316"/>
                </a:cxn>
                <a:cxn ang="0">
                  <a:pos x="1049" y="316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6"/>
                </a:cxn>
                <a:cxn ang="0">
                  <a:pos x="6" y="316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6" y="362"/>
                </a:cxn>
                <a:cxn ang="0">
                  <a:pos x="19" y="368"/>
                </a:cxn>
                <a:cxn ang="0">
                  <a:pos x="26" y="375"/>
                </a:cxn>
                <a:cxn ang="0">
                  <a:pos x="51" y="375"/>
                </a:cxn>
                <a:cxn ang="0">
                  <a:pos x="1010" y="375"/>
                </a:cxn>
              </a:cxnLst>
              <a:rect l="0" t="0" r="r" b="b"/>
              <a:pathLst>
                <a:path w="1068" h="375">
                  <a:moveTo>
                    <a:pt x="1010" y="65"/>
                  </a:moveTo>
                  <a:lnTo>
                    <a:pt x="1036" y="65"/>
                  </a:lnTo>
                  <a:lnTo>
                    <a:pt x="1049" y="58"/>
                  </a:lnTo>
                  <a:lnTo>
                    <a:pt x="1062" y="45"/>
                  </a:lnTo>
                  <a:lnTo>
                    <a:pt x="1068" y="32"/>
                  </a:lnTo>
                  <a:lnTo>
                    <a:pt x="1056" y="6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5"/>
                  </a:lnTo>
                  <a:lnTo>
                    <a:pt x="51" y="65"/>
                  </a:lnTo>
                  <a:lnTo>
                    <a:pt x="1010" y="65"/>
                  </a:lnTo>
                  <a:close/>
                  <a:moveTo>
                    <a:pt x="1010" y="375"/>
                  </a:moveTo>
                  <a:lnTo>
                    <a:pt x="1036" y="375"/>
                  </a:lnTo>
                  <a:lnTo>
                    <a:pt x="1049" y="368"/>
                  </a:lnTo>
                  <a:lnTo>
                    <a:pt x="1062" y="355"/>
                  </a:lnTo>
                  <a:lnTo>
                    <a:pt x="1068" y="342"/>
                  </a:lnTo>
                  <a:lnTo>
                    <a:pt x="1056" y="316"/>
                  </a:lnTo>
                  <a:lnTo>
                    <a:pt x="1049" y="316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6"/>
                  </a:lnTo>
                  <a:lnTo>
                    <a:pt x="6" y="316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6" y="362"/>
                  </a:lnTo>
                  <a:lnTo>
                    <a:pt x="19" y="368"/>
                  </a:lnTo>
                  <a:lnTo>
                    <a:pt x="26" y="375"/>
                  </a:lnTo>
                  <a:lnTo>
                    <a:pt x="51" y="375"/>
                  </a:lnTo>
                  <a:lnTo>
                    <a:pt x="1010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1" name="Freeform 201"/>
            <p:cNvSpPr>
              <a:spLocks noEditPoints="1"/>
            </p:cNvSpPr>
            <p:nvPr/>
          </p:nvSpPr>
          <p:spPr bwMode="auto">
            <a:xfrm>
              <a:off x="7892" y="8906"/>
              <a:ext cx="1101" cy="1150"/>
            </a:xfrm>
            <a:custGeom>
              <a:avLst/>
              <a:gdLst/>
              <a:ahLst/>
              <a:cxnLst>
                <a:cxn ang="0">
                  <a:pos x="181" y="1027"/>
                </a:cxn>
                <a:cxn ang="0">
                  <a:pos x="84" y="1092"/>
                </a:cxn>
                <a:cxn ang="0">
                  <a:pos x="20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9" y="1150"/>
                </a:cxn>
                <a:cxn ang="0">
                  <a:pos x="348" y="1137"/>
                </a:cxn>
                <a:cxn ang="0">
                  <a:pos x="342" y="1104"/>
                </a:cxn>
                <a:cxn ang="0">
                  <a:pos x="303" y="1098"/>
                </a:cxn>
                <a:cxn ang="0">
                  <a:pos x="271" y="1085"/>
                </a:cxn>
                <a:cxn ang="0">
                  <a:pos x="245" y="1046"/>
                </a:cxn>
                <a:cxn ang="0">
                  <a:pos x="271" y="982"/>
                </a:cxn>
                <a:cxn ang="0">
                  <a:pos x="284" y="962"/>
                </a:cxn>
                <a:cxn ang="0">
                  <a:pos x="316" y="911"/>
                </a:cxn>
                <a:cxn ang="0">
                  <a:pos x="393" y="775"/>
                </a:cxn>
                <a:cxn ang="0">
                  <a:pos x="799" y="807"/>
                </a:cxn>
                <a:cxn ang="0">
                  <a:pos x="811" y="975"/>
                </a:cxn>
                <a:cxn ang="0">
                  <a:pos x="818" y="1046"/>
                </a:cxn>
                <a:cxn ang="0">
                  <a:pos x="773" y="1092"/>
                </a:cxn>
                <a:cxn ang="0">
                  <a:pos x="689" y="1098"/>
                </a:cxn>
                <a:cxn ang="0">
                  <a:pos x="670" y="1104"/>
                </a:cxn>
                <a:cxn ang="0">
                  <a:pos x="663" y="1130"/>
                </a:cxn>
                <a:cxn ang="0">
                  <a:pos x="676" y="1150"/>
                </a:cxn>
                <a:cxn ang="0">
                  <a:pos x="889" y="1143"/>
                </a:cxn>
                <a:cxn ang="0">
                  <a:pos x="1011" y="1150"/>
                </a:cxn>
                <a:cxn ang="0">
                  <a:pos x="1088" y="1143"/>
                </a:cxn>
                <a:cxn ang="0">
                  <a:pos x="1095" y="1104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60" y="1040"/>
                </a:cxn>
                <a:cxn ang="0">
                  <a:pos x="857" y="19"/>
                </a:cxn>
                <a:cxn ang="0">
                  <a:pos x="844" y="0"/>
                </a:cxn>
                <a:cxn ang="0">
                  <a:pos x="805" y="7"/>
                </a:cxn>
                <a:cxn ang="0">
                  <a:pos x="786" y="26"/>
                </a:cxn>
                <a:cxn ang="0">
                  <a:pos x="419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2"/>
                  </a:moveTo>
                  <a:lnTo>
                    <a:pt x="181" y="1027"/>
                  </a:lnTo>
                  <a:lnTo>
                    <a:pt x="136" y="1072"/>
                  </a:lnTo>
                  <a:lnTo>
                    <a:pt x="84" y="1092"/>
                  </a:lnTo>
                  <a:lnTo>
                    <a:pt x="33" y="1098"/>
                  </a:lnTo>
                  <a:lnTo>
                    <a:pt x="20" y="1098"/>
                  </a:lnTo>
                  <a:lnTo>
                    <a:pt x="0" y="1117"/>
                  </a:lnTo>
                  <a:lnTo>
                    <a:pt x="0" y="1143"/>
                  </a:lnTo>
                  <a:lnTo>
                    <a:pt x="7" y="1150"/>
                  </a:lnTo>
                  <a:lnTo>
                    <a:pt x="90" y="1150"/>
                  </a:lnTo>
                  <a:lnTo>
                    <a:pt x="155" y="1143"/>
                  </a:lnTo>
                  <a:lnTo>
                    <a:pt x="239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2" y="1104"/>
                  </a:lnTo>
                  <a:lnTo>
                    <a:pt x="329" y="1098"/>
                  </a:lnTo>
                  <a:lnTo>
                    <a:pt x="303" y="1098"/>
                  </a:lnTo>
                  <a:lnTo>
                    <a:pt x="284" y="1092"/>
                  </a:lnTo>
                  <a:lnTo>
                    <a:pt x="271" y="1085"/>
                  </a:lnTo>
                  <a:lnTo>
                    <a:pt x="258" y="1072"/>
                  </a:lnTo>
                  <a:lnTo>
                    <a:pt x="245" y="1046"/>
                  </a:lnTo>
                  <a:lnTo>
                    <a:pt x="258" y="1008"/>
                  </a:lnTo>
                  <a:lnTo>
                    <a:pt x="271" y="982"/>
                  </a:lnTo>
                  <a:lnTo>
                    <a:pt x="277" y="975"/>
                  </a:lnTo>
                  <a:lnTo>
                    <a:pt x="284" y="962"/>
                  </a:lnTo>
                  <a:lnTo>
                    <a:pt x="296" y="943"/>
                  </a:lnTo>
                  <a:lnTo>
                    <a:pt x="316" y="911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9" y="807"/>
                  </a:lnTo>
                  <a:lnTo>
                    <a:pt x="799" y="859"/>
                  </a:lnTo>
                  <a:lnTo>
                    <a:pt x="811" y="975"/>
                  </a:lnTo>
                  <a:lnTo>
                    <a:pt x="818" y="1021"/>
                  </a:lnTo>
                  <a:lnTo>
                    <a:pt x="818" y="1046"/>
                  </a:lnTo>
                  <a:lnTo>
                    <a:pt x="805" y="1072"/>
                  </a:lnTo>
                  <a:lnTo>
                    <a:pt x="773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3" y="1104"/>
                  </a:lnTo>
                  <a:lnTo>
                    <a:pt x="670" y="1104"/>
                  </a:lnTo>
                  <a:lnTo>
                    <a:pt x="670" y="1117"/>
                  </a:lnTo>
                  <a:lnTo>
                    <a:pt x="663" y="1130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6" y="1150"/>
                  </a:lnTo>
                  <a:lnTo>
                    <a:pt x="889" y="1143"/>
                  </a:lnTo>
                  <a:lnTo>
                    <a:pt x="947" y="1143"/>
                  </a:lnTo>
                  <a:lnTo>
                    <a:pt x="1011" y="1150"/>
                  </a:lnTo>
                  <a:lnTo>
                    <a:pt x="1082" y="1150"/>
                  </a:lnTo>
                  <a:lnTo>
                    <a:pt x="1088" y="1143"/>
                  </a:lnTo>
                  <a:lnTo>
                    <a:pt x="1101" y="1117"/>
                  </a:lnTo>
                  <a:lnTo>
                    <a:pt x="1095" y="1104"/>
                  </a:lnTo>
                  <a:lnTo>
                    <a:pt x="1088" y="1104"/>
                  </a:lnTo>
                  <a:lnTo>
                    <a:pt x="1075" y="1098"/>
                  </a:lnTo>
                  <a:lnTo>
                    <a:pt x="1005" y="1098"/>
                  </a:lnTo>
                  <a:lnTo>
                    <a:pt x="972" y="1085"/>
                  </a:lnTo>
                  <a:lnTo>
                    <a:pt x="960" y="1072"/>
                  </a:lnTo>
                  <a:lnTo>
                    <a:pt x="960" y="1040"/>
                  </a:lnTo>
                  <a:lnTo>
                    <a:pt x="857" y="39"/>
                  </a:lnTo>
                  <a:lnTo>
                    <a:pt x="857" y="19"/>
                  </a:lnTo>
                  <a:lnTo>
                    <a:pt x="850" y="7"/>
                  </a:lnTo>
                  <a:lnTo>
                    <a:pt x="844" y="0"/>
                  </a:lnTo>
                  <a:lnTo>
                    <a:pt x="811" y="0"/>
                  </a:lnTo>
                  <a:lnTo>
                    <a:pt x="805" y="7"/>
                  </a:lnTo>
                  <a:lnTo>
                    <a:pt x="792" y="13"/>
                  </a:lnTo>
                  <a:lnTo>
                    <a:pt x="786" y="26"/>
                  </a:lnTo>
                  <a:lnTo>
                    <a:pt x="232" y="962"/>
                  </a:lnTo>
                  <a:close/>
                  <a:moveTo>
                    <a:pt x="419" y="730"/>
                  </a:moveTo>
                  <a:lnTo>
                    <a:pt x="741" y="200"/>
                  </a:lnTo>
                  <a:lnTo>
                    <a:pt x="792" y="730"/>
                  </a:lnTo>
                  <a:lnTo>
                    <a:pt x="419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2" name="Freeform 202"/>
            <p:cNvSpPr>
              <a:spLocks noEditPoints="1"/>
            </p:cNvSpPr>
            <p:nvPr/>
          </p:nvSpPr>
          <p:spPr bwMode="auto">
            <a:xfrm>
              <a:off x="9083" y="9533"/>
              <a:ext cx="547" cy="762"/>
            </a:xfrm>
            <a:custGeom>
              <a:avLst/>
              <a:gdLst/>
              <a:ahLst/>
              <a:cxnLst>
                <a:cxn ang="0">
                  <a:pos x="547" y="574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6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4" y="19"/>
                </a:cxn>
                <a:cxn ang="0">
                  <a:pos x="0" y="536"/>
                </a:cxn>
                <a:cxn ang="0">
                  <a:pos x="0" y="574"/>
                </a:cxn>
                <a:cxn ang="0">
                  <a:pos x="329" y="574"/>
                </a:cxn>
                <a:cxn ang="0">
                  <a:pos x="329" y="697"/>
                </a:cxn>
                <a:cxn ang="0">
                  <a:pos x="322" y="704"/>
                </a:cxn>
                <a:cxn ang="0">
                  <a:pos x="296" y="716"/>
                </a:cxn>
                <a:cxn ang="0">
                  <a:pos x="271" y="723"/>
                </a:cxn>
                <a:cxn ang="0">
                  <a:pos x="206" y="723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4" y="755"/>
                </a:cxn>
                <a:cxn ang="0">
                  <a:pos x="457" y="755"/>
                </a:cxn>
                <a:cxn ang="0">
                  <a:pos x="547" y="762"/>
                </a:cxn>
                <a:cxn ang="0">
                  <a:pos x="547" y="723"/>
                </a:cxn>
                <a:cxn ang="0">
                  <a:pos x="483" y="723"/>
                </a:cxn>
                <a:cxn ang="0">
                  <a:pos x="457" y="716"/>
                </a:cxn>
                <a:cxn ang="0">
                  <a:pos x="432" y="704"/>
                </a:cxn>
                <a:cxn ang="0">
                  <a:pos x="425" y="697"/>
                </a:cxn>
                <a:cxn ang="0">
                  <a:pos x="425" y="574"/>
                </a:cxn>
                <a:cxn ang="0">
                  <a:pos x="547" y="574"/>
                </a:cxn>
                <a:cxn ang="0">
                  <a:pos x="335" y="122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2"/>
                </a:cxn>
              </a:cxnLst>
              <a:rect l="0" t="0" r="r" b="b"/>
              <a:pathLst>
                <a:path w="547" h="762">
                  <a:moveTo>
                    <a:pt x="547" y="574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6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4" y="19"/>
                  </a:lnTo>
                  <a:lnTo>
                    <a:pt x="0" y="536"/>
                  </a:lnTo>
                  <a:lnTo>
                    <a:pt x="0" y="574"/>
                  </a:lnTo>
                  <a:lnTo>
                    <a:pt x="329" y="574"/>
                  </a:lnTo>
                  <a:lnTo>
                    <a:pt x="329" y="697"/>
                  </a:lnTo>
                  <a:lnTo>
                    <a:pt x="322" y="704"/>
                  </a:lnTo>
                  <a:lnTo>
                    <a:pt x="296" y="716"/>
                  </a:lnTo>
                  <a:lnTo>
                    <a:pt x="271" y="723"/>
                  </a:lnTo>
                  <a:lnTo>
                    <a:pt x="206" y="723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4" y="755"/>
                  </a:lnTo>
                  <a:lnTo>
                    <a:pt x="457" y="755"/>
                  </a:lnTo>
                  <a:lnTo>
                    <a:pt x="547" y="762"/>
                  </a:lnTo>
                  <a:lnTo>
                    <a:pt x="547" y="723"/>
                  </a:lnTo>
                  <a:lnTo>
                    <a:pt x="483" y="723"/>
                  </a:lnTo>
                  <a:lnTo>
                    <a:pt x="457" y="716"/>
                  </a:lnTo>
                  <a:lnTo>
                    <a:pt x="432" y="704"/>
                  </a:lnTo>
                  <a:lnTo>
                    <a:pt x="425" y="697"/>
                  </a:lnTo>
                  <a:lnTo>
                    <a:pt x="425" y="574"/>
                  </a:lnTo>
                  <a:lnTo>
                    <a:pt x="547" y="574"/>
                  </a:lnTo>
                  <a:close/>
                  <a:moveTo>
                    <a:pt x="335" y="122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3" name="Freeform 203"/>
            <p:cNvSpPr>
              <a:spLocks/>
            </p:cNvSpPr>
            <p:nvPr/>
          </p:nvSpPr>
          <p:spPr bwMode="auto">
            <a:xfrm>
              <a:off x="9914" y="8848"/>
              <a:ext cx="367" cy="1608"/>
            </a:xfrm>
            <a:custGeom>
              <a:avLst/>
              <a:gdLst/>
              <a:ahLst/>
              <a:cxnLst>
                <a:cxn ang="0">
                  <a:pos x="367" y="1595"/>
                </a:cxn>
                <a:cxn ang="0">
                  <a:pos x="367" y="1589"/>
                </a:cxn>
                <a:cxn ang="0">
                  <a:pos x="360" y="1582"/>
                </a:cxn>
                <a:cxn ang="0">
                  <a:pos x="354" y="1569"/>
                </a:cxn>
                <a:cxn ang="0">
                  <a:pos x="341" y="1556"/>
                </a:cxn>
                <a:cxn ang="0">
                  <a:pos x="251" y="1447"/>
                </a:cxn>
                <a:cxn ang="0">
                  <a:pos x="186" y="1330"/>
                </a:cxn>
                <a:cxn ang="0">
                  <a:pos x="141" y="1195"/>
                </a:cxn>
                <a:cxn ang="0">
                  <a:pos x="109" y="1066"/>
                </a:cxn>
                <a:cxn ang="0">
                  <a:pos x="96" y="930"/>
                </a:cxn>
                <a:cxn ang="0">
                  <a:pos x="90" y="807"/>
                </a:cxn>
                <a:cxn ang="0">
                  <a:pos x="96" y="665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1"/>
                </a:cxn>
                <a:cxn ang="0">
                  <a:pos x="264" y="148"/>
                </a:cxn>
                <a:cxn ang="0">
                  <a:pos x="347" y="45"/>
                </a:cxn>
                <a:cxn ang="0">
                  <a:pos x="367" y="26"/>
                </a:cxn>
                <a:cxn ang="0">
                  <a:pos x="367" y="6"/>
                </a:cxn>
                <a:cxn ang="0">
                  <a:pos x="360" y="0"/>
                </a:cxn>
                <a:cxn ang="0">
                  <a:pos x="354" y="0"/>
                </a:cxn>
                <a:cxn ang="0">
                  <a:pos x="334" y="6"/>
                </a:cxn>
                <a:cxn ang="0">
                  <a:pos x="257" y="84"/>
                </a:cxn>
                <a:cxn ang="0">
                  <a:pos x="206" y="142"/>
                </a:cxn>
                <a:cxn ang="0">
                  <a:pos x="148" y="220"/>
                </a:cxn>
                <a:cxn ang="0">
                  <a:pos x="96" y="316"/>
                </a:cxn>
                <a:cxn ang="0">
                  <a:pos x="38" y="491"/>
                </a:cxn>
                <a:cxn ang="0">
                  <a:pos x="6" y="659"/>
                </a:cxn>
                <a:cxn ang="0">
                  <a:pos x="0" y="807"/>
                </a:cxn>
                <a:cxn ang="0">
                  <a:pos x="0" y="911"/>
                </a:cxn>
                <a:cxn ang="0">
                  <a:pos x="19" y="1033"/>
                </a:cxn>
                <a:cxn ang="0">
                  <a:pos x="51" y="1169"/>
                </a:cxn>
                <a:cxn ang="0">
                  <a:pos x="103" y="1305"/>
                </a:cxn>
                <a:cxn ang="0">
                  <a:pos x="154" y="1395"/>
                </a:cxn>
                <a:cxn ang="0">
                  <a:pos x="206" y="1473"/>
                </a:cxn>
                <a:cxn ang="0">
                  <a:pos x="257" y="1531"/>
                </a:cxn>
                <a:cxn ang="0">
                  <a:pos x="302" y="1576"/>
                </a:cxn>
                <a:cxn ang="0">
                  <a:pos x="334" y="1602"/>
                </a:cxn>
                <a:cxn ang="0">
                  <a:pos x="354" y="1608"/>
                </a:cxn>
                <a:cxn ang="0">
                  <a:pos x="360" y="1608"/>
                </a:cxn>
                <a:cxn ang="0">
                  <a:pos x="367" y="1602"/>
                </a:cxn>
                <a:cxn ang="0">
                  <a:pos x="367" y="1595"/>
                </a:cxn>
              </a:cxnLst>
              <a:rect l="0" t="0" r="r" b="b"/>
              <a:pathLst>
                <a:path w="367" h="1608">
                  <a:moveTo>
                    <a:pt x="367" y="1595"/>
                  </a:moveTo>
                  <a:lnTo>
                    <a:pt x="367" y="1589"/>
                  </a:lnTo>
                  <a:lnTo>
                    <a:pt x="360" y="1582"/>
                  </a:lnTo>
                  <a:lnTo>
                    <a:pt x="354" y="1569"/>
                  </a:lnTo>
                  <a:lnTo>
                    <a:pt x="341" y="1556"/>
                  </a:lnTo>
                  <a:lnTo>
                    <a:pt x="251" y="1447"/>
                  </a:lnTo>
                  <a:lnTo>
                    <a:pt x="186" y="1330"/>
                  </a:lnTo>
                  <a:lnTo>
                    <a:pt x="141" y="1195"/>
                  </a:lnTo>
                  <a:lnTo>
                    <a:pt x="109" y="1066"/>
                  </a:lnTo>
                  <a:lnTo>
                    <a:pt x="96" y="930"/>
                  </a:lnTo>
                  <a:lnTo>
                    <a:pt x="90" y="807"/>
                  </a:lnTo>
                  <a:lnTo>
                    <a:pt x="96" y="665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1"/>
                  </a:lnTo>
                  <a:lnTo>
                    <a:pt x="264" y="148"/>
                  </a:lnTo>
                  <a:lnTo>
                    <a:pt x="347" y="45"/>
                  </a:lnTo>
                  <a:lnTo>
                    <a:pt x="367" y="26"/>
                  </a:lnTo>
                  <a:lnTo>
                    <a:pt x="367" y="6"/>
                  </a:lnTo>
                  <a:lnTo>
                    <a:pt x="360" y="0"/>
                  </a:lnTo>
                  <a:lnTo>
                    <a:pt x="354" y="0"/>
                  </a:lnTo>
                  <a:lnTo>
                    <a:pt x="334" y="6"/>
                  </a:lnTo>
                  <a:lnTo>
                    <a:pt x="257" y="84"/>
                  </a:lnTo>
                  <a:lnTo>
                    <a:pt x="206" y="142"/>
                  </a:lnTo>
                  <a:lnTo>
                    <a:pt x="148" y="220"/>
                  </a:lnTo>
                  <a:lnTo>
                    <a:pt x="96" y="316"/>
                  </a:lnTo>
                  <a:lnTo>
                    <a:pt x="38" y="491"/>
                  </a:lnTo>
                  <a:lnTo>
                    <a:pt x="6" y="659"/>
                  </a:lnTo>
                  <a:lnTo>
                    <a:pt x="0" y="807"/>
                  </a:lnTo>
                  <a:lnTo>
                    <a:pt x="0" y="911"/>
                  </a:lnTo>
                  <a:lnTo>
                    <a:pt x="19" y="1033"/>
                  </a:lnTo>
                  <a:lnTo>
                    <a:pt x="51" y="1169"/>
                  </a:lnTo>
                  <a:lnTo>
                    <a:pt x="103" y="1305"/>
                  </a:lnTo>
                  <a:lnTo>
                    <a:pt x="154" y="1395"/>
                  </a:lnTo>
                  <a:lnTo>
                    <a:pt x="206" y="1473"/>
                  </a:lnTo>
                  <a:lnTo>
                    <a:pt x="257" y="1531"/>
                  </a:lnTo>
                  <a:lnTo>
                    <a:pt x="302" y="1576"/>
                  </a:lnTo>
                  <a:lnTo>
                    <a:pt x="334" y="1602"/>
                  </a:lnTo>
                  <a:lnTo>
                    <a:pt x="354" y="1608"/>
                  </a:lnTo>
                  <a:lnTo>
                    <a:pt x="360" y="1608"/>
                  </a:lnTo>
                  <a:lnTo>
                    <a:pt x="367" y="1602"/>
                  </a:lnTo>
                  <a:lnTo>
                    <a:pt x="367" y="1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4" name="Freeform 204"/>
            <p:cNvSpPr>
              <a:spLocks noEditPoints="1"/>
            </p:cNvSpPr>
            <p:nvPr/>
          </p:nvSpPr>
          <p:spPr bwMode="auto">
            <a:xfrm>
              <a:off x="10442" y="8958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2"/>
                </a:cxn>
                <a:cxn ang="0">
                  <a:pos x="0" y="1078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1"/>
                </a:cxn>
                <a:cxn ang="0">
                  <a:pos x="1042" y="833"/>
                </a:cxn>
                <a:cxn ang="0">
                  <a:pos x="1049" y="678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5"/>
                </a:cxn>
                <a:cxn ang="0">
                  <a:pos x="1126" y="310"/>
                </a:cxn>
                <a:cxn ang="0">
                  <a:pos x="1132" y="148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6"/>
                </a:cxn>
                <a:cxn ang="0">
                  <a:pos x="263" y="45"/>
                </a:cxn>
                <a:cxn ang="0">
                  <a:pos x="289" y="51"/>
                </a:cxn>
                <a:cxn ang="0">
                  <a:pos x="412" y="64"/>
                </a:cxn>
                <a:cxn ang="0">
                  <a:pos x="405" y="110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1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4" y="542"/>
                </a:cxn>
                <a:cxn ang="0">
                  <a:pos x="791" y="555"/>
                </a:cxn>
                <a:cxn ang="0">
                  <a:pos x="875" y="613"/>
                </a:cxn>
                <a:cxn ang="0">
                  <a:pos x="907" y="697"/>
                </a:cxn>
                <a:cxn ang="0">
                  <a:pos x="894" y="826"/>
                </a:cxn>
                <a:cxn ang="0">
                  <a:pos x="778" y="981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0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2"/>
                  </a:lnTo>
                  <a:lnTo>
                    <a:pt x="12" y="1052"/>
                  </a:lnTo>
                  <a:lnTo>
                    <a:pt x="0" y="1078"/>
                  </a:lnTo>
                  <a:lnTo>
                    <a:pt x="6" y="1091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1"/>
                  </a:lnTo>
                  <a:lnTo>
                    <a:pt x="1004" y="910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78"/>
                  </a:lnTo>
                  <a:lnTo>
                    <a:pt x="1017" y="626"/>
                  </a:lnTo>
                  <a:lnTo>
                    <a:pt x="965" y="575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5"/>
                  </a:lnTo>
                  <a:lnTo>
                    <a:pt x="1075" y="387"/>
                  </a:lnTo>
                  <a:lnTo>
                    <a:pt x="1126" y="310"/>
                  </a:lnTo>
                  <a:lnTo>
                    <a:pt x="1145" y="219"/>
                  </a:lnTo>
                  <a:lnTo>
                    <a:pt x="1132" y="148"/>
                  </a:lnTo>
                  <a:lnTo>
                    <a:pt x="1100" y="90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3" y="13"/>
                  </a:lnTo>
                  <a:lnTo>
                    <a:pt x="263" y="45"/>
                  </a:lnTo>
                  <a:lnTo>
                    <a:pt x="276" y="45"/>
                  </a:lnTo>
                  <a:lnTo>
                    <a:pt x="289" y="51"/>
                  </a:lnTo>
                  <a:lnTo>
                    <a:pt x="386" y="51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5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1"/>
                  </a:lnTo>
                  <a:lnTo>
                    <a:pt x="824" y="51"/>
                  </a:lnTo>
                  <a:lnTo>
                    <a:pt x="894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5"/>
                  </a:lnTo>
                  <a:lnTo>
                    <a:pt x="778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7"/>
                  </a:lnTo>
                  <a:lnTo>
                    <a:pt x="315" y="994"/>
                  </a:lnTo>
                  <a:lnTo>
                    <a:pt x="424" y="542"/>
                  </a:lnTo>
                  <a:lnTo>
                    <a:pt x="727" y="542"/>
                  </a:lnTo>
                  <a:lnTo>
                    <a:pt x="791" y="555"/>
                  </a:lnTo>
                  <a:lnTo>
                    <a:pt x="843" y="575"/>
                  </a:lnTo>
                  <a:lnTo>
                    <a:pt x="875" y="613"/>
                  </a:lnTo>
                  <a:lnTo>
                    <a:pt x="901" y="652"/>
                  </a:lnTo>
                  <a:lnTo>
                    <a:pt x="907" y="697"/>
                  </a:lnTo>
                  <a:lnTo>
                    <a:pt x="914" y="730"/>
                  </a:lnTo>
                  <a:lnTo>
                    <a:pt x="894" y="826"/>
                  </a:lnTo>
                  <a:lnTo>
                    <a:pt x="849" y="910"/>
                  </a:lnTo>
                  <a:lnTo>
                    <a:pt x="778" y="981"/>
                  </a:lnTo>
                  <a:lnTo>
                    <a:pt x="688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5" name="Freeform 205"/>
            <p:cNvSpPr>
              <a:spLocks/>
            </p:cNvSpPr>
            <p:nvPr/>
          </p:nvSpPr>
          <p:spPr bwMode="auto">
            <a:xfrm>
              <a:off x="11652" y="9545"/>
              <a:ext cx="521" cy="769"/>
            </a:xfrm>
            <a:custGeom>
              <a:avLst/>
              <a:gdLst/>
              <a:ahLst/>
              <a:cxnLst>
                <a:cxn ang="0">
                  <a:pos x="309" y="388"/>
                </a:cxn>
                <a:cxn ang="0">
                  <a:pos x="386" y="478"/>
                </a:cxn>
                <a:cxn ang="0">
                  <a:pos x="392" y="627"/>
                </a:cxn>
                <a:cxn ang="0">
                  <a:pos x="334" y="711"/>
                </a:cxn>
                <a:cxn ang="0">
                  <a:pos x="251" y="737"/>
                </a:cxn>
                <a:cxn ang="0">
                  <a:pos x="161" y="724"/>
                </a:cxn>
                <a:cxn ang="0">
                  <a:pos x="64" y="659"/>
                </a:cxn>
                <a:cxn ang="0">
                  <a:pos x="116" y="633"/>
                </a:cxn>
                <a:cxn ang="0">
                  <a:pos x="128" y="595"/>
                </a:cxn>
                <a:cxn ang="0">
                  <a:pos x="103" y="543"/>
                </a:cxn>
                <a:cxn ang="0">
                  <a:pos x="51" y="530"/>
                </a:cxn>
                <a:cxn ang="0">
                  <a:pos x="19" y="549"/>
                </a:cxn>
                <a:cxn ang="0">
                  <a:pos x="0" y="595"/>
                </a:cxn>
                <a:cxn ang="0">
                  <a:pos x="51" y="704"/>
                </a:cxn>
                <a:cxn ang="0">
                  <a:pos x="173" y="763"/>
                </a:cxn>
                <a:cxn ang="0">
                  <a:pos x="341" y="756"/>
                </a:cxn>
                <a:cxn ang="0">
                  <a:pos x="470" y="679"/>
                </a:cxn>
                <a:cxn ang="0">
                  <a:pos x="521" y="556"/>
                </a:cxn>
                <a:cxn ang="0">
                  <a:pos x="470" y="433"/>
                </a:cxn>
                <a:cxn ang="0">
                  <a:pos x="322" y="356"/>
                </a:cxn>
                <a:cxn ang="0">
                  <a:pos x="450" y="265"/>
                </a:cxn>
                <a:cxn ang="0">
                  <a:pos x="482" y="155"/>
                </a:cxn>
                <a:cxn ang="0">
                  <a:pos x="418" y="46"/>
                </a:cxn>
                <a:cxn ang="0">
                  <a:pos x="257" y="0"/>
                </a:cxn>
                <a:cxn ang="0">
                  <a:pos x="103" y="46"/>
                </a:cxn>
                <a:cxn ang="0">
                  <a:pos x="38" y="155"/>
                </a:cxn>
                <a:cxn ang="0">
                  <a:pos x="51" y="188"/>
                </a:cxn>
                <a:cxn ang="0">
                  <a:pos x="96" y="214"/>
                </a:cxn>
                <a:cxn ang="0">
                  <a:pos x="128" y="201"/>
                </a:cxn>
                <a:cxn ang="0">
                  <a:pos x="148" y="175"/>
                </a:cxn>
                <a:cxn ang="0">
                  <a:pos x="148" y="130"/>
                </a:cxn>
                <a:cxn ang="0">
                  <a:pos x="96" y="91"/>
                </a:cxn>
                <a:cxn ang="0">
                  <a:pos x="206" y="39"/>
                </a:cxn>
                <a:cxn ang="0">
                  <a:pos x="283" y="39"/>
                </a:cxn>
                <a:cxn ang="0">
                  <a:pos x="347" y="72"/>
                </a:cxn>
                <a:cxn ang="0">
                  <a:pos x="373" y="155"/>
                </a:cxn>
                <a:cxn ang="0">
                  <a:pos x="328" y="291"/>
                </a:cxn>
                <a:cxn ang="0">
                  <a:pos x="257" y="336"/>
                </a:cxn>
                <a:cxn ang="0">
                  <a:pos x="167" y="343"/>
                </a:cxn>
                <a:cxn ang="0">
                  <a:pos x="161" y="369"/>
                </a:cxn>
                <a:cxn ang="0">
                  <a:pos x="173" y="375"/>
                </a:cxn>
                <a:cxn ang="0">
                  <a:pos x="251" y="375"/>
                </a:cxn>
              </a:cxnLst>
              <a:rect l="0" t="0" r="r" b="b"/>
              <a:pathLst>
                <a:path w="521" h="769">
                  <a:moveTo>
                    <a:pt x="251" y="375"/>
                  </a:moveTo>
                  <a:lnTo>
                    <a:pt x="309" y="388"/>
                  </a:lnTo>
                  <a:lnTo>
                    <a:pt x="354" y="420"/>
                  </a:lnTo>
                  <a:lnTo>
                    <a:pt x="386" y="478"/>
                  </a:lnTo>
                  <a:lnTo>
                    <a:pt x="399" y="556"/>
                  </a:lnTo>
                  <a:lnTo>
                    <a:pt x="392" y="627"/>
                  </a:lnTo>
                  <a:lnTo>
                    <a:pt x="367" y="679"/>
                  </a:lnTo>
                  <a:lnTo>
                    <a:pt x="334" y="711"/>
                  </a:lnTo>
                  <a:lnTo>
                    <a:pt x="296" y="730"/>
                  </a:lnTo>
                  <a:lnTo>
                    <a:pt x="251" y="737"/>
                  </a:lnTo>
                  <a:lnTo>
                    <a:pt x="212" y="730"/>
                  </a:lnTo>
                  <a:lnTo>
                    <a:pt x="161" y="724"/>
                  </a:lnTo>
                  <a:lnTo>
                    <a:pt x="103" y="698"/>
                  </a:lnTo>
                  <a:lnTo>
                    <a:pt x="64" y="659"/>
                  </a:lnTo>
                  <a:lnTo>
                    <a:pt x="103" y="646"/>
                  </a:lnTo>
                  <a:lnTo>
                    <a:pt x="116" y="633"/>
                  </a:lnTo>
                  <a:lnTo>
                    <a:pt x="128" y="608"/>
                  </a:lnTo>
                  <a:lnTo>
                    <a:pt x="128" y="595"/>
                  </a:lnTo>
                  <a:lnTo>
                    <a:pt x="116" y="556"/>
                  </a:lnTo>
                  <a:lnTo>
                    <a:pt x="103" y="543"/>
                  </a:lnTo>
                  <a:lnTo>
                    <a:pt x="64" y="530"/>
                  </a:lnTo>
                  <a:lnTo>
                    <a:pt x="51" y="530"/>
                  </a:lnTo>
                  <a:lnTo>
                    <a:pt x="32" y="537"/>
                  </a:lnTo>
                  <a:lnTo>
                    <a:pt x="19" y="549"/>
                  </a:lnTo>
                  <a:lnTo>
                    <a:pt x="6" y="575"/>
                  </a:lnTo>
                  <a:lnTo>
                    <a:pt x="0" y="595"/>
                  </a:lnTo>
                  <a:lnTo>
                    <a:pt x="13" y="653"/>
                  </a:lnTo>
                  <a:lnTo>
                    <a:pt x="51" y="704"/>
                  </a:lnTo>
                  <a:lnTo>
                    <a:pt x="109" y="743"/>
                  </a:lnTo>
                  <a:lnTo>
                    <a:pt x="173" y="763"/>
                  </a:lnTo>
                  <a:lnTo>
                    <a:pt x="257" y="769"/>
                  </a:lnTo>
                  <a:lnTo>
                    <a:pt x="341" y="756"/>
                  </a:lnTo>
                  <a:lnTo>
                    <a:pt x="418" y="730"/>
                  </a:lnTo>
                  <a:lnTo>
                    <a:pt x="470" y="679"/>
                  </a:lnTo>
                  <a:lnTo>
                    <a:pt x="508" y="620"/>
                  </a:lnTo>
                  <a:lnTo>
                    <a:pt x="521" y="556"/>
                  </a:lnTo>
                  <a:lnTo>
                    <a:pt x="508" y="491"/>
                  </a:lnTo>
                  <a:lnTo>
                    <a:pt x="470" y="433"/>
                  </a:lnTo>
                  <a:lnTo>
                    <a:pt x="405" y="382"/>
                  </a:lnTo>
                  <a:lnTo>
                    <a:pt x="322" y="356"/>
                  </a:lnTo>
                  <a:lnTo>
                    <a:pt x="399" y="317"/>
                  </a:lnTo>
                  <a:lnTo>
                    <a:pt x="450" y="265"/>
                  </a:lnTo>
                  <a:lnTo>
                    <a:pt x="476" y="214"/>
                  </a:lnTo>
                  <a:lnTo>
                    <a:pt x="482" y="155"/>
                  </a:lnTo>
                  <a:lnTo>
                    <a:pt x="463" y="91"/>
                  </a:lnTo>
                  <a:lnTo>
                    <a:pt x="418" y="46"/>
                  </a:lnTo>
                  <a:lnTo>
                    <a:pt x="347" y="13"/>
                  </a:lnTo>
                  <a:lnTo>
                    <a:pt x="257" y="0"/>
                  </a:lnTo>
                  <a:lnTo>
                    <a:pt x="167" y="13"/>
                  </a:lnTo>
                  <a:lnTo>
                    <a:pt x="103" y="46"/>
                  </a:lnTo>
                  <a:lnTo>
                    <a:pt x="51" y="91"/>
                  </a:lnTo>
                  <a:lnTo>
                    <a:pt x="38" y="155"/>
                  </a:lnTo>
                  <a:lnTo>
                    <a:pt x="38" y="175"/>
                  </a:lnTo>
                  <a:lnTo>
                    <a:pt x="51" y="188"/>
                  </a:lnTo>
                  <a:lnTo>
                    <a:pt x="58" y="201"/>
                  </a:lnTo>
                  <a:lnTo>
                    <a:pt x="96" y="214"/>
                  </a:lnTo>
                  <a:lnTo>
                    <a:pt x="116" y="207"/>
                  </a:lnTo>
                  <a:lnTo>
                    <a:pt x="128" y="201"/>
                  </a:lnTo>
                  <a:lnTo>
                    <a:pt x="141" y="188"/>
                  </a:lnTo>
                  <a:lnTo>
                    <a:pt x="148" y="175"/>
                  </a:lnTo>
                  <a:lnTo>
                    <a:pt x="154" y="155"/>
                  </a:lnTo>
                  <a:lnTo>
                    <a:pt x="148" y="130"/>
                  </a:lnTo>
                  <a:lnTo>
                    <a:pt x="122" y="104"/>
                  </a:lnTo>
                  <a:lnTo>
                    <a:pt x="96" y="91"/>
                  </a:lnTo>
                  <a:lnTo>
                    <a:pt x="148" y="59"/>
                  </a:lnTo>
                  <a:lnTo>
                    <a:pt x="206" y="39"/>
                  </a:lnTo>
                  <a:lnTo>
                    <a:pt x="251" y="33"/>
                  </a:lnTo>
                  <a:lnTo>
                    <a:pt x="283" y="39"/>
                  </a:lnTo>
                  <a:lnTo>
                    <a:pt x="315" y="52"/>
                  </a:lnTo>
                  <a:lnTo>
                    <a:pt x="347" y="72"/>
                  </a:lnTo>
                  <a:lnTo>
                    <a:pt x="367" y="104"/>
                  </a:lnTo>
                  <a:lnTo>
                    <a:pt x="373" y="155"/>
                  </a:lnTo>
                  <a:lnTo>
                    <a:pt x="360" y="226"/>
                  </a:lnTo>
                  <a:lnTo>
                    <a:pt x="328" y="291"/>
                  </a:lnTo>
                  <a:lnTo>
                    <a:pt x="296" y="323"/>
                  </a:lnTo>
                  <a:lnTo>
                    <a:pt x="257" y="336"/>
                  </a:lnTo>
                  <a:lnTo>
                    <a:pt x="206" y="343"/>
                  </a:lnTo>
                  <a:lnTo>
                    <a:pt x="167" y="343"/>
                  </a:lnTo>
                  <a:lnTo>
                    <a:pt x="161" y="349"/>
                  </a:lnTo>
                  <a:lnTo>
                    <a:pt x="161" y="369"/>
                  </a:lnTo>
                  <a:lnTo>
                    <a:pt x="167" y="369"/>
                  </a:lnTo>
                  <a:lnTo>
                    <a:pt x="173" y="375"/>
                  </a:lnTo>
                  <a:lnTo>
                    <a:pt x="186" y="375"/>
                  </a:lnTo>
                  <a:lnTo>
                    <a:pt x="251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6" name="Freeform 206"/>
            <p:cNvSpPr>
              <a:spLocks/>
            </p:cNvSpPr>
            <p:nvPr/>
          </p:nvSpPr>
          <p:spPr bwMode="auto">
            <a:xfrm>
              <a:off x="12804" y="9623"/>
              <a:ext cx="978" cy="65"/>
            </a:xfrm>
            <a:custGeom>
              <a:avLst/>
              <a:gdLst/>
              <a:ahLst/>
              <a:cxnLst>
                <a:cxn ang="0">
                  <a:pos x="927" y="65"/>
                </a:cxn>
                <a:cxn ang="0">
                  <a:pos x="946" y="65"/>
                </a:cxn>
                <a:cxn ang="0">
                  <a:pos x="972" y="52"/>
                </a:cxn>
                <a:cxn ang="0">
                  <a:pos x="972" y="45"/>
                </a:cxn>
                <a:cxn ang="0">
                  <a:pos x="978" y="32"/>
                </a:cxn>
                <a:cxn ang="0">
                  <a:pos x="978" y="13"/>
                </a:cxn>
                <a:cxn ang="0">
                  <a:pos x="972" y="6"/>
                </a:cxn>
                <a:cxn ang="0">
                  <a:pos x="959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45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26" y="65"/>
                </a:cxn>
                <a:cxn ang="0">
                  <a:pos x="51" y="65"/>
                </a:cxn>
                <a:cxn ang="0">
                  <a:pos x="927" y="65"/>
                </a:cxn>
              </a:cxnLst>
              <a:rect l="0" t="0" r="r" b="b"/>
              <a:pathLst>
                <a:path w="978" h="65">
                  <a:moveTo>
                    <a:pt x="927" y="65"/>
                  </a:moveTo>
                  <a:lnTo>
                    <a:pt x="946" y="65"/>
                  </a:lnTo>
                  <a:lnTo>
                    <a:pt x="972" y="52"/>
                  </a:lnTo>
                  <a:lnTo>
                    <a:pt x="972" y="45"/>
                  </a:lnTo>
                  <a:lnTo>
                    <a:pt x="978" y="32"/>
                  </a:lnTo>
                  <a:lnTo>
                    <a:pt x="978" y="13"/>
                  </a:lnTo>
                  <a:lnTo>
                    <a:pt x="972" y="6"/>
                  </a:lnTo>
                  <a:lnTo>
                    <a:pt x="959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26" y="65"/>
                  </a:lnTo>
                  <a:lnTo>
                    <a:pt x="51" y="65"/>
                  </a:lnTo>
                  <a:lnTo>
                    <a:pt x="927" y="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7" name="Freeform 207"/>
            <p:cNvSpPr>
              <a:spLocks noEditPoints="1"/>
            </p:cNvSpPr>
            <p:nvPr/>
          </p:nvSpPr>
          <p:spPr bwMode="auto">
            <a:xfrm>
              <a:off x="14336" y="8958"/>
              <a:ext cx="1146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2"/>
                </a:cxn>
                <a:cxn ang="0">
                  <a:pos x="0" y="1078"/>
                </a:cxn>
                <a:cxn ang="0">
                  <a:pos x="13" y="1098"/>
                </a:cxn>
                <a:cxn ang="0">
                  <a:pos x="740" y="1085"/>
                </a:cxn>
                <a:cxn ang="0">
                  <a:pos x="933" y="981"/>
                </a:cxn>
                <a:cxn ang="0">
                  <a:pos x="1043" y="833"/>
                </a:cxn>
                <a:cxn ang="0">
                  <a:pos x="1049" y="678"/>
                </a:cxn>
                <a:cxn ang="0">
                  <a:pos x="966" y="575"/>
                </a:cxn>
                <a:cxn ang="0">
                  <a:pos x="811" y="523"/>
                </a:cxn>
                <a:cxn ang="0">
                  <a:pos x="1004" y="445"/>
                </a:cxn>
                <a:cxn ang="0">
                  <a:pos x="1127" y="310"/>
                </a:cxn>
                <a:cxn ang="0">
                  <a:pos x="1133" y="148"/>
                </a:cxn>
                <a:cxn ang="0">
                  <a:pos x="1036" y="45"/>
                </a:cxn>
                <a:cxn ang="0">
                  <a:pos x="850" y="0"/>
                </a:cxn>
                <a:cxn ang="0">
                  <a:pos x="270" y="6"/>
                </a:cxn>
                <a:cxn ang="0">
                  <a:pos x="264" y="45"/>
                </a:cxn>
                <a:cxn ang="0">
                  <a:pos x="290" y="51"/>
                </a:cxn>
                <a:cxn ang="0">
                  <a:pos x="412" y="64"/>
                </a:cxn>
                <a:cxn ang="0">
                  <a:pos x="406" y="110"/>
                </a:cxn>
                <a:cxn ang="0">
                  <a:pos x="431" y="510"/>
                </a:cxn>
                <a:cxn ang="0">
                  <a:pos x="541" y="84"/>
                </a:cxn>
                <a:cxn ang="0">
                  <a:pos x="573" y="51"/>
                </a:cxn>
                <a:cxn ang="0">
                  <a:pos x="895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40" y="381"/>
                </a:cxn>
                <a:cxn ang="0">
                  <a:pos x="779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5" y="542"/>
                </a:cxn>
                <a:cxn ang="0">
                  <a:pos x="792" y="555"/>
                </a:cxn>
                <a:cxn ang="0">
                  <a:pos x="876" y="613"/>
                </a:cxn>
                <a:cxn ang="0">
                  <a:pos x="908" y="697"/>
                </a:cxn>
                <a:cxn ang="0">
                  <a:pos x="895" y="826"/>
                </a:cxn>
                <a:cxn ang="0">
                  <a:pos x="779" y="981"/>
                </a:cxn>
                <a:cxn ang="0">
                  <a:pos x="579" y="1046"/>
                </a:cxn>
              </a:cxnLst>
              <a:rect l="0" t="0" r="r" b="b"/>
              <a:pathLst>
                <a:path w="1146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2"/>
                  </a:lnTo>
                  <a:lnTo>
                    <a:pt x="13" y="1052"/>
                  </a:lnTo>
                  <a:lnTo>
                    <a:pt x="0" y="1078"/>
                  </a:lnTo>
                  <a:lnTo>
                    <a:pt x="6" y="1091"/>
                  </a:lnTo>
                  <a:lnTo>
                    <a:pt x="13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1"/>
                  </a:lnTo>
                  <a:lnTo>
                    <a:pt x="1004" y="910"/>
                  </a:lnTo>
                  <a:lnTo>
                    <a:pt x="1043" y="833"/>
                  </a:lnTo>
                  <a:lnTo>
                    <a:pt x="1062" y="749"/>
                  </a:lnTo>
                  <a:lnTo>
                    <a:pt x="1049" y="678"/>
                  </a:lnTo>
                  <a:lnTo>
                    <a:pt x="1017" y="626"/>
                  </a:lnTo>
                  <a:lnTo>
                    <a:pt x="966" y="575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8" y="497"/>
                  </a:lnTo>
                  <a:lnTo>
                    <a:pt x="1004" y="445"/>
                  </a:lnTo>
                  <a:lnTo>
                    <a:pt x="1075" y="387"/>
                  </a:lnTo>
                  <a:lnTo>
                    <a:pt x="1127" y="310"/>
                  </a:lnTo>
                  <a:lnTo>
                    <a:pt x="1146" y="219"/>
                  </a:lnTo>
                  <a:lnTo>
                    <a:pt x="1133" y="148"/>
                  </a:lnTo>
                  <a:lnTo>
                    <a:pt x="1101" y="90"/>
                  </a:lnTo>
                  <a:lnTo>
                    <a:pt x="1036" y="45"/>
                  </a:lnTo>
                  <a:lnTo>
                    <a:pt x="953" y="13"/>
                  </a:lnTo>
                  <a:lnTo>
                    <a:pt x="850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1"/>
                  </a:lnTo>
                  <a:lnTo>
                    <a:pt x="386" y="51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1" y="84"/>
                  </a:lnTo>
                  <a:lnTo>
                    <a:pt x="554" y="58"/>
                  </a:lnTo>
                  <a:lnTo>
                    <a:pt x="573" y="51"/>
                  </a:lnTo>
                  <a:lnTo>
                    <a:pt x="824" y="51"/>
                  </a:lnTo>
                  <a:lnTo>
                    <a:pt x="895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8" y="168"/>
                  </a:lnTo>
                  <a:lnTo>
                    <a:pt x="1004" y="213"/>
                  </a:lnTo>
                  <a:lnTo>
                    <a:pt x="985" y="297"/>
                  </a:lnTo>
                  <a:lnTo>
                    <a:pt x="940" y="381"/>
                  </a:lnTo>
                  <a:lnTo>
                    <a:pt x="869" y="445"/>
                  </a:lnTo>
                  <a:lnTo>
                    <a:pt x="779" y="491"/>
                  </a:lnTo>
                  <a:lnTo>
                    <a:pt x="670" y="510"/>
                  </a:lnTo>
                  <a:lnTo>
                    <a:pt x="431" y="510"/>
                  </a:lnTo>
                  <a:close/>
                  <a:moveTo>
                    <a:pt x="361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7"/>
                  </a:lnTo>
                  <a:lnTo>
                    <a:pt x="315" y="994"/>
                  </a:lnTo>
                  <a:lnTo>
                    <a:pt x="425" y="542"/>
                  </a:lnTo>
                  <a:lnTo>
                    <a:pt x="727" y="542"/>
                  </a:lnTo>
                  <a:lnTo>
                    <a:pt x="792" y="555"/>
                  </a:lnTo>
                  <a:lnTo>
                    <a:pt x="843" y="575"/>
                  </a:lnTo>
                  <a:lnTo>
                    <a:pt x="876" y="613"/>
                  </a:lnTo>
                  <a:lnTo>
                    <a:pt x="901" y="652"/>
                  </a:lnTo>
                  <a:lnTo>
                    <a:pt x="908" y="697"/>
                  </a:lnTo>
                  <a:lnTo>
                    <a:pt x="914" y="730"/>
                  </a:lnTo>
                  <a:lnTo>
                    <a:pt x="895" y="826"/>
                  </a:lnTo>
                  <a:lnTo>
                    <a:pt x="850" y="910"/>
                  </a:lnTo>
                  <a:lnTo>
                    <a:pt x="779" y="981"/>
                  </a:lnTo>
                  <a:lnTo>
                    <a:pt x="689" y="1033"/>
                  </a:lnTo>
                  <a:lnTo>
                    <a:pt x="579" y="1046"/>
                  </a:lnTo>
                  <a:lnTo>
                    <a:pt x="361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8" name="Freeform 208"/>
            <p:cNvSpPr>
              <a:spLocks/>
            </p:cNvSpPr>
            <p:nvPr/>
          </p:nvSpPr>
          <p:spPr bwMode="auto">
            <a:xfrm>
              <a:off x="15611" y="9545"/>
              <a:ext cx="405" cy="750"/>
            </a:xfrm>
            <a:custGeom>
              <a:avLst/>
              <a:gdLst/>
              <a:ahLst/>
              <a:cxnLst>
                <a:cxn ang="0">
                  <a:pos x="251" y="33"/>
                </a:cxn>
                <a:cxn ang="0">
                  <a:pos x="251" y="7"/>
                </a:cxn>
                <a:cxn ang="0">
                  <a:pos x="238" y="0"/>
                </a:cxn>
                <a:cxn ang="0">
                  <a:pos x="218" y="0"/>
                </a:cxn>
                <a:cxn ang="0">
                  <a:pos x="161" y="46"/>
                </a:cxn>
                <a:cxn ang="0">
                  <a:pos x="103" y="65"/>
                </a:cxn>
                <a:cxn ang="0">
                  <a:pos x="45" y="72"/>
                </a:cxn>
                <a:cxn ang="0">
                  <a:pos x="0" y="72"/>
                </a:cxn>
                <a:cxn ang="0">
                  <a:pos x="0" y="117"/>
                </a:cxn>
                <a:cxn ang="0">
                  <a:pos x="38" y="117"/>
                </a:cxn>
                <a:cxn ang="0">
                  <a:pos x="96" y="104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8" y="698"/>
                </a:cxn>
                <a:cxn ang="0">
                  <a:pos x="115" y="704"/>
                </a:cxn>
                <a:cxn ang="0">
                  <a:pos x="51" y="711"/>
                </a:cxn>
                <a:cxn ang="0">
                  <a:pos x="6" y="711"/>
                </a:cxn>
                <a:cxn ang="0">
                  <a:pos x="6" y="750"/>
                </a:cxn>
                <a:cxn ang="0">
                  <a:pos x="96" y="750"/>
                </a:cxn>
                <a:cxn ang="0">
                  <a:pos x="161" y="743"/>
                </a:cxn>
                <a:cxn ang="0">
                  <a:pos x="251" y="743"/>
                </a:cxn>
                <a:cxn ang="0">
                  <a:pos x="309" y="750"/>
                </a:cxn>
                <a:cxn ang="0">
                  <a:pos x="405" y="750"/>
                </a:cxn>
                <a:cxn ang="0">
                  <a:pos x="405" y="711"/>
                </a:cxn>
                <a:cxn ang="0">
                  <a:pos x="367" y="711"/>
                </a:cxn>
                <a:cxn ang="0">
                  <a:pos x="302" y="704"/>
                </a:cxn>
                <a:cxn ang="0">
                  <a:pos x="270" y="698"/>
                </a:cxn>
                <a:cxn ang="0">
                  <a:pos x="257" y="679"/>
                </a:cxn>
                <a:cxn ang="0">
                  <a:pos x="251" y="659"/>
                </a:cxn>
                <a:cxn ang="0">
                  <a:pos x="251" y="33"/>
                </a:cxn>
              </a:cxnLst>
              <a:rect l="0" t="0" r="r" b="b"/>
              <a:pathLst>
                <a:path w="405" h="750">
                  <a:moveTo>
                    <a:pt x="251" y="33"/>
                  </a:moveTo>
                  <a:lnTo>
                    <a:pt x="251" y="7"/>
                  </a:lnTo>
                  <a:lnTo>
                    <a:pt x="238" y="0"/>
                  </a:lnTo>
                  <a:lnTo>
                    <a:pt x="218" y="0"/>
                  </a:lnTo>
                  <a:lnTo>
                    <a:pt x="161" y="46"/>
                  </a:lnTo>
                  <a:lnTo>
                    <a:pt x="103" y="65"/>
                  </a:lnTo>
                  <a:lnTo>
                    <a:pt x="45" y="72"/>
                  </a:lnTo>
                  <a:lnTo>
                    <a:pt x="0" y="72"/>
                  </a:lnTo>
                  <a:lnTo>
                    <a:pt x="0" y="117"/>
                  </a:lnTo>
                  <a:lnTo>
                    <a:pt x="38" y="117"/>
                  </a:lnTo>
                  <a:lnTo>
                    <a:pt x="96" y="104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8" y="698"/>
                  </a:lnTo>
                  <a:lnTo>
                    <a:pt x="115" y="704"/>
                  </a:lnTo>
                  <a:lnTo>
                    <a:pt x="51" y="711"/>
                  </a:lnTo>
                  <a:lnTo>
                    <a:pt x="6" y="711"/>
                  </a:lnTo>
                  <a:lnTo>
                    <a:pt x="6" y="750"/>
                  </a:lnTo>
                  <a:lnTo>
                    <a:pt x="96" y="750"/>
                  </a:lnTo>
                  <a:lnTo>
                    <a:pt x="161" y="743"/>
                  </a:lnTo>
                  <a:lnTo>
                    <a:pt x="251" y="743"/>
                  </a:lnTo>
                  <a:lnTo>
                    <a:pt x="309" y="750"/>
                  </a:lnTo>
                  <a:lnTo>
                    <a:pt x="405" y="750"/>
                  </a:lnTo>
                  <a:lnTo>
                    <a:pt x="405" y="711"/>
                  </a:lnTo>
                  <a:lnTo>
                    <a:pt x="367" y="711"/>
                  </a:lnTo>
                  <a:lnTo>
                    <a:pt x="302" y="704"/>
                  </a:lnTo>
                  <a:lnTo>
                    <a:pt x="270" y="698"/>
                  </a:lnTo>
                  <a:lnTo>
                    <a:pt x="257" y="679"/>
                  </a:lnTo>
                  <a:lnTo>
                    <a:pt x="251" y="659"/>
                  </a:lnTo>
                  <a:lnTo>
                    <a:pt x="251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69" name="Freeform 209"/>
            <p:cNvSpPr>
              <a:spLocks/>
            </p:cNvSpPr>
            <p:nvPr/>
          </p:nvSpPr>
          <p:spPr bwMode="auto">
            <a:xfrm>
              <a:off x="16299" y="8848"/>
              <a:ext cx="374" cy="1608"/>
            </a:xfrm>
            <a:custGeom>
              <a:avLst/>
              <a:gdLst/>
              <a:ahLst/>
              <a:cxnLst>
                <a:cxn ang="0">
                  <a:pos x="374" y="807"/>
                </a:cxn>
                <a:cxn ang="0">
                  <a:pos x="367" y="697"/>
                </a:cxn>
                <a:cxn ang="0">
                  <a:pos x="354" y="575"/>
                </a:cxn>
                <a:cxn ang="0">
                  <a:pos x="322" y="439"/>
                </a:cxn>
                <a:cxn ang="0">
                  <a:pos x="271" y="303"/>
                </a:cxn>
                <a:cxn ang="0">
                  <a:pos x="219" y="213"/>
                </a:cxn>
                <a:cxn ang="0">
                  <a:pos x="168" y="136"/>
                </a:cxn>
                <a:cxn ang="0">
                  <a:pos x="116" y="77"/>
                </a:cxn>
                <a:cxn ang="0">
                  <a:pos x="71" y="39"/>
                </a:cxn>
                <a:cxn ang="0">
                  <a:pos x="33" y="13"/>
                </a:cxn>
                <a:cxn ang="0">
                  <a:pos x="20" y="0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0" y="19"/>
                </a:cxn>
                <a:cxn ang="0">
                  <a:pos x="0" y="26"/>
                </a:cxn>
                <a:cxn ang="0">
                  <a:pos x="7" y="26"/>
                </a:cxn>
                <a:cxn ang="0">
                  <a:pos x="33" y="52"/>
                </a:cxn>
                <a:cxn ang="0">
                  <a:pos x="116" y="161"/>
                </a:cxn>
                <a:cxn ang="0">
                  <a:pos x="187" y="291"/>
                </a:cxn>
                <a:cxn ang="0">
                  <a:pos x="239" y="439"/>
                </a:cxn>
                <a:cxn ang="0">
                  <a:pos x="271" y="614"/>
                </a:cxn>
                <a:cxn ang="0">
                  <a:pos x="284" y="807"/>
                </a:cxn>
                <a:cxn ang="0">
                  <a:pos x="277" y="943"/>
                </a:cxn>
                <a:cxn ang="0">
                  <a:pos x="258" y="1079"/>
                </a:cxn>
                <a:cxn ang="0">
                  <a:pos x="226" y="1214"/>
                </a:cxn>
                <a:cxn ang="0">
                  <a:pos x="181" y="1343"/>
                </a:cxn>
                <a:cxn ang="0">
                  <a:pos x="110" y="1460"/>
                </a:cxn>
                <a:cxn ang="0">
                  <a:pos x="20" y="1569"/>
                </a:cxn>
                <a:cxn ang="0">
                  <a:pos x="7" y="1582"/>
                </a:cxn>
                <a:cxn ang="0">
                  <a:pos x="7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7" y="1608"/>
                </a:cxn>
                <a:cxn ang="0">
                  <a:pos x="20" y="1608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8" y="1466"/>
                </a:cxn>
                <a:cxn ang="0">
                  <a:pos x="219" y="1389"/>
                </a:cxn>
                <a:cxn ang="0">
                  <a:pos x="271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4" y="807"/>
                </a:cxn>
              </a:cxnLst>
              <a:rect l="0" t="0" r="r" b="b"/>
              <a:pathLst>
                <a:path w="374" h="1608">
                  <a:moveTo>
                    <a:pt x="374" y="807"/>
                  </a:moveTo>
                  <a:lnTo>
                    <a:pt x="367" y="697"/>
                  </a:lnTo>
                  <a:lnTo>
                    <a:pt x="354" y="575"/>
                  </a:lnTo>
                  <a:lnTo>
                    <a:pt x="322" y="439"/>
                  </a:lnTo>
                  <a:lnTo>
                    <a:pt x="271" y="303"/>
                  </a:lnTo>
                  <a:lnTo>
                    <a:pt x="219" y="213"/>
                  </a:lnTo>
                  <a:lnTo>
                    <a:pt x="168" y="136"/>
                  </a:lnTo>
                  <a:lnTo>
                    <a:pt x="116" y="77"/>
                  </a:lnTo>
                  <a:lnTo>
                    <a:pt x="71" y="39"/>
                  </a:lnTo>
                  <a:lnTo>
                    <a:pt x="33" y="13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6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33" y="52"/>
                  </a:lnTo>
                  <a:lnTo>
                    <a:pt x="116" y="161"/>
                  </a:lnTo>
                  <a:lnTo>
                    <a:pt x="187" y="291"/>
                  </a:lnTo>
                  <a:lnTo>
                    <a:pt x="239" y="439"/>
                  </a:lnTo>
                  <a:lnTo>
                    <a:pt x="271" y="614"/>
                  </a:lnTo>
                  <a:lnTo>
                    <a:pt x="284" y="807"/>
                  </a:lnTo>
                  <a:lnTo>
                    <a:pt x="277" y="943"/>
                  </a:lnTo>
                  <a:lnTo>
                    <a:pt x="258" y="1079"/>
                  </a:lnTo>
                  <a:lnTo>
                    <a:pt x="226" y="1214"/>
                  </a:lnTo>
                  <a:lnTo>
                    <a:pt x="181" y="1343"/>
                  </a:lnTo>
                  <a:lnTo>
                    <a:pt x="110" y="1460"/>
                  </a:lnTo>
                  <a:lnTo>
                    <a:pt x="20" y="1569"/>
                  </a:lnTo>
                  <a:lnTo>
                    <a:pt x="7" y="1582"/>
                  </a:lnTo>
                  <a:lnTo>
                    <a:pt x="7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7" y="1608"/>
                  </a:lnTo>
                  <a:lnTo>
                    <a:pt x="20" y="1608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8" y="1466"/>
                  </a:lnTo>
                  <a:lnTo>
                    <a:pt x="219" y="1389"/>
                  </a:lnTo>
                  <a:lnTo>
                    <a:pt x="271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4" y="8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0" name="Freeform 210"/>
            <p:cNvSpPr>
              <a:spLocks/>
            </p:cNvSpPr>
            <p:nvPr/>
          </p:nvSpPr>
          <p:spPr bwMode="auto">
            <a:xfrm>
              <a:off x="1165" y="11367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2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6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49"/>
                </a:cxn>
                <a:cxn ang="0">
                  <a:pos x="580" y="19"/>
                </a:cxn>
                <a:cxn ang="0">
                  <a:pos x="567" y="0"/>
                </a:cxn>
                <a:cxn ang="0">
                  <a:pos x="271" y="6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00" y="58"/>
                </a:cxn>
                <a:cxn ang="0">
                  <a:pos x="412" y="64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0"/>
                </a:cxn>
                <a:cxn ang="0">
                  <a:pos x="33" y="1046"/>
                </a:cxn>
                <a:cxn ang="0">
                  <a:pos x="20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187" y="1091"/>
                </a:cxn>
                <a:cxn ang="0">
                  <a:pos x="367" y="1098"/>
                </a:cxn>
                <a:cxn ang="0">
                  <a:pos x="380" y="1079"/>
                </a:cxn>
                <a:cxn ang="0">
                  <a:pos x="367" y="1046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4"/>
                </a:cxn>
                <a:cxn ang="0">
                  <a:pos x="606" y="1072"/>
                </a:cxn>
                <a:cxn ang="0">
                  <a:pos x="612" y="1091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3"/>
                </a:cxn>
                <a:cxn ang="0">
                  <a:pos x="927" y="1046"/>
                </a:cxn>
                <a:cxn ang="0">
                  <a:pos x="902" y="1053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1"/>
                </a:cxn>
                <a:cxn ang="0">
                  <a:pos x="1333" y="1098"/>
                </a:cxn>
                <a:cxn ang="0">
                  <a:pos x="1346" y="1079"/>
                </a:cxn>
                <a:cxn ang="0">
                  <a:pos x="1333" y="1046"/>
                </a:cxn>
                <a:cxn ang="0">
                  <a:pos x="1211" y="1040"/>
                </a:cxn>
                <a:cxn ang="0">
                  <a:pos x="1198" y="1020"/>
                </a:cxn>
                <a:cxn ang="0">
                  <a:pos x="1204" y="1001"/>
                </a:cxn>
                <a:cxn ang="0">
                  <a:pos x="1423" y="123"/>
                </a:cxn>
              </a:cxnLst>
              <a:rect l="0" t="0" r="r" b="b"/>
              <a:pathLst>
                <a:path w="1610" h="1098">
                  <a:moveTo>
                    <a:pt x="1423" y="123"/>
                  </a:moveTo>
                  <a:lnTo>
                    <a:pt x="1429" y="84"/>
                  </a:lnTo>
                  <a:lnTo>
                    <a:pt x="1449" y="64"/>
                  </a:lnTo>
                  <a:lnTo>
                    <a:pt x="1487" y="52"/>
                  </a:lnTo>
                  <a:lnTo>
                    <a:pt x="1578" y="52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6"/>
                  </a:lnTo>
                  <a:lnTo>
                    <a:pt x="1603" y="6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6"/>
                  </a:lnTo>
                  <a:lnTo>
                    <a:pt x="1301" y="13"/>
                  </a:lnTo>
                  <a:lnTo>
                    <a:pt x="1294" y="32"/>
                  </a:lnTo>
                  <a:lnTo>
                    <a:pt x="709" y="949"/>
                  </a:lnTo>
                  <a:lnTo>
                    <a:pt x="580" y="39"/>
                  </a:lnTo>
                  <a:lnTo>
                    <a:pt x="580" y="19"/>
                  </a:lnTo>
                  <a:lnTo>
                    <a:pt x="573" y="6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0" y="52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5"/>
                  </a:lnTo>
                  <a:lnTo>
                    <a:pt x="142" y="1020"/>
                  </a:lnTo>
                  <a:lnTo>
                    <a:pt x="97" y="1040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7" y="1091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1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1"/>
                  </a:lnTo>
                  <a:lnTo>
                    <a:pt x="380" y="1079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4"/>
                  </a:lnTo>
                  <a:lnTo>
                    <a:pt x="470" y="64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1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2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3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3"/>
                  </a:lnTo>
                  <a:lnTo>
                    <a:pt x="902" y="1053"/>
                  </a:lnTo>
                  <a:lnTo>
                    <a:pt x="895" y="1066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1"/>
                  </a:lnTo>
                  <a:lnTo>
                    <a:pt x="1120" y="1091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1"/>
                  </a:lnTo>
                  <a:lnTo>
                    <a:pt x="1346" y="1079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40"/>
                  </a:lnTo>
                  <a:lnTo>
                    <a:pt x="1204" y="1033"/>
                  </a:lnTo>
                  <a:lnTo>
                    <a:pt x="1198" y="1020"/>
                  </a:lnTo>
                  <a:lnTo>
                    <a:pt x="1198" y="1007"/>
                  </a:lnTo>
                  <a:lnTo>
                    <a:pt x="1204" y="1001"/>
                  </a:lnTo>
                  <a:lnTo>
                    <a:pt x="1211" y="982"/>
                  </a:lnTo>
                  <a:lnTo>
                    <a:pt x="142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1" name="Freeform 211"/>
            <p:cNvSpPr>
              <a:spLocks/>
            </p:cNvSpPr>
            <p:nvPr/>
          </p:nvSpPr>
          <p:spPr bwMode="auto">
            <a:xfrm>
              <a:off x="2730" y="11961"/>
              <a:ext cx="495" cy="769"/>
            </a:xfrm>
            <a:custGeom>
              <a:avLst/>
              <a:gdLst/>
              <a:ahLst/>
              <a:cxnLst>
                <a:cxn ang="0">
                  <a:pos x="154" y="129"/>
                </a:cxn>
                <a:cxn ang="0">
                  <a:pos x="212" y="136"/>
                </a:cxn>
                <a:cxn ang="0">
                  <a:pos x="360" y="97"/>
                </a:cxn>
                <a:cxn ang="0">
                  <a:pos x="437" y="39"/>
                </a:cxn>
                <a:cxn ang="0">
                  <a:pos x="444" y="7"/>
                </a:cxn>
                <a:cxn ang="0">
                  <a:pos x="431" y="0"/>
                </a:cxn>
                <a:cxn ang="0">
                  <a:pos x="386" y="19"/>
                </a:cxn>
                <a:cxn ang="0">
                  <a:pos x="257" y="39"/>
                </a:cxn>
                <a:cxn ang="0">
                  <a:pos x="161" y="26"/>
                </a:cxn>
                <a:cxn ang="0">
                  <a:pos x="83" y="0"/>
                </a:cxn>
                <a:cxn ang="0">
                  <a:pos x="64" y="13"/>
                </a:cxn>
                <a:cxn ang="0">
                  <a:pos x="70" y="394"/>
                </a:cxn>
                <a:cxn ang="0">
                  <a:pos x="103" y="381"/>
                </a:cxn>
                <a:cxn ang="0">
                  <a:pos x="212" y="317"/>
                </a:cxn>
                <a:cxn ang="0">
                  <a:pos x="302" y="317"/>
                </a:cxn>
                <a:cxn ang="0">
                  <a:pos x="354" y="362"/>
                </a:cxn>
                <a:cxn ang="0">
                  <a:pos x="386" y="433"/>
                </a:cxn>
                <a:cxn ang="0">
                  <a:pos x="379" y="614"/>
                </a:cxn>
                <a:cxn ang="0">
                  <a:pos x="322" y="704"/>
                </a:cxn>
                <a:cxn ang="0">
                  <a:pos x="225" y="736"/>
                </a:cxn>
                <a:cxn ang="0">
                  <a:pos x="122" y="704"/>
                </a:cxn>
                <a:cxn ang="0">
                  <a:pos x="45" y="620"/>
                </a:cxn>
                <a:cxn ang="0">
                  <a:pos x="83" y="614"/>
                </a:cxn>
                <a:cxn ang="0">
                  <a:pos x="109" y="581"/>
                </a:cxn>
                <a:cxn ang="0">
                  <a:pos x="96" y="523"/>
                </a:cxn>
                <a:cxn ang="0">
                  <a:pos x="38" y="510"/>
                </a:cxn>
                <a:cxn ang="0">
                  <a:pos x="6" y="536"/>
                </a:cxn>
                <a:cxn ang="0">
                  <a:pos x="0" y="569"/>
                </a:cxn>
                <a:cxn ang="0">
                  <a:pos x="38" y="685"/>
                </a:cxn>
                <a:cxn ang="0">
                  <a:pos x="154" y="762"/>
                </a:cxn>
                <a:cxn ang="0">
                  <a:pos x="309" y="756"/>
                </a:cxn>
                <a:cxn ang="0">
                  <a:pos x="444" y="672"/>
                </a:cxn>
                <a:cxn ang="0">
                  <a:pos x="495" y="523"/>
                </a:cxn>
                <a:cxn ang="0">
                  <a:pos x="450" y="381"/>
                </a:cxn>
                <a:cxn ang="0">
                  <a:pos x="341" y="291"/>
                </a:cxn>
                <a:cxn ang="0">
                  <a:pos x="206" y="284"/>
                </a:cxn>
                <a:cxn ang="0">
                  <a:pos x="103" y="336"/>
                </a:cxn>
              </a:cxnLst>
              <a:rect l="0" t="0" r="r" b="b"/>
              <a:pathLst>
                <a:path w="495" h="769">
                  <a:moveTo>
                    <a:pt x="103" y="123"/>
                  </a:moveTo>
                  <a:lnTo>
                    <a:pt x="154" y="129"/>
                  </a:lnTo>
                  <a:lnTo>
                    <a:pt x="186" y="136"/>
                  </a:lnTo>
                  <a:lnTo>
                    <a:pt x="212" y="136"/>
                  </a:lnTo>
                  <a:lnTo>
                    <a:pt x="296" y="123"/>
                  </a:lnTo>
                  <a:lnTo>
                    <a:pt x="360" y="97"/>
                  </a:lnTo>
                  <a:lnTo>
                    <a:pt x="405" y="65"/>
                  </a:lnTo>
                  <a:lnTo>
                    <a:pt x="437" y="39"/>
                  </a:lnTo>
                  <a:lnTo>
                    <a:pt x="450" y="19"/>
                  </a:lnTo>
                  <a:lnTo>
                    <a:pt x="444" y="7"/>
                  </a:lnTo>
                  <a:lnTo>
                    <a:pt x="437" y="0"/>
                  </a:lnTo>
                  <a:lnTo>
                    <a:pt x="431" y="0"/>
                  </a:lnTo>
                  <a:lnTo>
                    <a:pt x="425" y="7"/>
                  </a:lnTo>
                  <a:lnTo>
                    <a:pt x="386" y="19"/>
                  </a:lnTo>
                  <a:lnTo>
                    <a:pt x="328" y="32"/>
                  </a:lnTo>
                  <a:lnTo>
                    <a:pt x="257" y="39"/>
                  </a:lnTo>
                  <a:lnTo>
                    <a:pt x="219" y="39"/>
                  </a:lnTo>
                  <a:lnTo>
                    <a:pt x="161" y="26"/>
                  </a:lnTo>
                  <a:lnTo>
                    <a:pt x="90" y="7"/>
                  </a:lnTo>
                  <a:lnTo>
                    <a:pt x="83" y="0"/>
                  </a:lnTo>
                  <a:lnTo>
                    <a:pt x="70" y="0"/>
                  </a:lnTo>
                  <a:lnTo>
                    <a:pt x="64" y="13"/>
                  </a:lnTo>
                  <a:lnTo>
                    <a:pt x="64" y="388"/>
                  </a:lnTo>
                  <a:lnTo>
                    <a:pt x="70" y="394"/>
                  </a:lnTo>
                  <a:lnTo>
                    <a:pt x="90" y="394"/>
                  </a:lnTo>
                  <a:lnTo>
                    <a:pt x="103" y="381"/>
                  </a:lnTo>
                  <a:lnTo>
                    <a:pt x="154" y="336"/>
                  </a:lnTo>
                  <a:lnTo>
                    <a:pt x="212" y="317"/>
                  </a:lnTo>
                  <a:lnTo>
                    <a:pt x="257" y="310"/>
                  </a:lnTo>
                  <a:lnTo>
                    <a:pt x="302" y="317"/>
                  </a:lnTo>
                  <a:lnTo>
                    <a:pt x="334" y="336"/>
                  </a:lnTo>
                  <a:lnTo>
                    <a:pt x="354" y="362"/>
                  </a:lnTo>
                  <a:lnTo>
                    <a:pt x="360" y="375"/>
                  </a:lnTo>
                  <a:lnTo>
                    <a:pt x="386" y="433"/>
                  </a:lnTo>
                  <a:lnTo>
                    <a:pt x="386" y="562"/>
                  </a:lnTo>
                  <a:lnTo>
                    <a:pt x="379" y="614"/>
                  </a:lnTo>
                  <a:lnTo>
                    <a:pt x="354" y="665"/>
                  </a:lnTo>
                  <a:lnTo>
                    <a:pt x="322" y="704"/>
                  </a:lnTo>
                  <a:lnTo>
                    <a:pt x="276" y="730"/>
                  </a:lnTo>
                  <a:lnTo>
                    <a:pt x="225" y="736"/>
                  </a:lnTo>
                  <a:lnTo>
                    <a:pt x="167" y="730"/>
                  </a:lnTo>
                  <a:lnTo>
                    <a:pt x="122" y="704"/>
                  </a:lnTo>
                  <a:lnTo>
                    <a:pt x="77" y="672"/>
                  </a:lnTo>
                  <a:lnTo>
                    <a:pt x="45" y="620"/>
                  </a:lnTo>
                  <a:lnTo>
                    <a:pt x="64" y="620"/>
                  </a:lnTo>
                  <a:lnTo>
                    <a:pt x="83" y="614"/>
                  </a:lnTo>
                  <a:lnTo>
                    <a:pt x="96" y="607"/>
                  </a:lnTo>
                  <a:lnTo>
                    <a:pt x="109" y="581"/>
                  </a:lnTo>
                  <a:lnTo>
                    <a:pt x="109" y="549"/>
                  </a:lnTo>
                  <a:lnTo>
                    <a:pt x="96" y="523"/>
                  </a:lnTo>
                  <a:lnTo>
                    <a:pt x="70" y="510"/>
                  </a:lnTo>
                  <a:lnTo>
                    <a:pt x="38" y="510"/>
                  </a:lnTo>
                  <a:lnTo>
                    <a:pt x="25" y="517"/>
                  </a:lnTo>
                  <a:lnTo>
                    <a:pt x="6" y="536"/>
                  </a:lnTo>
                  <a:lnTo>
                    <a:pt x="0" y="549"/>
                  </a:lnTo>
                  <a:lnTo>
                    <a:pt x="0" y="569"/>
                  </a:lnTo>
                  <a:lnTo>
                    <a:pt x="13" y="627"/>
                  </a:lnTo>
                  <a:lnTo>
                    <a:pt x="38" y="685"/>
                  </a:lnTo>
                  <a:lnTo>
                    <a:pt x="90" y="730"/>
                  </a:lnTo>
                  <a:lnTo>
                    <a:pt x="154" y="762"/>
                  </a:lnTo>
                  <a:lnTo>
                    <a:pt x="225" y="769"/>
                  </a:lnTo>
                  <a:lnTo>
                    <a:pt x="309" y="756"/>
                  </a:lnTo>
                  <a:lnTo>
                    <a:pt x="386" y="724"/>
                  </a:lnTo>
                  <a:lnTo>
                    <a:pt x="444" y="672"/>
                  </a:lnTo>
                  <a:lnTo>
                    <a:pt x="482" y="601"/>
                  </a:lnTo>
                  <a:lnTo>
                    <a:pt x="495" y="523"/>
                  </a:lnTo>
                  <a:lnTo>
                    <a:pt x="482" y="446"/>
                  </a:lnTo>
                  <a:lnTo>
                    <a:pt x="450" y="381"/>
                  </a:lnTo>
                  <a:lnTo>
                    <a:pt x="405" y="330"/>
                  </a:lnTo>
                  <a:lnTo>
                    <a:pt x="341" y="291"/>
                  </a:lnTo>
                  <a:lnTo>
                    <a:pt x="257" y="278"/>
                  </a:lnTo>
                  <a:lnTo>
                    <a:pt x="206" y="284"/>
                  </a:lnTo>
                  <a:lnTo>
                    <a:pt x="154" y="304"/>
                  </a:lnTo>
                  <a:lnTo>
                    <a:pt x="103" y="336"/>
                  </a:lnTo>
                  <a:lnTo>
                    <a:pt x="10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2" name="Freeform 212"/>
            <p:cNvSpPr>
              <a:spLocks noEditPoints="1"/>
            </p:cNvSpPr>
            <p:nvPr/>
          </p:nvSpPr>
          <p:spPr bwMode="auto">
            <a:xfrm>
              <a:off x="5073" y="11877"/>
              <a:ext cx="1068" cy="375"/>
            </a:xfrm>
            <a:custGeom>
              <a:avLst/>
              <a:gdLst/>
              <a:ahLst/>
              <a:cxnLst>
                <a:cxn ang="0">
                  <a:pos x="1010" y="65"/>
                </a:cxn>
                <a:cxn ang="0">
                  <a:pos x="1036" y="65"/>
                </a:cxn>
                <a:cxn ang="0">
                  <a:pos x="1049" y="58"/>
                </a:cxn>
                <a:cxn ang="0">
                  <a:pos x="1062" y="45"/>
                </a:cxn>
                <a:cxn ang="0">
                  <a:pos x="1068" y="32"/>
                </a:cxn>
                <a:cxn ang="0">
                  <a:pos x="1056" y="7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7"/>
                </a:cxn>
                <a:cxn ang="0">
                  <a:pos x="0" y="13"/>
                </a:cxn>
                <a:cxn ang="0">
                  <a:pos x="0" y="45"/>
                </a:cxn>
                <a:cxn ang="0">
                  <a:pos x="6" y="52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5"/>
                </a:cxn>
                <a:cxn ang="0">
                  <a:pos x="51" y="65"/>
                </a:cxn>
                <a:cxn ang="0">
                  <a:pos x="1010" y="65"/>
                </a:cxn>
                <a:cxn ang="0">
                  <a:pos x="1010" y="375"/>
                </a:cxn>
                <a:cxn ang="0">
                  <a:pos x="1036" y="375"/>
                </a:cxn>
                <a:cxn ang="0">
                  <a:pos x="1049" y="368"/>
                </a:cxn>
                <a:cxn ang="0">
                  <a:pos x="1062" y="355"/>
                </a:cxn>
                <a:cxn ang="0">
                  <a:pos x="1068" y="342"/>
                </a:cxn>
                <a:cxn ang="0">
                  <a:pos x="1056" y="317"/>
                </a:cxn>
                <a:cxn ang="0">
                  <a:pos x="1049" y="317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7"/>
                </a:cxn>
                <a:cxn ang="0">
                  <a:pos x="6" y="317"/>
                </a:cxn>
                <a:cxn ang="0">
                  <a:pos x="0" y="330"/>
                </a:cxn>
                <a:cxn ang="0">
                  <a:pos x="0" y="355"/>
                </a:cxn>
                <a:cxn ang="0">
                  <a:pos x="6" y="362"/>
                </a:cxn>
                <a:cxn ang="0">
                  <a:pos x="19" y="368"/>
                </a:cxn>
                <a:cxn ang="0">
                  <a:pos x="26" y="375"/>
                </a:cxn>
                <a:cxn ang="0">
                  <a:pos x="51" y="375"/>
                </a:cxn>
                <a:cxn ang="0">
                  <a:pos x="1010" y="375"/>
                </a:cxn>
              </a:cxnLst>
              <a:rect l="0" t="0" r="r" b="b"/>
              <a:pathLst>
                <a:path w="1068" h="375">
                  <a:moveTo>
                    <a:pt x="1010" y="65"/>
                  </a:moveTo>
                  <a:lnTo>
                    <a:pt x="1036" y="65"/>
                  </a:lnTo>
                  <a:lnTo>
                    <a:pt x="1049" y="58"/>
                  </a:lnTo>
                  <a:lnTo>
                    <a:pt x="1062" y="45"/>
                  </a:lnTo>
                  <a:lnTo>
                    <a:pt x="1068" y="32"/>
                  </a:lnTo>
                  <a:lnTo>
                    <a:pt x="1056" y="7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7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" y="52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5"/>
                  </a:lnTo>
                  <a:lnTo>
                    <a:pt x="51" y="65"/>
                  </a:lnTo>
                  <a:lnTo>
                    <a:pt x="1010" y="65"/>
                  </a:lnTo>
                  <a:close/>
                  <a:moveTo>
                    <a:pt x="1010" y="375"/>
                  </a:moveTo>
                  <a:lnTo>
                    <a:pt x="1036" y="375"/>
                  </a:lnTo>
                  <a:lnTo>
                    <a:pt x="1049" y="368"/>
                  </a:lnTo>
                  <a:lnTo>
                    <a:pt x="1062" y="355"/>
                  </a:lnTo>
                  <a:lnTo>
                    <a:pt x="1068" y="342"/>
                  </a:lnTo>
                  <a:lnTo>
                    <a:pt x="1056" y="317"/>
                  </a:lnTo>
                  <a:lnTo>
                    <a:pt x="1049" y="317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7"/>
                  </a:lnTo>
                  <a:lnTo>
                    <a:pt x="6" y="317"/>
                  </a:lnTo>
                  <a:lnTo>
                    <a:pt x="0" y="330"/>
                  </a:lnTo>
                  <a:lnTo>
                    <a:pt x="0" y="355"/>
                  </a:lnTo>
                  <a:lnTo>
                    <a:pt x="6" y="362"/>
                  </a:lnTo>
                  <a:lnTo>
                    <a:pt x="19" y="368"/>
                  </a:lnTo>
                  <a:lnTo>
                    <a:pt x="26" y="375"/>
                  </a:lnTo>
                  <a:lnTo>
                    <a:pt x="51" y="375"/>
                  </a:lnTo>
                  <a:lnTo>
                    <a:pt x="1010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3" name="Freeform 213"/>
            <p:cNvSpPr>
              <a:spLocks/>
            </p:cNvSpPr>
            <p:nvPr/>
          </p:nvSpPr>
          <p:spPr bwMode="auto">
            <a:xfrm>
              <a:off x="7995" y="11257"/>
              <a:ext cx="367" cy="1608"/>
            </a:xfrm>
            <a:custGeom>
              <a:avLst/>
              <a:gdLst/>
              <a:ahLst/>
              <a:cxnLst>
                <a:cxn ang="0">
                  <a:pos x="367" y="1595"/>
                </a:cxn>
                <a:cxn ang="0">
                  <a:pos x="367" y="1589"/>
                </a:cxn>
                <a:cxn ang="0">
                  <a:pos x="361" y="1583"/>
                </a:cxn>
                <a:cxn ang="0">
                  <a:pos x="354" y="1570"/>
                </a:cxn>
                <a:cxn ang="0">
                  <a:pos x="342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7"/>
                </a:cxn>
                <a:cxn ang="0">
                  <a:pos x="97" y="665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1"/>
                </a:cxn>
                <a:cxn ang="0">
                  <a:pos x="264" y="149"/>
                </a:cxn>
                <a:cxn ang="0">
                  <a:pos x="348" y="45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7"/>
                </a:cxn>
                <a:cxn ang="0">
                  <a:pos x="258" y="84"/>
                </a:cxn>
                <a:cxn ang="0">
                  <a:pos x="206" y="142"/>
                </a:cxn>
                <a:cxn ang="0">
                  <a:pos x="148" y="220"/>
                </a:cxn>
                <a:cxn ang="0">
                  <a:pos x="97" y="317"/>
                </a:cxn>
                <a:cxn ang="0">
                  <a:pos x="39" y="491"/>
                </a:cxn>
                <a:cxn ang="0">
                  <a:pos x="7" y="659"/>
                </a:cxn>
                <a:cxn ang="0">
                  <a:pos x="0" y="807"/>
                </a:cxn>
                <a:cxn ang="0">
                  <a:pos x="0" y="911"/>
                </a:cxn>
                <a:cxn ang="0">
                  <a:pos x="20" y="1034"/>
                </a:cxn>
                <a:cxn ang="0">
                  <a:pos x="52" y="1169"/>
                </a:cxn>
                <a:cxn ang="0">
                  <a:pos x="103" y="1305"/>
                </a:cxn>
                <a:cxn ang="0">
                  <a:pos x="155" y="1395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8"/>
                </a:cxn>
                <a:cxn ang="0">
                  <a:pos x="361" y="1608"/>
                </a:cxn>
                <a:cxn ang="0">
                  <a:pos x="367" y="1602"/>
                </a:cxn>
                <a:cxn ang="0">
                  <a:pos x="367" y="1595"/>
                </a:cxn>
              </a:cxnLst>
              <a:rect l="0" t="0" r="r" b="b"/>
              <a:pathLst>
                <a:path w="367" h="1608">
                  <a:moveTo>
                    <a:pt x="367" y="1595"/>
                  </a:moveTo>
                  <a:lnTo>
                    <a:pt x="367" y="1589"/>
                  </a:lnTo>
                  <a:lnTo>
                    <a:pt x="361" y="1583"/>
                  </a:lnTo>
                  <a:lnTo>
                    <a:pt x="354" y="1570"/>
                  </a:lnTo>
                  <a:lnTo>
                    <a:pt x="342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7"/>
                  </a:lnTo>
                  <a:lnTo>
                    <a:pt x="97" y="665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1"/>
                  </a:lnTo>
                  <a:lnTo>
                    <a:pt x="264" y="149"/>
                  </a:lnTo>
                  <a:lnTo>
                    <a:pt x="348" y="45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7"/>
                  </a:lnTo>
                  <a:lnTo>
                    <a:pt x="258" y="84"/>
                  </a:lnTo>
                  <a:lnTo>
                    <a:pt x="206" y="142"/>
                  </a:lnTo>
                  <a:lnTo>
                    <a:pt x="148" y="220"/>
                  </a:lnTo>
                  <a:lnTo>
                    <a:pt x="97" y="317"/>
                  </a:lnTo>
                  <a:lnTo>
                    <a:pt x="39" y="491"/>
                  </a:lnTo>
                  <a:lnTo>
                    <a:pt x="7" y="659"/>
                  </a:lnTo>
                  <a:lnTo>
                    <a:pt x="0" y="807"/>
                  </a:lnTo>
                  <a:lnTo>
                    <a:pt x="0" y="911"/>
                  </a:lnTo>
                  <a:lnTo>
                    <a:pt x="20" y="1034"/>
                  </a:lnTo>
                  <a:lnTo>
                    <a:pt x="52" y="1169"/>
                  </a:lnTo>
                  <a:lnTo>
                    <a:pt x="103" y="1305"/>
                  </a:lnTo>
                  <a:lnTo>
                    <a:pt x="155" y="1395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8"/>
                  </a:lnTo>
                  <a:lnTo>
                    <a:pt x="361" y="1608"/>
                  </a:lnTo>
                  <a:lnTo>
                    <a:pt x="367" y="1602"/>
                  </a:lnTo>
                  <a:lnTo>
                    <a:pt x="367" y="1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4" name="Freeform 214"/>
            <p:cNvSpPr>
              <a:spLocks noEditPoints="1"/>
            </p:cNvSpPr>
            <p:nvPr/>
          </p:nvSpPr>
          <p:spPr bwMode="auto">
            <a:xfrm>
              <a:off x="8517" y="11315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3" y="1092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7" y="1137"/>
                </a:cxn>
                <a:cxn ang="0">
                  <a:pos x="341" y="1105"/>
                </a:cxn>
                <a:cxn ang="0">
                  <a:pos x="302" y="1098"/>
                </a:cxn>
                <a:cxn ang="0">
                  <a:pos x="270" y="1085"/>
                </a:cxn>
                <a:cxn ang="0">
                  <a:pos x="244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2" y="775"/>
                </a:cxn>
                <a:cxn ang="0">
                  <a:pos x="798" y="808"/>
                </a:cxn>
                <a:cxn ang="0">
                  <a:pos x="811" y="976"/>
                </a:cxn>
                <a:cxn ang="0">
                  <a:pos x="817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1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0" y="1150"/>
                </a:cxn>
                <a:cxn ang="0">
                  <a:pos x="1088" y="1143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4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3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7" y="1137"/>
                  </a:lnTo>
                  <a:lnTo>
                    <a:pt x="347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2" y="1098"/>
                  </a:lnTo>
                  <a:lnTo>
                    <a:pt x="283" y="1092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4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6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7" y="859"/>
                  </a:lnTo>
                  <a:lnTo>
                    <a:pt x="392" y="775"/>
                  </a:lnTo>
                  <a:lnTo>
                    <a:pt x="792" y="775"/>
                  </a:lnTo>
                  <a:lnTo>
                    <a:pt x="798" y="808"/>
                  </a:lnTo>
                  <a:lnTo>
                    <a:pt x="798" y="859"/>
                  </a:lnTo>
                  <a:lnTo>
                    <a:pt x="811" y="976"/>
                  </a:lnTo>
                  <a:lnTo>
                    <a:pt x="817" y="1021"/>
                  </a:lnTo>
                  <a:lnTo>
                    <a:pt x="817" y="1047"/>
                  </a:lnTo>
                  <a:lnTo>
                    <a:pt x="804" y="1072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1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0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4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5" name="Freeform 215"/>
            <p:cNvSpPr>
              <a:spLocks/>
            </p:cNvSpPr>
            <p:nvPr/>
          </p:nvSpPr>
          <p:spPr bwMode="auto">
            <a:xfrm>
              <a:off x="9778" y="11961"/>
              <a:ext cx="406" cy="749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7"/>
                </a:cxn>
                <a:cxn ang="0">
                  <a:pos x="239" y="0"/>
                </a:cxn>
                <a:cxn ang="0">
                  <a:pos x="219" y="0"/>
                </a:cxn>
                <a:cxn ang="0">
                  <a:pos x="161" y="45"/>
                </a:cxn>
                <a:cxn ang="0">
                  <a:pos x="103" y="65"/>
                </a:cxn>
                <a:cxn ang="0">
                  <a:pos x="46" y="71"/>
                </a:cxn>
                <a:cxn ang="0">
                  <a:pos x="0" y="71"/>
                </a:cxn>
                <a:cxn ang="0">
                  <a:pos x="0" y="116"/>
                </a:cxn>
                <a:cxn ang="0">
                  <a:pos x="39" y="116"/>
                </a:cxn>
                <a:cxn ang="0">
                  <a:pos x="97" y="103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9" y="698"/>
                </a:cxn>
                <a:cxn ang="0">
                  <a:pos x="116" y="704"/>
                </a:cxn>
                <a:cxn ang="0">
                  <a:pos x="52" y="711"/>
                </a:cxn>
                <a:cxn ang="0">
                  <a:pos x="7" y="711"/>
                </a:cxn>
                <a:cxn ang="0">
                  <a:pos x="7" y="749"/>
                </a:cxn>
                <a:cxn ang="0">
                  <a:pos x="97" y="749"/>
                </a:cxn>
                <a:cxn ang="0">
                  <a:pos x="161" y="743"/>
                </a:cxn>
                <a:cxn ang="0">
                  <a:pos x="252" y="743"/>
                </a:cxn>
                <a:cxn ang="0">
                  <a:pos x="309" y="749"/>
                </a:cxn>
                <a:cxn ang="0">
                  <a:pos x="406" y="749"/>
                </a:cxn>
                <a:cxn ang="0">
                  <a:pos x="406" y="711"/>
                </a:cxn>
                <a:cxn ang="0">
                  <a:pos x="367" y="711"/>
                </a:cxn>
                <a:cxn ang="0">
                  <a:pos x="303" y="704"/>
                </a:cxn>
                <a:cxn ang="0">
                  <a:pos x="271" y="698"/>
                </a:cxn>
                <a:cxn ang="0">
                  <a:pos x="258" y="678"/>
                </a:cxn>
                <a:cxn ang="0">
                  <a:pos x="252" y="659"/>
                </a:cxn>
                <a:cxn ang="0">
                  <a:pos x="252" y="32"/>
                </a:cxn>
              </a:cxnLst>
              <a:rect l="0" t="0" r="r" b="b"/>
              <a:pathLst>
                <a:path w="406" h="749">
                  <a:moveTo>
                    <a:pt x="252" y="32"/>
                  </a:moveTo>
                  <a:lnTo>
                    <a:pt x="252" y="7"/>
                  </a:lnTo>
                  <a:lnTo>
                    <a:pt x="239" y="0"/>
                  </a:lnTo>
                  <a:lnTo>
                    <a:pt x="219" y="0"/>
                  </a:lnTo>
                  <a:lnTo>
                    <a:pt x="161" y="45"/>
                  </a:lnTo>
                  <a:lnTo>
                    <a:pt x="103" y="65"/>
                  </a:lnTo>
                  <a:lnTo>
                    <a:pt x="46" y="71"/>
                  </a:lnTo>
                  <a:lnTo>
                    <a:pt x="0" y="71"/>
                  </a:lnTo>
                  <a:lnTo>
                    <a:pt x="0" y="116"/>
                  </a:lnTo>
                  <a:lnTo>
                    <a:pt x="39" y="116"/>
                  </a:lnTo>
                  <a:lnTo>
                    <a:pt x="97" y="103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9" y="698"/>
                  </a:lnTo>
                  <a:lnTo>
                    <a:pt x="116" y="704"/>
                  </a:lnTo>
                  <a:lnTo>
                    <a:pt x="52" y="711"/>
                  </a:lnTo>
                  <a:lnTo>
                    <a:pt x="7" y="711"/>
                  </a:lnTo>
                  <a:lnTo>
                    <a:pt x="7" y="749"/>
                  </a:lnTo>
                  <a:lnTo>
                    <a:pt x="97" y="749"/>
                  </a:lnTo>
                  <a:lnTo>
                    <a:pt x="161" y="743"/>
                  </a:lnTo>
                  <a:lnTo>
                    <a:pt x="252" y="743"/>
                  </a:lnTo>
                  <a:lnTo>
                    <a:pt x="309" y="749"/>
                  </a:lnTo>
                  <a:lnTo>
                    <a:pt x="406" y="749"/>
                  </a:lnTo>
                  <a:lnTo>
                    <a:pt x="406" y="711"/>
                  </a:lnTo>
                  <a:lnTo>
                    <a:pt x="367" y="711"/>
                  </a:lnTo>
                  <a:lnTo>
                    <a:pt x="303" y="704"/>
                  </a:lnTo>
                  <a:lnTo>
                    <a:pt x="271" y="698"/>
                  </a:lnTo>
                  <a:lnTo>
                    <a:pt x="258" y="678"/>
                  </a:lnTo>
                  <a:lnTo>
                    <a:pt x="252" y="659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6" name="Freeform 216"/>
            <p:cNvSpPr>
              <a:spLocks/>
            </p:cNvSpPr>
            <p:nvPr/>
          </p:nvSpPr>
          <p:spPr bwMode="auto">
            <a:xfrm>
              <a:off x="10821" y="11528"/>
              <a:ext cx="1069" cy="1073"/>
            </a:xfrm>
            <a:custGeom>
              <a:avLst/>
              <a:gdLst/>
              <a:ahLst/>
              <a:cxnLst>
                <a:cxn ang="0">
                  <a:pos x="567" y="569"/>
                </a:cxn>
                <a:cxn ang="0">
                  <a:pos x="1037" y="569"/>
                </a:cxn>
                <a:cxn ang="0">
                  <a:pos x="1050" y="562"/>
                </a:cxn>
                <a:cxn ang="0">
                  <a:pos x="1062" y="549"/>
                </a:cxn>
                <a:cxn ang="0">
                  <a:pos x="1069" y="536"/>
                </a:cxn>
                <a:cxn ang="0">
                  <a:pos x="1056" y="511"/>
                </a:cxn>
                <a:cxn ang="0">
                  <a:pos x="1050" y="504"/>
                </a:cxn>
                <a:cxn ang="0">
                  <a:pos x="567" y="504"/>
                </a:cxn>
                <a:cxn ang="0">
                  <a:pos x="567" y="26"/>
                </a:cxn>
                <a:cxn ang="0">
                  <a:pos x="560" y="20"/>
                </a:cxn>
                <a:cxn ang="0">
                  <a:pos x="554" y="7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7"/>
                </a:cxn>
                <a:cxn ang="0">
                  <a:pos x="509" y="20"/>
                </a:cxn>
                <a:cxn ang="0">
                  <a:pos x="502" y="26"/>
                </a:cxn>
                <a:cxn ang="0">
                  <a:pos x="502" y="504"/>
                </a:cxn>
                <a:cxn ang="0">
                  <a:pos x="20" y="504"/>
                </a:cxn>
                <a:cxn ang="0">
                  <a:pos x="7" y="511"/>
                </a:cxn>
                <a:cxn ang="0">
                  <a:pos x="0" y="524"/>
                </a:cxn>
                <a:cxn ang="0">
                  <a:pos x="0" y="549"/>
                </a:cxn>
                <a:cxn ang="0">
                  <a:pos x="7" y="556"/>
                </a:cxn>
                <a:cxn ang="0">
                  <a:pos x="20" y="562"/>
                </a:cxn>
                <a:cxn ang="0">
                  <a:pos x="26" y="569"/>
                </a:cxn>
                <a:cxn ang="0">
                  <a:pos x="502" y="569"/>
                </a:cxn>
                <a:cxn ang="0">
                  <a:pos x="502" y="1040"/>
                </a:cxn>
                <a:cxn ang="0">
                  <a:pos x="509" y="1053"/>
                </a:cxn>
                <a:cxn ang="0">
                  <a:pos x="509" y="1060"/>
                </a:cxn>
                <a:cxn ang="0">
                  <a:pos x="535" y="1073"/>
                </a:cxn>
                <a:cxn ang="0">
                  <a:pos x="548" y="1066"/>
                </a:cxn>
                <a:cxn ang="0">
                  <a:pos x="560" y="1053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9"/>
                </a:cxn>
              </a:cxnLst>
              <a:rect l="0" t="0" r="r" b="b"/>
              <a:pathLst>
                <a:path w="1069" h="1073">
                  <a:moveTo>
                    <a:pt x="567" y="569"/>
                  </a:moveTo>
                  <a:lnTo>
                    <a:pt x="1037" y="569"/>
                  </a:lnTo>
                  <a:lnTo>
                    <a:pt x="1050" y="562"/>
                  </a:lnTo>
                  <a:lnTo>
                    <a:pt x="1062" y="549"/>
                  </a:lnTo>
                  <a:lnTo>
                    <a:pt x="1069" y="536"/>
                  </a:lnTo>
                  <a:lnTo>
                    <a:pt x="1056" y="511"/>
                  </a:lnTo>
                  <a:lnTo>
                    <a:pt x="1050" y="504"/>
                  </a:lnTo>
                  <a:lnTo>
                    <a:pt x="567" y="504"/>
                  </a:lnTo>
                  <a:lnTo>
                    <a:pt x="567" y="26"/>
                  </a:lnTo>
                  <a:lnTo>
                    <a:pt x="560" y="20"/>
                  </a:lnTo>
                  <a:lnTo>
                    <a:pt x="554" y="7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7"/>
                  </a:lnTo>
                  <a:lnTo>
                    <a:pt x="509" y="20"/>
                  </a:lnTo>
                  <a:lnTo>
                    <a:pt x="502" y="26"/>
                  </a:lnTo>
                  <a:lnTo>
                    <a:pt x="502" y="504"/>
                  </a:lnTo>
                  <a:lnTo>
                    <a:pt x="20" y="504"/>
                  </a:lnTo>
                  <a:lnTo>
                    <a:pt x="7" y="511"/>
                  </a:lnTo>
                  <a:lnTo>
                    <a:pt x="0" y="524"/>
                  </a:lnTo>
                  <a:lnTo>
                    <a:pt x="0" y="549"/>
                  </a:lnTo>
                  <a:lnTo>
                    <a:pt x="7" y="556"/>
                  </a:lnTo>
                  <a:lnTo>
                    <a:pt x="20" y="562"/>
                  </a:lnTo>
                  <a:lnTo>
                    <a:pt x="26" y="569"/>
                  </a:lnTo>
                  <a:lnTo>
                    <a:pt x="502" y="569"/>
                  </a:lnTo>
                  <a:lnTo>
                    <a:pt x="502" y="1040"/>
                  </a:lnTo>
                  <a:lnTo>
                    <a:pt x="509" y="1053"/>
                  </a:lnTo>
                  <a:lnTo>
                    <a:pt x="509" y="1060"/>
                  </a:lnTo>
                  <a:lnTo>
                    <a:pt x="535" y="1073"/>
                  </a:lnTo>
                  <a:lnTo>
                    <a:pt x="548" y="1066"/>
                  </a:lnTo>
                  <a:lnTo>
                    <a:pt x="560" y="1053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7" name="Freeform 217"/>
            <p:cNvSpPr>
              <a:spLocks noEditPoints="1"/>
            </p:cNvSpPr>
            <p:nvPr/>
          </p:nvSpPr>
          <p:spPr bwMode="auto">
            <a:xfrm>
              <a:off x="12392" y="11315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4" y="1092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8" y="1137"/>
                </a:cxn>
                <a:cxn ang="0">
                  <a:pos x="341" y="1105"/>
                </a:cxn>
                <a:cxn ang="0">
                  <a:pos x="303" y="1098"/>
                </a:cxn>
                <a:cxn ang="0">
                  <a:pos x="270" y="1085"/>
                </a:cxn>
                <a:cxn ang="0">
                  <a:pos x="245" y="1047"/>
                </a:cxn>
                <a:cxn ang="0">
                  <a:pos x="270" y="982"/>
                </a:cxn>
                <a:cxn ang="0">
                  <a:pos x="283" y="963"/>
                </a:cxn>
                <a:cxn ang="0">
                  <a:pos x="315" y="911"/>
                </a:cxn>
                <a:cxn ang="0">
                  <a:pos x="393" y="775"/>
                </a:cxn>
                <a:cxn ang="0">
                  <a:pos x="798" y="808"/>
                </a:cxn>
                <a:cxn ang="0">
                  <a:pos x="811" y="976"/>
                </a:cxn>
                <a:cxn ang="0">
                  <a:pos x="818" y="1047"/>
                </a:cxn>
                <a:cxn ang="0">
                  <a:pos x="772" y="1092"/>
                </a:cxn>
                <a:cxn ang="0">
                  <a:pos x="689" y="1098"/>
                </a:cxn>
                <a:cxn ang="0">
                  <a:pos x="669" y="1105"/>
                </a:cxn>
                <a:cxn ang="0">
                  <a:pos x="663" y="1131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1" y="1150"/>
                </a:cxn>
                <a:cxn ang="0">
                  <a:pos x="1088" y="1143"/>
                </a:cxn>
                <a:cxn ang="0">
                  <a:pos x="1094" y="1105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20"/>
                </a:cxn>
                <a:cxn ang="0">
                  <a:pos x="843" y="0"/>
                </a:cxn>
                <a:cxn ang="0">
                  <a:pos x="805" y="7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3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4" y="1092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8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1" y="1105"/>
                  </a:lnTo>
                  <a:lnTo>
                    <a:pt x="328" y="1098"/>
                  </a:lnTo>
                  <a:lnTo>
                    <a:pt x="303" y="1098"/>
                  </a:lnTo>
                  <a:lnTo>
                    <a:pt x="283" y="1092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5" y="1047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6"/>
                  </a:lnTo>
                  <a:lnTo>
                    <a:pt x="283" y="963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8" y="808"/>
                  </a:lnTo>
                  <a:lnTo>
                    <a:pt x="798" y="859"/>
                  </a:lnTo>
                  <a:lnTo>
                    <a:pt x="811" y="976"/>
                  </a:lnTo>
                  <a:lnTo>
                    <a:pt x="818" y="1021"/>
                  </a:lnTo>
                  <a:lnTo>
                    <a:pt x="818" y="1047"/>
                  </a:lnTo>
                  <a:lnTo>
                    <a:pt x="805" y="1072"/>
                  </a:lnTo>
                  <a:lnTo>
                    <a:pt x="772" y="1092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5"/>
                  </a:lnTo>
                  <a:lnTo>
                    <a:pt x="669" y="1105"/>
                  </a:lnTo>
                  <a:lnTo>
                    <a:pt x="669" y="1118"/>
                  </a:lnTo>
                  <a:lnTo>
                    <a:pt x="663" y="1131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1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8"/>
                  </a:lnTo>
                  <a:lnTo>
                    <a:pt x="1094" y="1105"/>
                  </a:lnTo>
                  <a:lnTo>
                    <a:pt x="1088" y="1105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20"/>
                  </a:lnTo>
                  <a:lnTo>
                    <a:pt x="850" y="7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5" y="7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3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8" name="Freeform 218"/>
            <p:cNvSpPr>
              <a:spLocks/>
            </p:cNvSpPr>
            <p:nvPr/>
          </p:nvSpPr>
          <p:spPr bwMode="auto">
            <a:xfrm>
              <a:off x="13609" y="11961"/>
              <a:ext cx="495" cy="749"/>
            </a:xfrm>
            <a:custGeom>
              <a:avLst/>
              <a:gdLst/>
              <a:ahLst/>
              <a:cxnLst>
                <a:cxn ang="0">
                  <a:pos x="495" y="543"/>
                </a:cxn>
                <a:cxn ang="0">
                  <a:pos x="457" y="543"/>
                </a:cxn>
                <a:cxn ang="0">
                  <a:pos x="444" y="620"/>
                </a:cxn>
                <a:cxn ang="0">
                  <a:pos x="431" y="646"/>
                </a:cxn>
                <a:cxn ang="0">
                  <a:pos x="412" y="652"/>
                </a:cxn>
                <a:cxn ang="0">
                  <a:pos x="109" y="652"/>
                </a:cxn>
                <a:cxn ang="0">
                  <a:pos x="173" y="601"/>
                </a:cxn>
                <a:cxn ang="0">
                  <a:pos x="218" y="556"/>
                </a:cxn>
                <a:cxn ang="0">
                  <a:pos x="264" y="523"/>
                </a:cxn>
                <a:cxn ang="0">
                  <a:pos x="296" y="497"/>
                </a:cxn>
                <a:cxn ang="0">
                  <a:pos x="334" y="465"/>
                </a:cxn>
                <a:cxn ang="0">
                  <a:pos x="392" y="413"/>
                </a:cxn>
                <a:cxn ang="0">
                  <a:pos x="444" y="355"/>
                </a:cxn>
                <a:cxn ang="0">
                  <a:pos x="482" y="297"/>
                </a:cxn>
                <a:cxn ang="0">
                  <a:pos x="495" y="220"/>
                </a:cxn>
                <a:cxn ang="0">
                  <a:pos x="482" y="142"/>
                </a:cxn>
                <a:cxn ang="0">
                  <a:pos x="444" y="84"/>
                </a:cxn>
                <a:cxn ang="0">
                  <a:pos x="386" y="39"/>
                </a:cxn>
                <a:cxn ang="0">
                  <a:pos x="315" y="13"/>
                </a:cxn>
                <a:cxn ang="0">
                  <a:pos x="231" y="0"/>
                </a:cxn>
                <a:cxn ang="0">
                  <a:pos x="154" y="13"/>
                </a:cxn>
                <a:cxn ang="0">
                  <a:pos x="90" y="45"/>
                </a:cxn>
                <a:cxn ang="0">
                  <a:pos x="45" y="91"/>
                </a:cxn>
                <a:cxn ang="0">
                  <a:pos x="12" y="142"/>
                </a:cxn>
                <a:cxn ang="0">
                  <a:pos x="0" y="200"/>
                </a:cxn>
                <a:cxn ang="0">
                  <a:pos x="0" y="226"/>
                </a:cxn>
                <a:cxn ang="0">
                  <a:pos x="12" y="239"/>
                </a:cxn>
                <a:cxn ang="0">
                  <a:pos x="19" y="252"/>
                </a:cxn>
                <a:cxn ang="0">
                  <a:pos x="45" y="265"/>
                </a:cxn>
                <a:cxn ang="0">
                  <a:pos x="70" y="265"/>
                </a:cxn>
                <a:cxn ang="0">
                  <a:pos x="96" y="252"/>
                </a:cxn>
                <a:cxn ang="0">
                  <a:pos x="109" y="239"/>
                </a:cxn>
                <a:cxn ang="0">
                  <a:pos x="115" y="226"/>
                </a:cxn>
                <a:cxn ang="0">
                  <a:pos x="115" y="187"/>
                </a:cxn>
                <a:cxn ang="0">
                  <a:pos x="103" y="162"/>
                </a:cxn>
                <a:cxn ang="0">
                  <a:pos x="77" y="149"/>
                </a:cxn>
                <a:cxn ang="0">
                  <a:pos x="51" y="149"/>
                </a:cxn>
                <a:cxn ang="0">
                  <a:pos x="83" y="97"/>
                </a:cxn>
                <a:cxn ang="0">
                  <a:pos x="128" y="65"/>
                </a:cxn>
                <a:cxn ang="0">
                  <a:pos x="173" y="45"/>
                </a:cxn>
                <a:cxn ang="0">
                  <a:pos x="218" y="45"/>
                </a:cxn>
                <a:cxn ang="0">
                  <a:pos x="276" y="52"/>
                </a:cxn>
                <a:cxn ang="0">
                  <a:pos x="328" y="78"/>
                </a:cxn>
                <a:cxn ang="0">
                  <a:pos x="360" y="116"/>
                </a:cxn>
                <a:cxn ang="0">
                  <a:pos x="379" y="168"/>
                </a:cxn>
                <a:cxn ang="0">
                  <a:pos x="386" y="220"/>
                </a:cxn>
                <a:cxn ang="0">
                  <a:pos x="373" y="291"/>
                </a:cxn>
                <a:cxn ang="0">
                  <a:pos x="347" y="349"/>
                </a:cxn>
                <a:cxn ang="0">
                  <a:pos x="315" y="401"/>
                </a:cxn>
                <a:cxn ang="0">
                  <a:pos x="283" y="439"/>
                </a:cxn>
                <a:cxn ang="0">
                  <a:pos x="12" y="704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3" y="749"/>
                </a:cxn>
                <a:cxn ang="0">
                  <a:pos x="495" y="543"/>
                </a:cxn>
              </a:cxnLst>
              <a:rect l="0" t="0" r="r" b="b"/>
              <a:pathLst>
                <a:path w="495" h="749">
                  <a:moveTo>
                    <a:pt x="495" y="543"/>
                  </a:moveTo>
                  <a:lnTo>
                    <a:pt x="457" y="543"/>
                  </a:lnTo>
                  <a:lnTo>
                    <a:pt x="444" y="620"/>
                  </a:lnTo>
                  <a:lnTo>
                    <a:pt x="431" y="646"/>
                  </a:lnTo>
                  <a:lnTo>
                    <a:pt x="412" y="652"/>
                  </a:lnTo>
                  <a:lnTo>
                    <a:pt x="109" y="652"/>
                  </a:lnTo>
                  <a:lnTo>
                    <a:pt x="173" y="601"/>
                  </a:lnTo>
                  <a:lnTo>
                    <a:pt x="218" y="556"/>
                  </a:lnTo>
                  <a:lnTo>
                    <a:pt x="264" y="523"/>
                  </a:lnTo>
                  <a:lnTo>
                    <a:pt x="296" y="497"/>
                  </a:lnTo>
                  <a:lnTo>
                    <a:pt x="334" y="465"/>
                  </a:lnTo>
                  <a:lnTo>
                    <a:pt x="392" y="413"/>
                  </a:lnTo>
                  <a:lnTo>
                    <a:pt x="444" y="355"/>
                  </a:lnTo>
                  <a:lnTo>
                    <a:pt x="482" y="297"/>
                  </a:lnTo>
                  <a:lnTo>
                    <a:pt x="495" y="220"/>
                  </a:lnTo>
                  <a:lnTo>
                    <a:pt x="482" y="142"/>
                  </a:lnTo>
                  <a:lnTo>
                    <a:pt x="444" y="84"/>
                  </a:lnTo>
                  <a:lnTo>
                    <a:pt x="386" y="39"/>
                  </a:lnTo>
                  <a:lnTo>
                    <a:pt x="315" y="13"/>
                  </a:lnTo>
                  <a:lnTo>
                    <a:pt x="231" y="0"/>
                  </a:lnTo>
                  <a:lnTo>
                    <a:pt x="154" y="13"/>
                  </a:lnTo>
                  <a:lnTo>
                    <a:pt x="90" y="45"/>
                  </a:lnTo>
                  <a:lnTo>
                    <a:pt x="45" y="91"/>
                  </a:lnTo>
                  <a:lnTo>
                    <a:pt x="12" y="142"/>
                  </a:lnTo>
                  <a:lnTo>
                    <a:pt x="0" y="200"/>
                  </a:lnTo>
                  <a:lnTo>
                    <a:pt x="0" y="226"/>
                  </a:lnTo>
                  <a:lnTo>
                    <a:pt x="12" y="239"/>
                  </a:lnTo>
                  <a:lnTo>
                    <a:pt x="19" y="252"/>
                  </a:lnTo>
                  <a:lnTo>
                    <a:pt x="45" y="265"/>
                  </a:lnTo>
                  <a:lnTo>
                    <a:pt x="70" y="265"/>
                  </a:lnTo>
                  <a:lnTo>
                    <a:pt x="96" y="252"/>
                  </a:lnTo>
                  <a:lnTo>
                    <a:pt x="109" y="239"/>
                  </a:lnTo>
                  <a:lnTo>
                    <a:pt x="115" y="226"/>
                  </a:lnTo>
                  <a:lnTo>
                    <a:pt x="115" y="187"/>
                  </a:lnTo>
                  <a:lnTo>
                    <a:pt x="103" y="162"/>
                  </a:lnTo>
                  <a:lnTo>
                    <a:pt x="77" y="149"/>
                  </a:lnTo>
                  <a:lnTo>
                    <a:pt x="51" y="149"/>
                  </a:lnTo>
                  <a:lnTo>
                    <a:pt x="83" y="97"/>
                  </a:lnTo>
                  <a:lnTo>
                    <a:pt x="128" y="65"/>
                  </a:lnTo>
                  <a:lnTo>
                    <a:pt x="173" y="45"/>
                  </a:lnTo>
                  <a:lnTo>
                    <a:pt x="218" y="45"/>
                  </a:lnTo>
                  <a:lnTo>
                    <a:pt x="276" y="52"/>
                  </a:lnTo>
                  <a:lnTo>
                    <a:pt x="328" y="78"/>
                  </a:lnTo>
                  <a:lnTo>
                    <a:pt x="360" y="116"/>
                  </a:lnTo>
                  <a:lnTo>
                    <a:pt x="379" y="168"/>
                  </a:lnTo>
                  <a:lnTo>
                    <a:pt x="386" y="220"/>
                  </a:lnTo>
                  <a:lnTo>
                    <a:pt x="373" y="291"/>
                  </a:lnTo>
                  <a:lnTo>
                    <a:pt x="347" y="349"/>
                  </a:lnTo>
                  <a:lnTo>
                    <a:pt x="315" y="401"/>
                  </a:lnTo>
                  <a:lnTo>
                    <a:pt x="283" y="439"/>
                  </a:lnTo>
                  <a:lnTo>
                    <a:pt x="12" y="704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3" y="749"/>
                  </a:lnTo>
                  <a:lnTo>
                    <a:pt x="495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79" name="Freeform 219"/>
            <p:cNvSpPr>
              <a:spLocks/>
            </p:cNvSpPr>
            <p:nvPr/>
          </p:nvSpPr>
          <p:spPr bwMode="auto">
            <a:xfrm>
              <a:off x="14349" y="11257"/>
              <a:ext cx="373" cy="1608"/>
            </a:xfrm>
            <a:custGeom>
              <a:avLst/>
              <a:gdLst/>
              <a:ahLst/>
              <a:cxnLst>
                <a:cxn ang="0">
                  <a:pos x="373" y="807"/>
                </a:cxn>
                <a:cxn ang="0">
                  <a:pos x="367" y="698"/>
                </a:cxn>
                <a:cxn ang="0">
                  <a:pos x="354" y="575"/>
                </a:cxn>
                <a:cxn ang="0">
                  <a:pos x="322" y="439"/>
                </a:cxn>
                <a:cxn ang="0">
                  <a:pos x="270" y="304"/>
                </a:cxn>
                <a:cxn ang="0">
                  <a:pos x="219" y="213"/>
                </a:cxn>
                <a:cxn ang="0">
                  <a:pos x="167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2" y="13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0" y="19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32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8" y="439"/>
                </a:cxn>
                <a:cxn ang="0">
                  <a:pos x="270" y="614"/>
                </a:cxn>
                <a:cxn ang="0">
                  <a:pos x="283" y="807"/>
                </a:cxn>
                <a:cxn ang="0">
                  <a:pos x="277" y="943"/>
                </a:cxn>
                <a:cxn ang="0">
                  <a:pos x="257" y="1079"/>
                </a:cxn>
                <a:cxn ang="0">
                  <a:pos x="225" y="1214"/>
                </a:cxn>
                <a:cxn ang="0">
                  <a:pos x="180" y="1344"/>
                </a:cxn>
                <a:cxn ang="0">
                  <a:pos x="109" y="1460"/>
                </a:cxn>
                <a:cxn ang="0">
                  <a:pos x="19" y="1570"/>
                </a:cxn>
                <a:cxn ang="0">
                  <a:pos x="6" y="1583"/>
                </a:cxn>
                <a:cxn ang="0">
                  <a:pos x="6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6" y="1608"/>
                </a:cxn>
                <a:cxn ang="0">
                  <a:pos x="19" y="1608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7" y="1466"/>
                </a:cxn>
                <a:cxn ang="0">
                  <a:pos x="219" y="1389"/>
                </a:cxn>
                <a:cxn ang="0">
                  <a:pos x="270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3" y="807"/>
                </a:cxn>
              </a:cxnLst>
              <a:rect l="0" t="0" r="r" b="b"/>
              <a:pathLst>
                <a:path w="373" h="1608">
                  <a:moveTo>
                    <a:pt x="373" y="807"/>
                  </a:moveTo>
                  <a:lnTo>
                    <a:pt x="367" y="698"/>
                  </a:lnTo>
                  <a:lnTo>
                    <a:pt x="354" y="575"/>
                  </a:lnTo>
                  <a:lnTo>
                    <a:pt x="322" y="439"/>
                  </a:lnTo>
                  <a:lnTo>
                    <a:pt x="270" y="304"/>
                  </a:lnTo>
                  <a:lnTo>
                    <a:pt x="219" y="213"/>
                  </a:lnTo>
                  <a:lnTo>
                    <a:pt x="167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2" y="13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7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32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8" y="439"/>
                  </a:lnTo>
                  <a:lnTo>
                    <a:pt x="270" y="614"/>
                  </a:lnTo>
                  <a:lnTo>
                    <a:pt x="283" y="807"/>
                  </a:lnTo>
                  <a:lnTo>
                    <a:pt x="277" y="943"/>
                  </a:lnTo>
                  <a:lnTo>
                    <a:pt x="257" y="1079"/>
                  </a:lnTo>
                  <a:lnTo>
                    <a:pt x="225" y="1214"/>
                  </a:lnTo>
                  <a:lnTo>
                    <a:pt x="180" y="1344"/>
                  </a:lnTo>
                  <a:lnTo>
                    <a:pt x="109" y="1460"/>
                  </a:lnTo>
                  <a:lnTo>
                    <a:pt x="19" y="1570"/>
                  </a:lnTo>
                  <a:lnTo>
                    <a:pt x="6" y="1583"/>
                  </a:lnTo>
                  <a:lnTo>
                    <a:pt x="6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6" y="1608"/>
                  </a:lnTo>
                  <a:lnTo>
                    <a:pt x="19" y="1608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7" y="1466"/>
                  </a:lnTo>
                  <a:lnTo>
                    <a:pt x="219" y="1389"/>
                  </a:lnTo>
                  <a:lnTo>
                    <a:pt x="270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3" y="8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0" name="Freeform 220"/>
            <p:cNvSpPr>
              <a:spLocks noEditPoints="1"/>
            </p:cNvSpPr>
            <p:nvPr/>
          </p:nvSpPr>
          <p:spPr bwMode="auto">
            <a:xfrm>
              <a:off x="14948" y="11367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2" y="833"/>
                </a:cxn>
                <a:cxn ang="0">
                  <a:pos x="1049" y="685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6" y="310"/>
                </a:cxn>
                <a:cxn ang="0">
                  <a:pos x="1133" y="148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6"/>
                </a:cxn>
                <a:cxn ang="0">
                  <a:pos x="264" y="45"/>
                </a:cxn>
                <a:cxn ang="0">
                  <a:pos x="289" y="52"/>
                </a:cxn>
                <a:cxn ang="0">
                  <a:pos x="412" y="64"/>
                </a:cxn>
                <a:cxn ang="0">
                  <a:pos x="405" y="110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2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4" y="542"/>
                </a:cxn>
                <a:cxn ang="0">
                  <a:pos x="791" y="555"/>
                </a:cxn>
                <a:cxn ang="0">
                  <a:pos x="875" y="613"/>
                </a:cxn>
                <a:cxn ang="0">
                  <a:pos x="907" y="697"/>
                </a:cxn>
                <a:cxn ang="0">
                  <a:pos x="894" y="827"/>
                </a:cxn>
                <a:cxn ang="0">
                  <a:pos x="778" y="982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3"/>
                  </a:lnTo>
                  <a:lnTo>
                    <a:pt x="12" y="1053"/>
                  </a:lnTo>
                  <a:lnTo>
                    <a:pt x="0" y="1079"/>
                  </a:lnTo>
                  <a:lnTo>
                    <a:pt x="6" y="1091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6"/>
                  </a:lnTo>
                  <a:lnTo>
                    <a:pt x="965" y="575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6"/>
                  </a:lnTo>
                  <a:lnTo>
                    <a:pt x="1075" y="387"/>
                  </a:lnTo>
                  <a:lnTo>
                    <a:pt x="1126" y="310"/>
                  </a:lnTo>
                  <a:lnTo>
                    <a:pt x="1145" y="219"/>
                  </a:lnTo>
                  <a:lnTo>
                    <a:pt x="1133" y="148"/>
                  </a:lnTo>
                  <a:lnTo>
                    <a:pt x="1100" y="90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6" y="45"/>
                  </a:lnTo>
                  <a:lnTo>
                    <a:pt x="289" y="52"/>
                  </a:lnTo>
                  <a:lnTo>
                    <a:pt x="386" y="52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5" y="110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2"/>
                  </a:lnTo>
                  <a:lnTo>
                    <a:pt x="824" y="52"/>
                  </a:lnTo>
                  <a:lnTo>
                    <a:pt x="894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6"/>
                  </a:lnTo>
                  <a:lnTo>
                    <a:pt x="778" y="491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40"/>
                  </a:lnTo>
                  <a:lnTo>
                    <a:pt x="309" y="1007"/>
                  </a:lnTo>
                  <a:lnTo>
                    <a:pt x="315" y="995"/>
                  </a:lnTo>
                  <a:lnTo>
                    <a:pt x="424" y="542"/>
                  </a:lnTo>
                  <a:lnTo>
                    <a:pt x="727" y="542"/>
                  </a:lnTo>
                  <a:lnTo>
                    <a:pt x="791" y="555"/>
                  </a:lnTo>
                  <a:lnTo>
                    <a:pt x="843" y="575"/>
                  </a:lnTo>
                  <a:lnTo>
                    <a:pt x="875" y="613"/>
                  </a:lnTo>
                  <a:lnTo>
                    <a:pt x="901" y="652"/>
                  </a:lnTo>
                  <a:lnTo>
                    <a:pt x="907" y="697"/>
                  </a:lnTo>
                  <a:lnTo>
                    <a:pt x="914" y="730"/>
                  </a:lnTo>
                  <a:lnTo>
                    <a:pt x="894" y="827"/>
                  </a:lnTo>
                  <a:lnTo>
                    <a:pt x="849" y="911"/>
                  </a:lnTo>
                  <a:lnTo>
                    <a:pt x="778" y="982"/>
                  </a:lnTo>
                  <a:lnTo>
                    <a:pt x="688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1" name="Freeform 221"/>
            <p:cNvSpPr>
              <a:spLocks noEditPoints="1"/>
            </p:cNvSpPr>
            <p:nvPr/>
          </p:nvSpPr>
          <p:spPr bwMode="auto">
            <a:xfrm>
              <a:off x="16145" y="11948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20"/>
                </a:cxn>
                <a:cxn ang="0">
                  <a:pos x="412" y="7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20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4"/>
                </a:cxn>
                <a:cxn ang="0">
                  <a:pos x="206" y="724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6"/>
                </a:cxn>
                <a:cxn ang="0">
                  <a:pos x="457" y="756"/>
                </a:cxn>
                <a:cxn ang="0">
                  <a:pos x="547" y="762"/>
                </a:cxn>
                <a:cxn ang="0">
                  <a:pos x="547" y="724"/>
                </a:cxn>
                <a:cxn ang="0">
                  <a:pos x="483" y="724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3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20"/>
                  </a:lnTo>
                  <a:lnTo>
                    <a:pt x="412" y="7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20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4"/>
                  </a:lnTo>
                  <a:lnTo>
                    <a:pt x="206" y="724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6"/>
                  </a:lnTo>
                  <a:lnTo>
                    <a:pt x="457" y="756"/>
                  </a:lnTo>
                  <a:lnTo>
                    <a:pt x="547" y="762"/>
                  </a:lnTo>
                  <a:lnTo>
                    <a:pt x="547" y="724"/>
                  </a:lnTo>
                  <a:lnTo>
                    <a:pt x="483" y="724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2" name="Freeform 222"/>
            <p:cNvSpPr>
              <a:spLocks/>
            </p:cNvSpPr>
            <p:nvPr/>
          </p:nvSpPr>
          <p:spPr bwMode="auto">
            <a:xfrm>
              <a:off x="1165" y="13783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1"/>
                </a:cxn>
                <a:cxn ang="0">
                  <a:pos x="1590" y="45"/>
                </a:cxn>
                <a:cxn ang="0">
                  <a:pos x="1610" y="32"/>
                </a:cxn>
                <a:cxn ang="0">
                  <a:pos x="1603" y="6"/>
                </a:cxn>
                <a:cxn ang="0">
                  <a:pos x="1320" y="0"/>
                </a:cxn>
                <a:cxn ang="0">
                  <a:pos x="1301" y="12"/>
                </a:cxn>
                <a:cxn ang="0">
                  <a:pos x="709" y="949"/>
                </a:cxn>
                <a:cxn ang="0">
                  <a:pos x="580" y="19"/>
                </a:cxn>
                <a:cxn ang="0">
                  <a:pos x="567" y="0"/>
                </a:cxn>
                <a:cxn ang="0">
                  <a:pos x="271" y="6"/>
                </a:cxn>
                <a:cxn ang="0">
                  <a:pos x="264" y="45"/>
                </a:cxn>
                <a:cxn ang="0">
                  <a:pos x="290" y="51"/>
                </a:cxn>
                <a:cxn ang="0">
                  <a:pos x="400" y="58"/>
                </a:cxn>
                <a:cxn ang="0">
                  <a:pos x="412" y="64"/>
                </a:cxn>
                <a:cxn ang="0">
                  <a:pos x="406" y="109"/>
                </a:cxn>
                <a:cxn ang="0">
                  <a:pos x="194" y="968"/>
                </a:cxn>
                <a:cxn ang="0">
                  <a:pos x="142" y="1020"/>
                </a:cxn>
                <a:cxn ang="0">
                  <a:pos x="33" y="1046"/>
                </a:cxn>
                <a:cxn ang="0">
                  <a:pos x="20" y="1052"/>
                </a:cxn>
                <a:cxn ang="0">
                  <a:pos x="0" y="1078"/>
                </a:cxn>
                <a:cxn ang="0">
                  <a:pos x="13" y="1098"/>
                </a:cxn>
                <a:cxn ang="0">
                  <a:pos x="187" y="1091"/>
                </a:cxn>
                <a:cxn ang="0">
                  <a:pos x="367" y="1098"/>
                </a:cxn>
                <a:cxn ang="0">
                  <a:pos x="380" y="1078"/>
                </a:cxn>
                <a:cxn ang="0">
                  <a:pos x="367" y="1046"/>
                </a:cxn>
                <a:cxn ang="0">
                  <a:pos x="297" y="1039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4"/>
                </a:cxn>
                <a:cxn ang="0">
                  <a:pos x="606" y="1072"/>
                </a:cxn>
                <a:cxn ang="0">
                  <a:pos x="612" y="1091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5"/>
                </a:cxn>
                <a:cxn ang="0">
                  <a:pos x="1056" y="1033"/>
                </a:cxn>
                <a:cxn ang="0">
                  <a:pos x="927" y="1046"/>
                </a:cxn>
                <a:cxn ang="0">
                  <a:pos x="902" y="1052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1"/>
                </a:cxn>
                <a:cxn ang="0">
                  <a:pos x="1333" y="1098"/>
                </a:cxn>
                <a:cxn ang="0">
                  <a:pos x="1346" y="1078"/>
                </a:cxn>
                <a:cxn ang="0">
                  <a:pos x="1333" y="1046"/>
                </a:cxn>
                <a:cxn ang="0">
                  <a:pos x="1211" y="1039"/>
                </a:cxn>
                <a:cxn ang="0">
                  <a:pos x="1198" y="1020"/>
                </a:cxn>
                <a:cxn ang="0">
                  <a:pos x="1204" y="1001"/>
                </a:cxn>
                <a:cxn ang="0">
                  <a:pos x="1423" y="122"/>
                </a:cxn>
              </a:cxnLst>
              <a:rect l="0" t="0" r="r" b="b"/>
              <a:pathLst>
                <a:path w="1610" h="1098">
                  <a:moveTo>
                    <a:pt x="1423" y="122"/>
                  </a:moveTo>
                  <a:lnTo>
                    <a:pt x="1429" y="84"/>
                  </a:lnTo>
                  <a:lnTo>
                    <a:pt x="1449" y="64"/>
                  </a:lnTo>
                  <a:lnTo>
                    <a:pt x="1487" y="51"/>
                  </a:lnTo>
                  <a:lnTo>
                    <a:pt x="1578" y="51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2"/>
                  </a:lnTo>
                  <a:lnTo>
                    <a:pt x="1610" y="6"/>
                  </a:lnTo>
                  <a:lnTo>
                    <a:pt x="1603" y="6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6"/>
                  </a:lnTo>
                  <a:lnTo>
                    <a:pt x="1301" y="12"/>
                  </a:lnTo>
                  <a:lnTo>
                    <a:pt x="1294" y="32"/>
                  </a:lnTo>
                  <a:lnTo>
                    <a:pt x="709" y="949"/>
                  </a:lnTo>
                  <a:lnTo>
                    <a:pt x="580" y="38"/>
                  </a:lnTo>
                  <a:lnTo>
                    <a:pt x="580" y="19"/>
                  </a:lnTo>
                  <a:lnTo>
                    <a:pt x="573" y="6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6"/>
                  </a:lnTo>
                  <a:lnTo>
                    <a:pt x="264" y="12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1"/>
                  </a:lnTo>
                  <a:lnTo>
                    <a:pt x="380" y="51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09"/>
                  </a:lnTo>
                  <a:lnTo>
                    <a:pt x="206" y="930"/>
                  </a:lnTo>
                  <a:lnTo>
                    <a:pt x="194" y="968"/>
                  </a:lnTo>
                  <a:lnTo>
                    <a:pt x="174" y="994"/>
                  </a:lnTo>
                  <a:lnTo>
                    <a:pt x="142" y="1020"/>
                  </a:lnTo>
                  <a:lnTo>
                    <a:pt x="97" y="1039"/>
                  </a:lnTo>
                  <a:lnTo>
                    <a:pt x="33" y="1046"/>
                  </a:lnTo>
                  <a:lnTo>
                    <a:pt x="26" y="1046"/>
                  </a:lnTo>
                  <a:lnTo>
                    <a:pt x="20" y="1052"/>
                  </a:lnTo>
                  <a:lnTo>
                    <a:pt x="13" y="1052"/>
                  </a:lnTo>
                  <a:lnTo>
                    <a:pt x="0" y="1078"/>
                  </a:lnTo>
                  <a:lnTo>
                    <a:pt x="7" y="1091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1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1"/>
                  </a:lnTo>
                  <a:lnTo>
                    <a:pt x="380" y="1078"/>
                  </a:lnTo>
                  <a:lnTo>
                    <a:pt x="380" y="1059"/>
                  </a:lnTo>
                  <a:lnTo>
                    <a:pt x="367" y="1046"/>
                  </a:lnTo>
                  <a:lnTo>
                    <a:pt x="354" y="1046"/>
                  </a:lnTo>
                  <a:lnTo>
                    <a:pt x="297" y="1039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4"/>
                  </a:lnTo>
                  <a:lnTo>
                    <a:pt x="470" y="64"/>
                  </a:lnTo>
                  <a:lnTo>
                    <a:pt x="606" y="1059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1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1"/>
                  </a:lnTo>
                  <a:lnTo>
                    <a:pt x="1088" y="975"/>
                  </a:lnTo>
                  <a:lnTo>
                    <a:pt x="1075" y="1014"/>
                  </a:lnTo>
                  <a:lnTo>
                    <a:pt x="1056" y="1033"/>
                  </a:lnTo>
                  <a:lnTo>
                    <a:pt x="1011" y="1046"/>
                  </a:lnTo>
                  <a:lnTo>
                    <a:pt x="927" y="1046"/>
                  </a:lnTo>
                  <a:lnTo>
                    <a:pt x="915" y="1052"/>
                  </a:lnTo>
                  <a:lnTo>
                    <a:pt x="902" y="1052"/>
                  </a:lnTo>
                  <a:lnTo>
                    <a:pt x="895" y="1065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1"/>
                  </a:lnTo>
                  <a:lnTo>
                    <a:pt x="1120" y="1091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1"/>
                  </a:lnTo>
                  <a:lnTo>
                    <a:pt x="1346" y="1078"/>
                  </a:lnTo>
                  <a:lnTo>
                    <a:pt x="1346" y="1059"/>
                  </a:lnTo>
                  <a:lnTo>
                    <a:pt x="1333" y="1046"/>
                  </a:lnTo>
                  <a:lnTo>
                    <a:pt x="1230" y="1046"/>
                  </a:lnTo>
                  <a:lnTo>
                    <a:pt x="1211" y="1039"/>
                  </a:lnTo>
                  <a:lnTo>
                    <a:pt x="1204" y="1033"/>
                  </a:lnTo>
                  <a:lnTo>
                    <a:pt x="1198" y="1020"/>
                  </a:lnTo>
                  <a:lnTo>
                    <a:pt x="1198" y="1007"/>
                  </a:lnTo>
                  <a:lnTo>
                    <a:pt x="1204" y="1001"/>
                  </a:lnTo>
                  <a:lnTo>
                    <a:pt x="1211" y="981"/>
                  </a:lnTo>
                  <a:lnTo>
                    <a:pt x="1423" y="1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3" name="Freeform 223"/>
            <p:cNvSpPr>
              <a:spLocks noEditPoints="1"/>
            </p:cNvSpPr>
            <p:nvPr/>
          </p:nvSpPr>
          <p:spPr bwMode="auto">
            <a:xfrm>
              <a:off x="2717" y="14370"/>
              <a:ext cx="521" cy="769"/>
            </a:xfrm>
            <a:custGeom>
              <a:avLst/>
              <a:gdLst/>
              <a:ahLst/>
              <a:cxnLst>
                <a:cxn ang="0">
                  <a:pos x="116" y="291"/>
                </a:cxn>
                <a:cxn ang="0">
                  <a:pos x="161" y="136"/>
                </a:cxn>
                <a:cxn ang="0">
                  <a:pos x="264" y="46"/>
                </a:cxn>
                <a:cxn ang="0">
                  <a:pos x="367" y="39"/>
                </a:cxn>
                <a:cxn ang="0">
                  <a:pos x="431" y="71"/>
                </a:cxn>
                <a:cxn ang="0">
                  <a:pos x="399" y="84"/>
                </a:cxn>
                <a:cxn ang="0">
                  <a:pos x="380" y="130"/>
                </a:cxn>
                <a:cxn ang="0">
                  <a:pos x="392" y="162"/>
                </a:cxn>
                <a:cxn ang="0">
                  <a:pos x="418" y="181"/>
                </a:cxn>
                <a:cxn ang="0">
                  <a:pos x="463" y="168"/>
                </a:cxn>
                <a:cxn ang="0">
                  <a:pos x="489" y="123"/>
                </a:cxn>
                <a:cxn ang="0">
                  <a:pos x="450" y="39"/>
                </a:cxn>
                <a:cxn ang="0">
                  <a:pos x="328" y="0"/>
                </a:cxn>
                <a:cxn ang="0">
                  <a:pos x="174" y="52"/>
                </a:cxn>
                <a:cxn ang="0">
                  <a:pos x="51" y="181"/>
                </a:cxn>
                <a:cxn ang="0">
                  <a:pos x="0" y="394"/>
                </a:cxn>
                <a:cxn ang="0">
                  <a:pos x="32" y="595"/>
                </a:cxn>
                <a:cxn ang="0">
                  <a:pos x="109" y="717"/>
                </a:cxn>
                <a:cxn ang="0">
                  <a:pos x="212" y="769"/>
                </a:cxn>
                <a:cxn ang="0">
                  <a:pos x="341" y="756"/>
                </a:cxn>
                <a:cxn ang="0">
                  <a:pos x="470" y="672"/>
                </a:cxn>
                <a:cxn ang="0">
                  <a:pos x="521" y="517"/>
                </a:cxn>
                <a:cxn ang="0">
                  <a:pos x="470" y="369"/>
                </a:cxn>
                <a:cxn ang="0">
                  <a:pos x="347" y="285"/>
                </a:cxn>
                <a:cxn ang="0">
                  <a:pos x="212" y="285"/>
                </a:cxn>
                <a:cxn ang="0">
                  <a:pos x="135" y="343"/>
                </a:cxn>
                <a:cxn ang="0">
                  <a:pos x="264" y="737"/>
                </a:cxn>
                <a:cxn ang="0">
                  <a:pos x="167" y="698"/>
                </a:cxn>
                <a:cxn ang="0">
                  <a:pos x="122" y="588"/>
                </a:cxn>
                <a:cxn ang="0">
                  <a:pos x="129" y="420"/>
                </a:cxn>
                <a:cxn ang="0">
                  <a:pos x="206" y="317"/>
                </a:cxn>
                <a:cxn ang="0">
                  <a:pos x="315" y="310"/>
                </a:cxn>
                <a:cxn ang="0">
                  <a:pos x="386" y="362"/>
                </a:cxn>
                <a:cxn ang="0">
                  <a:pos x="412" y="517"/>
                </a:cxn>
                <a:cxn ang="0">
                  <a:pos x="380" y="672"/>
                </a:cxn>
                <a:cxn ang="0">
                  <a:pos x="309" y="730"/>
                </a:cxn>
              </a:cxnLst>
              <a:rect l="0" t="0" r="r" b="b"/>
              <a:pathLst>
                <a:path w="521" h="769">
                  <a:moveTo>
                    <a:pt x="109" y="381"/>
                  </a:moveTo>
                  <a:lnTo>
                    <a:pt x="116" y="291"/>
                  </a:lnTo>
                  <a:lnTo>
                    <a:pt x="129" y="213"/>
                  </a:lnTo>
                  <a:lnTo>
                    <a:pt x="161" y="136"/>
                  </a:lnTo>
                  <a:lnTo>
                    <a:pt x="206" y="84"/>
                  </a:lnTo>
                  <a:lnTo>
                    <a:pt x="264" y="46"/>
                  </a:lnTo>
                  <a:lnTo>
                    <a:pt x="328" y="33"/>
                  </a:lnTo>
                  <a:lnTo>
                    <a:pt x="367" y="39"/>
                  </a:lnTo>
                  <a:lnTo>
                    <a:pt x="405" y="52"/>
                  </a:lnTo>
                  <a:lnTo>
                    <a:pt x="431" y="71"/>
                  </a:lnTo>
                  <a:lnTo>
                    <a:pt x="418" y="78"/>
                  </a:lnTo>
                  <a:lnTo>
                    <a:pt x="399" y="84"/>
                  </a:lnTo>
                  <a:lnTo>
                    <a:pt x="386" y="110"/>
                  </a:lnTo>
                  <a:lnTo>
                    <a:pt x="380" y="130"/>
                  </a:lnTo>
                  <a:lnTo>
                    <a:pt x="380" y="142"/>
                  </a:lnTo>
                  <a:lnTo>
                    <a:pt x="392" y="162"/>
                  </a:lnTo>
                  <a:lnTo>
                    <a:pt x="399" y="168"/>
                  </a:lnTo>
                  <a:lnTo>
                    <a:pt x="418" y="181"/>
                  </a:lnTo>
                  <a:lnTo>
                    <a:pt x="450" y="181"/>
                  </a:lnTo>
                  <a:lnTo>
                    <a:pt x="463" y="168"/>
                  </a:lnTo>
                  <a:lnTo>
                    <a:pt x="476" y="162"/>
                  </a:lnTo>
                  <a:lnTo>
                    <a:pt x="489" y="123"/>
                  </a:lnTo>
                  <a:lnTo>
                    <a:pt x="476" y="78"/>
                  </a:lnTo>
                  <a:lnTo>
                    <a:pt x="450" y="39"/>
                  </a:lnTo>
                  <a:lnTo>
                    <a:pt x="399" y="13"/>
                  </a:lnTo>
                  <a:lnTo>
                    <a:pt x="328" y="0"/>
                  </a:lnTo>
                  <a:lnTo>
                    <a:pt x="251" y="13"/>
                  </a:lnTo>
                  <a:lnTo>
                    <a:pt x="174" y="52"/>
                  </a:lnTo>
                  <a:lnTo>
                    <a:pt x="103" y="104"/>
                  </a:lnTo>
                  <a:lnTo>
                    <a:pt x="51" y="181"/>
                  </a:lnTo>
                  <a:lnTo>
                    <a:pt x="13" y="278"/>
                  </a:lnTo>
                  <a:lnTo>
                    <a:pt x="0" y="394"/>
                  </a:lnTo>
                  <a:lnTo>
                    <a:pt x="6" y="504"/>
                  </a:lnTo>
                  <a:lnTo>
                    <a:pt x="32" y="595"/>
                  </a:lnTo>
                  <a:lnTo>
                    <a:pt x="64" y="666"/>
                  </a:lnTo>
                  <a:lnTo>
                    <a:pt x="109" y="717"/>
                  </a:lnTo>
                  <a:lnTo>
                    <a:pt x="154" y="750"/>
                  </a:lnTo>
                  <a:lnTo>
                    <a:pt x="212" y="769"/>
                  </a:lnTo>
                  <a:lnTo>
                    <a:pt x="264" y="769"/>
                  </a:lnTo>
                  <a:lnTo>
                    <a:pt x="341" y="756"/>
                  </a:lnTo>
                  <a:lnTo>
                    <a:pt x="412" y="724"/>
                  </a:lnTo>
                  <a:lnTo>
                    <a:pt x="470" y="672"/>
                  </a:lnTo>
                  <a:lnTo>
                    <a:pt x="508" y="601"/>
                  </a:lnTo>
                  <a:lnTo>
                    <a:pt x="521" y="517"/>
                  </a:lnTo>
                  <a:lnTo>
                    <a:pt x="508" y="440"/>
                  </a:lnTo>
                  <a:lnTo>
                    <a:pt x="470" y="369"/>
                  </a:lnTo>
                  <a:lnTo>
                    <a:pt x="418" y="317"/>
                  </a:lnTo>
                  <a:lnTo>
                    <a:pt x="347" y="285"/>
                  </a:lnTo>
                  <a:lnTo>
                    <a:pt x="277" y="272"/>
                  </a:lnTo>
                  <a:lnTo>
                    <a:pt x="212" y="285"/>
                  </a:lnTo>
                  <a:lnTo>
                    <a:pt x="167" y="310"/>
                  </a:lnTo>
                  <a:lnTo>
                    <a:pt x="135" y="343"/>
                  </a:lnTo>
                  <a:lnTo>
                    <a:pt x="109" y="381"/>
                  </a:lnTo>
                  <a:close/>
                  <a:moveTo>
                    <a:pt x="264" y="737"/>
                  </a:moveTo>
                  <a:lnTo>
                    <a:pt x="212" y="724"/>
                  </a:lnTo>
                  <a:lnTo>
                    <a:pt x="167" y="698"/>
                  </a:lnTo>
                  <a:lnTo>
                    <a:pt x="141" y="653"/>
                  </a:lnTo>
                  <a:lnTo>
                    <a:pt x="122" y="588"/>
                  </a:lnTo>
                  <a:lnTo>
                    <a:pt x="116" y="498"/>
                  </a:lnTo>
                  <a:lnTo>
                    <a:pt x="129" y="420"/>
                  </a:lnTo>
                  <a:lnTo>
                    <a:pt x="161" y="356"/>
                  </a:lnTo>
                  <a:lnTo>
                    <a:pt x="206" y="317"/>
                  </a:lnTo>
                  <a:lnTo>
                    <a:pt x="270" y="304"/>
                  </a:lnTo>
                  <a:lnTo>
                    <a:pt x="315" y="310"/>
                  </a:lnTo>
                  <a:lnTo>
                    <a:pt x="354" y="330"/>
                  </a:lnTo>
                  <a:lnTo>
                    <a:pt x="386" y="362"/>
                  </a:lnTo>
                  <a:lnTo>
                    <a:pt x="405" y="433"/>
                  </a:lnTo>
                  <a:lnTo>
                    <a:pt x="412" y="517"/>
                  </a:lnTo>
                  <a:lnTo>
                    <a:pt x="405" y="607"/>
                  </a:lnTo>
                  <a:lnTo>
                    <a:pt x="380" y="672"/>
                  </a:lnTo>
                  <a:lnTo>
                    <a:pt x="347" y="704"/>
                  </a:lnTo>
                  <a:lnTo>
                    <a:pt x="309" y="730"/>
                  </a:lnTo>
                  <a:lnTo>
                    <a:pt x="264" y="7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4" name="Freeform 224"/>
            <p:cNvSpPr>
              <a:spLocks noEditPoints="1"/>
            </p:cNvSpPr>
            <p:nvPr/>
          </p:nvSpPr>
          <p:spPr bwMode="auto">
            <a:xfrm>
              <a:off x="5073" y="14293"/>
              <a:ext cx="1068" cy="374"/>
            </a:xfrm>
            <a:custGeom>
              <a:avLst/>
              <a:gdLst/>
              <a:ahLst/>
              <a:cxnLst>
                <a:cxn ang="0">
                  <a:pos x="1010" y="64"/>
                </a:cxn>
                <a:cxn ang="0">
                  <a:pos x="1036" y="64"/>
                </a:cxn>
                <a:cxn ang="0">
                  <a:pos x="1049" y="58"/>
                </a:cxn>
                <a:cxn ang="0">
                  <a:pos x="1062" y="45"/>
                </a:cxn>
                <a:cxn ang="0">
                  <a:pos x="1068" y="32"/>
                </a:cxn>
                <a:cxn ang="0">
                  <a:pos x="1056" y="6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6"/>
                </a:cxn>
                <a:cxn ang="0">
                  <a:pos x="0" y="13"/>
                </a:cxn>
                <a:cxn ang="0">
                  <a:pos x="0" y="45"/>
                </a:cxn>
                <a:cxn ang="0">
                  <a:pos x="6" y="51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4"/>
                </a:cxn>
                <a:cxn ang="0">
                  <a:pos x="51" y="64"/>
                </a:cxn>
                <a:cxn ang="0">
                  <a:pos x="1010" y="64"/>
                </a:cxn>
                <a:cxn ang="0">
                  <a:pos x="1010" y="374"/>
                </a:cxn>
                <a:cxn ang="0">
                  <a:pos x="1036" y="374"/>
                </a:cxn>
                <a:cxn ang="0">
                  <a:pos x="1049" y="368"/>
                </a:cxn>
                <a:cxn ang="0">
                  <a:pos x="1062" y="355"/>
                </a:cxn>
                <a:cxn ang="0">
                  <a:pos x="1068" y="342"/>
                </a:cxn>
                <a:cxn ang="0">
                  <a:pos x="1056" y="316"/>
                </a:cxn>
                <a:cxn ang="0">
                  <a:pos x="1049" y="316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6"/>
                </a:cxn>
                <a:cxn ang="0">
                  <a:pos x="6" y="316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6" y="362"/>
                </a:cxn>
                <a:cxn ang="0">
                  <a:pos x="19" y="368"/>
                </a:cxn>
                <a:cxn ang="0">
                  <a:pos x="26" y="374"/>
                </a:cxn>
                <a:cxn ang="0">
                  <a:pos x="51" y="374"/>
                </a:cxn>
                <a:cxn ang="0">
                  <a:pos x="1010" y="374"/>
                </a:cxn>
              </a:cxnLst>
              <a:rect l="0" t="0" r="r" b="b"/>
              <a:pathLst>
                <a:path w="1068" h="374">
                  <a:moveTo>
                    <a:pt x="1010" y="64"/>
                  </a:moveTo>
                  <a:lnTo>
                    <a:pt x="1036" y="64"/>
                  </a:lnTo>
                  <a:lnTo>
                    <a:pt x="1049" y="58"/>
                  </a:lnTo>
                  <a:lnTo>
                    <a:pt x="1062" y="45"/>
                  </a:lnTo>
                  <a:lnTo>
                    <a:pt x="1068" y="32"/>
                  </a:lnTo>
                  <a:lnTo>
                    <a:pt x="1056" y="6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13"/>
                  </a:lnTo>
                  <a:lnTo>
                    <a:pt x="0" y="45"/>
                  </a:lnTo>
                  <a:lnTo>
                    <a:pt x="6" y="51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4"/>
                  </a:lnTo>
                  <a:lnTo>
                    <a:pt x="51" y="64"/>
                  </a:lnTo>
                  <a:lnTo>
                    <a:pt x="1010" y="64"/>
                  </a:lnTo>
                  <a:close/>
                  <a:moveTo>
                    <a:pt x="1010" y="374"/>
                  </a:moveTo>
                  <a:lnTo>
                    <a:pt x="1036" y="374"/>
                  </a:lnTo>
                  <a:lnTo>
                    <a:pt x="1049" y="368"/>
                  </a:lnTo>
                  <a:lnTo>
                    <a:pt x="1062" y="355"/>
                  </a:lnTo>
                  <a:lnTo>
                    <a:pt x="1068" y="342"/>
                  </a:lnTo>
                  <a:lnTo>
                    <a:pt x="1056" y="316"/>
                  </a:lnTo>
                  <a:lnTo>
                    <a:pt x="1049" y="316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6"/>
                  </a:lnTo>
                  <a:lnTo>
                    <a:pt x="6" y="316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6" y="362"/>
                  </a:lnTo>
                  <a:lnTo>
                    <a:pt x="19" y="368"/>
                  </a:lnTo>
                  <a:lnTo>
                    <a:pt x="26" y="374"/>
                  </a:lnTo>
                  <a:lnTo>
                    <a:pt x="51" y="374"/>
                  </a:lnTo>
                  <a:lnTo>
                    <a:pt x="1010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5" name="Freeform 225"/>
            <p:cNvSpPr>
              <a:spLocks/>
            </p:cNvSpPr>
            <p:nvPr/>
          </p:nvSpPr>
          <p:spPr bwMode="auto">
            <a:xfrm>
              <a:off x="7995" y="13673"/>
              <a:ext cx="367" cy="1608"/>
            </a:xfrm>
            <a:custGeom>
              <a:avLst/>
              <a:gdLst/>
              <a:ahLst/>
              <a:cxnLst>
                <a:cxn ang="0">
                  <a:pos x="367" y="1595"/>
                </a:cxn>
                <a:cxn ang="0">
                  <a:pos x="367" y="1589"/>
                </a:cxn>
                <a:cxn ang="0">
                  <a:pos x="361" y="1582"/>
                </a:cxn>
                <a:cxn ang="0">
                  <a:pos x="354" y="1569"/>
                </a:cxn>
                <a:cxn ang="0">
                  <a:pos x="342" y="1556"/>
                </a:cxn>
                <a:cxn ang="0">
                  <a:pos x="251" y="1447"/>
                </a:cxn>
                <a:cxn ang="0">
                  <a:pos x="187" y="1330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7"/>
                </a:cxn>
                <a:cxn ang="0">
                  <a:pos x="97" y="665"/>
                </a:cxn>
                <a:cxn ang="0">
                  <a:pos x="116" y="529"/>
                </a:cxn>
                <a:cxn ang="0">
                  <a:pos x="148" y="394"/>
                </a:cxn>
                <a:cxn ang="0">
                  <a:pos x="193" y="271"/>
                </a:cxn>
                <a:cxn ang="0">
                  <a:pos x="264" y="148"/>
                </a:cxn>
                <a:cxn ang="0">
                  <a:pos x="348" y="45"/>
                </a:cxn>
                <a:cxn ang="0">
                  <a:pos x="367" y="26"/>
                </a:cxn>
                <a:cxn ang="0">
                  <a:pos x="367" y="6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6"/>
                </a:cxn>
                <a:cxn ang="0">
                  <a:pos x="258" y="84"/>
                </a:cxn>
                <a:cxn ang="0">
                  <a:pos x="206" y="142"/>
                </a:cxn>
                <a:cxn ang="0">
                  <a:pos x="148" y="219"/>
                </a:cxn>
                <a:cxn ang="0">
                  <a:pos x="97" y="316"/>
                </a:cxn>
                <a:cxn ang="0">
                  <a:pos x="39" y="491"/>
                </a:cxn>
                <a:cxn ang="0">
                  <a:pos x="7" y="659"/>
                </a:cxn>
                <a:cxn ang="0">
                  <a:pos x="0" y="807"/>
                </a:cxn>
                <a:cxn ang="0">
                  <a:pos x="0" y="910"/>
                </a:cxn>
                <a:cxn ang="0">
                  <a:pos x="20" y="1033"/>
                </a:cxn>
                <a:cxn ang="0">
                  <a:pos x="52" y="1169"/>
                </a:cxn>
                <a:cxn ang="0">
                  <a:pos x="103" y="1304"/>
                </a:cxn>
                <a:cxn ang="0">
                  <a:pos x="155" y="1395"/>
                </a:cxn>
                <a:cxn ang="0">
                  <a:pos x="206" y="1472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8"/>
                </a:cxn>
                <a:cxn ang="0">
                  <a:pos x="361" y="1608"/>
                </a:cxn>
                <a:cxn ang="0">
                  <a:pos x="367" y="1602"/>
                </a:cxn>
                <a:cxn ang="0">
                  <a:pos x="367" y="1595"/>
                </a:cxn>
              </a:cxnLst>
              <a:rect l="0" t="0" r="r" b="b"/>
              <a:pathLst>
                <a:path w="367" h="1608">
                  <a:moveTo>
                    <a:pt x="367" y="1595"/>
                  </a:moveTo>
                  <a:lnTo>
                    <a:pt x="367" y="1589"/>
                  </a:lnTo>
                  <a:lnTo>
                    <a:pt x="361" y="1582"/>
                  </a:lnTo>
                  <a:lnTo>
                    <a:pt x="354" y="1569"/>
                  </a:lnTo>
                  <a:lnTo>
                    <a:pt x="342" y="1556"/>
                  </a:lnTo>
                  <a:lnTo>
                    <a:pt x="251" y="1447"/>
                  </a:lnTo>
                  <a:lnTo>
                    <a:pt x="187" y="1330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7"/>
                  </a:lnTo>
                  <a:lnTo>
                    <a:pt x="97" y="665"/>
                  </a:lnTo>
                  <a:lnTo>
                    <a:pt x="116" y="529"/>
                  </a:lnTo>
                  <a:lnTo>
                    <a:pt x="148" y="394"/>
                  </a:lnTo>
                  <a:lnTo>
                    <a:pt x="193" y="271"/>
                  </a:lnTo>
                  <a:lnTo>
                    <a:pt x="264" y="148"/>
                  </a:lnTo>
                  <a:lnTo>
                    <a:pt x="348" y="45"/>
                  </a:lnTo>
                  <a:lnTo>
                    <a:pt x="367" y="26"/>
                  </a:lnTo>
                  <a:lnTo>
                    <a:pt x="367" y="6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6"/>
                  </a:lnTo>
                  <a:lnTo>
                    <a:pt x="258" y="84"/>
                  </a:lnTo>
                  <a:lnTo>
                    <a:pt x="206" y="142"/>
                  </a:lnTo>
                  <a:lnTo>
                    <a:pt x="148" y="219"/>
                  </a:lnTo>
                  <a:lnTo>
                    <a:pt x="97" y="316"/>
                  </a:lnTo>
                  <a:lnTo>
                    <a:pt x="39" y="491"/>
                  </a:lnTo>
                  <a:lnTo>
                    <a:pt x="7" y="659"/>
                  </a:lnTo>
                  <a:lnTo>
                    <a:pt x="0" y="807"/>
                  </a:lnTo>
                  <a:lnTo>
                    <a:pt x="0" y="910"/>
                  </a:lnTo>
                  <a:lnTo>
                    <a:pt x="20" y="1033"/>
                  </a:lnTo>
                  <a:lnTo>
                    <a:pt x="52" y="1169"/>
                  </a:lnTo>
                  <a:lnTo>
                    <a:pt x="103" y="1304"/>
                  </a:lnTo>
                  <a:lnTo>
                    <a:pt x="155" y="1395"/>
                  </a:lnTo>
                  <a:lnTo>
                    <a:pt x="206" y="1472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8"/>
                  </a:lnTo>
                  <a:lnTo>
                    <a:pt x="361" y="1608"/>
                  </a:lnTo>
                  <a:lnTo>
                    <a:pt x="367" y="1602"/>
                  </a:lnTo>
                  <a:lnTo>
                    <a:pt x="367" y="1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6" name="Freeform 226"/>
            <p:cNvSpPr>
              <a:spLocks noEditPoints="1"/>
            </p:cNvSpPr>
            <p:nvPr/>
          </p:nvSpPr>
          <p:spPr bwMode="auto">
            <a:xfrm>
              <a:off x="8517" y="13731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3" y="1091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7" y="1137"/>
                </a:cxn>
                <a:cxn ang="0">
                  <a:pos x="341" y="1104"/>
                </a:cxn>
                <a:cxn ang="0">
                  <a:pos x="302" y="1098"/>
                </a:cxn>
                <a:cxn ang="0">
                  <a:pos x="270" y="1085"/>
                </a:cxn>
                <a:cxn ang="0">
                  <a:pos x="244" y="1046"/>
                </a:cxn>
                <a:cxn ang="0">
                  <a:pos x="270" y="982"/>
                </a:cxn>
                <a:cxn ang="0">
                  <a:pos x="283" y="962"/>
                </a:cxn>
                <a:cxn ang="0">
                  <a:pos x="315" y="911"/>
                </a:cxn>
                <a:cxn ang="0">
                  <a:pos x="392" y="775"/>
                </a:cxn>
                <a:cxn ang="0">
                  <a:pos x="798" y="807"/>
                </a:cxn>
                <a:cxn ang="0">
                  <a:pos x="811" y="975"/>
                </a:cxn>
                <a:cxn ang="0">
                  <a:pos x="817" y="1046"/>
                </a:cxn>
                <a:cxn ang="0">
                  <a:pos x="772" y="1091"/>
                </a:cxn>
                <a:cxn ang="0">
                  <a:pos x="689" y="1098"/>
                </a:cxn>
                <a:cxn ang="0">
                  <a:pos x="669" y="1104"/>
                </a:cxn>
                <a:cxn ang="0">
                  <a:pos x="663" y="1130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0" y="1150"/>
                </a:cxn>
                <a:cxn ang="0">
                  <a:pos x="1088" y="1143"/>
                </a:cxn>
                <a:cxn ang="0">
                  <a:pos x="1094" y="1104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19"/>
                </a:cxn>
                <a:cxn ang="0">
                  <a:pos x="843" y="0"/>
                </a:cxn>
                <a:cxn ang="0">
                  <a:pos x="804" y="6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2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3" y="1091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7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7" y="1137"/>
                  </a:lnTo>
                  <a:lnTo>
                    <a:pt x="347" y="1111"/>
                  </a:lnTo>
                  <a:lnTo>
                    <a:pt x="341" y="1104"/>
                  </a:lnTo>
                  <a:lnTo>
                    <a:pt x="328" y="1098"/>
                  </a:lnTo>
                  <a:lnTo>
                    <a:pt x="302" y="1098"/>
                  </a:lnTo>
                  <a:lnTo>
                    <a:pt x="283" y="1091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4" y="1046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5"/>
                  </a:lnTo>
                  <a:lnTo>
                    <a:pt x="283" y="962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7" y="859"/>
                  </a:lnTo>
                  <a:lnTo>
                    <a:pt x="392" y="775"/>
                  </a:lnTo>
                  <a:lnTo>
                    <a:pt x="792" y="775"/>
                  </a:lnTo>
                  <a:lnTo>
                    <a:pt x="798" y="807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7" y="1020"/>
                  </a:lnTo>
                  <a:lnTo>
                    <a:pt x="817" y="1046"/>
                  </a:lnTo>
                  <a:lnTo>
                    <a:pt x="804" y="1072"/>
                  </a:lnTo>
                  <a:lnTo>
                    <a:pt x="772" y="1091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4"/>
                  </a:lnTo>
                  <a:lnTo>
                    <a:pt x="669" y="1104"/>
                  </a:lnTo>
                  <a:lnTo>
                    <a:pt x="669" y="1117"/>
                  </a:lnTo>
                  <a:lnTo>
                    <a:pt x="663" y="1130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0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7"/>
                  </a:lnTo>
                  <a:lnTo>
                    <a:pt x="1094" y="1104"/>
                  </a:lnTo>
                  <a:lnTo>
                    <a:pt x="1088" y="1104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19"/>
                  </a:lnTo>
                  <a:lnTo>
                    <a:pt x="850" y="6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4" y="6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2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7" name="Freeform 227"/>
            <p:cNvSpPr>
              <a:spLocks/>
            </p:cNvSpPr>
            <p:nvPr/>
          </p:nvSpPr>
          <p:spPr bwMode="auto">
            <a:xfrm>
              <a:off x="9714" y="14370"/>
              <a:ext cx="522" cy="769"/>
            </a:xfrm>
            <a:custGeom>
              <a:avLst/>
              <a:gdLst/>
              <a:ahLst/>
              <a:cxnLst>
                <a:cxn ang="0">
                  <a:pos x="309" y="388"/>
                </a:cxn>
                <a:cxn ang="0">
                  <a:pos x="386" y="478"/>
                </a:cxn>
                <a:cxn ang="0">
                  <a:pos x="393" y="627"/>
                </a:cxn>
                <a:cxn ang="0">
                  <a:pos x="335" y="711"/>
                </a:cxn>
                <a:cxn ang="0">
                  <a:pos x="251" y="737"/>
                </a:cxn>
                <a:cxn ang="0">
                  <a:pos x="161" y="724"/>
                </a:cxn>
                <a:cxn ang="0">
                  <a:pos x="64" y="659"/>
                </a:cxn>
                <a:cxn ang="0">
                  <a:pos x="116" y="633"/>
                </a:cxn>
                <a:cxn ang="0">
                  <a:pos x="129" y="595"/>
                </a:cxn>
                <a:cxn ang="0">
                  <a:pos x="103" y="543"/>
                </a:cxn>
                <a:cxn ang="0">
                  <a:pos x="52" y="530"/>
                </a:cxn>
                <a:cxn ang="0">
                  <a:pos x="19" y="549"/>
                </a:cxn>
                <a:cxn ang="0">
                  <a:pos x="0" y="595"/>
                </a:cxn>
                <a:cxn ang="0">
                  <a:pos x="52" y="704"/>
                </a:cxn>
                <a:cxn ang="0">
                  <a:pos x="174" y="763"/>
                </a:cxn>
                <a:cxn ang="0">
                  <a:pos x="341" y="756"/>
                </a:cxn>
                <a:cxn ang="0">
                  <a:pos x="470" y="679"/>
                </a:cxn>
                <a:cxn ang="0">
                  <a:pos x="522" y="556"/>
                </a:cxn>
                <a:cxn ang="0">
                  <a:pos x="470" y="433"/>
                </a:cxn>
                <a:cxn ang="0">
                  <a:pos x="322" y="356"/>
                </a:cxn>
                <a:cxn ang="0">
                  <a:pos x="451" y="265"/>
                </a:cxn>
                <a:cxn ang="0">
                  <a:pos x="483" y="155"/>
                </a:cxn>
                <a:cxn ang="0">
                  <a:pos x="419" y="46"/>
                </a:cxn>
                <a:cxn ang="0">
                  <a:pos x="258" y="0"/>
                </a:cxn>
                <a:cxn ang="0">
                  <a:pos x="103" y="46"/>
                </a:cxn>
                <a:cxn ang="0">
                  <a:pos x="39" y="155"/>
                </a:cxn>
                <a:cxn ang="0">
                  <a:pos x="52" y="188"/>
                </a:cxn>
                <a:cxn ang="0">
                  <a:pos x="97" y="213"/>
                </a:cxn>
                <a:cxn ang="0">
                  <a:pos x="129" y="201"/>
                </a:cxn>
                <a:cxn ang="0">
                  <a:pos x="148" y="175"/>
                </a:cxn>
                <a:cxn ang="0">
                  <a:pos x="148" y="130"/>
                </a:cxn>
                <a:cxn ang="0">
                  <a:pos x="97" y="97"/>
                </a:cxn>
                <a:cxn ang="0">
                  <a:pos x="206" y="39"/>
                </a:cxn>
                <a:cxn ang="0">
                  <a:pos x="283" y="39"/>
                </a:cxn>
                <a:cxn ang="0">
                  <a:pos x="348" y="71"/>
                </a:cxn>
                <a:cxn ang="0">
                  <a:pos x="373" y="155"/>
                </a:cxn>
                <a:cxn ang="0">
                  <a:pos x="328" y="291"/>
                </a:cxn>
                <a:cxn ang="0">
                  <a:pos x="258" y="336"/>
                </a:cxn>
                <a:cxn ang="0">
                  <a:pos x="167" y="343"/>
                </a:cxn>
                <a:cxn ang="0">
                  <a:pos x="161" y="369"/>
                </a:cxn>
                <a:cxn ang="0">
                  <a:pos x="174" y="375"/>
                </a:cxn>
                <a:cxn ang="0">
                  <a:pos x="251" y="375"/>
                </a:cxn>
              </a:cxnLst>
              <a:rect l="0" t="0" r="r" b="b"/>
              <a:pathLst>
                <a:path w="522" h="769">
                  <a:moveTo>
                    <a:pt x="251" y="375"/>
                  </a:moveTo>
                  <a:lnTo>
                    <a:pt x="309" y="388"/>
                  </a:lnTo>
                  <a:lnTo>
                    <a:pt x="354" y="420"/>
                  </a:lnTo>
                  <a:lnTo>
                    <a:pt x="386" y="478"/>
                  </a:lnTo>
                  <a:lnTo>
                    <a:pt x="399" y="556"/>
                  </a:lnTo>
                  <a:lnTo>
                    <a:pt x="393" y="627"/>
                  </a:lnTo>
                  <a:lnTo>
                    <a:pt x="367" y="679"/>
                  </a:lnTo>
                  <a:lnTo>
                    <a:pt x="335" y="711"/>
                  </a:lnTo>
                  <a:lnTo>
                    <a:pt x="296" y="730"/>
                  </a:lnTo>
                  <a:lnTo>
                    <a:pt x="251" y="737"/>
                  </a:lnTo>
                  <a:lnTo>
                    <a:pt x="213" y="730"/>
                  </a:lnTo>
                  <a:lnTo>
                    <a:pt x="161" y="724"/>
                  </a:lnTo>
                  <a:lnTo>
                    <a:pt x="103" y="698"/>
                  </a:lnTo>
                  <a:lnTo>
                    <a:pt x="64" y="659"/>
                  </a:lnTo>
                  <a:lnTo>
                    <a:pt x="103" y="646"/>
                  </a:lnTo>
                  <a:lnTo>
                    <a:pt x="116" y="633"/>
                  </a:lnTo>
                  <a:lnTo>
                    <a:pt x="129" y="607"/>
                  </a:lnTo>
                  <a:lnTo>
                    <a:pt x="129" y="595"/>
                  </a:lnTo>
                  <a:lnTo>
                    <a:pt x="116" y="556"/>
                  </a:lnTo>
                  <a:lnTo>
                    <a:pt x="103" y="543"/>
                  </a:lnTo>
                  <a:lnTo>
                    <a:pt x="64" y="530"/>
                  </a:lnTo>
                  <a:lnTo>
                    <a:pt x="52" y="530"/>
                  </a:lnTo>
                  <a:lnTo>
                    <a:pt x="32" y="536"/>
                  </a:lnTo>
                  <a:lnTo>
                    <a:pt x="19" y="549"/>
                  </a:lnTo>
                  <a:lnTo>
                    <a:pt x="7" y="575"/>
                  </a:lnTo>
                  <a:lnTo>
                    <a:pt x="0" y="595"/>
                  </a:lnTo>
                  <a:lnTo>
                    <a:pt x="13" y="653"/>
                  </a:lnTo>
                  <a:lnTo>
                    <a:pt x="52" y="704"/>
                  </a:lnTo>
                  <a:lnTo>
                    <a:pt x="110" y="743"/>
                  </a:lnTo>
                  <a:lnTo>
                    <a:pt x="174" y="763"/>
                  </a:lnTo>
                  <a:lnTo>
                    <a:pt x="258" y="769"/>
                  </a:lnTo>
                  <a:lnTo>
                    <a:pt x="341" y="756"/>
                  </a:lnTo>
                  <a:lnTo>
                    <a:pt x="419" y="730"/>
                  </a:lnTo>
                  <a:lnTo>
                    <a:pt x="470" y="679"/>
                  </a:lnTo>
                  <a:lnTo>
                    <a:pt x="509" y="620"/>
                  </a:lnTo>
                  <a:lnTo>
                    <a:pt x="522" y="556"/>
                  </a:lnTo>
                  <a:lnTo>
                    <a:pt x="509" y="491"/>
                  </a:lnTo>
                  <a:lnTo>
                    <a:pt x="470" y="433"/>
                  </a:lnTo>
                  <a:lnTo>
                    <a:pt x="406" y="381"/>
                  </a:lnTo>
                  <a:lnTo>
                    <a:pt x="322" y="356"/>
                  </a:lnTo>
                  <a:lnTo>
                    <a:pt x="399" y="317"/>
                  </a:lnTo>
                  <a:lnTo>
                    <a:pt x="451" y="265"/>
                  </a:lnTo>
                  <a:lnTo>
                    <a:pt x="476" y="213"/>
                  </a:lnTo>
                  <a:lnTo>
                    <a:pt x="483" y="155"/>
                  </a:lnTo>
                  <a:lnTo>
                    <a:pt x="464" y="97"/>
                  </a:lnTo>
                  <a:lnTo>
                    <a:pt x="419" y="46"/>
                  </a:lnTo>
                  <a:lnTo>
                    <a:pt x="348" y="13"/>
                  </a:lnTo>
                  <a:lnTo>
                    <a:pt x="258" y="0"/>
                  </a:lnTo>
                  <a:lnTo>
                    <a:pt x="167" y="13"/>
                  </a:lnTo>
                  <a:lnTo>
                    <a:pt x="103" y="46"/>
                  </a:lnTo>
                  <a:lnTo>
                    <a:pt x="52" y="91"/>
                  </a:lnTo>
                  <a:lnTo>
                    <a:pt x="39" y="155"/>
                  </a:lnTo>
                  <a:lnTo>
                    <a:pt x="39" y="175"/>
                  </a:lnTo>
                  <a:lnTo>
                    <a:pt x="52" y="188"/>
                  </a:lnTo>
                  <a:lnTo>
                    <a:pt x="58" y="201"/>
                  </a:lnTo>
                  <a:lnTo>
                    <a:pt x="97" y="213"/>
                  </a:lnTo>
                  <a:lnTo>
                    <a:pt x="116" y="207"/>
                  </a:lnTo>
                  <a:lnTo>
                    <a:pt x="129" y="201"/>
                  </a:lnTo>
                  <a:lnTo>
                    <a:pt x="142" y="188"/>
                  </a:lnTo>
                  <a:lnTo>
                    <a:pt x="148" y="175"/>
                  </a:lnTo>
                  <a:lnTo>
                    <a:pt x="155" y="155"/>
                  </a:lnTo>
                  <a:lnTo>
                    <a:pt x="148" y="130"/>
                  </a:lnTo>
                  <a:lnTo>
                    <a:pt x="122" y="104"/>
                  </a:lnTo>
                  <a:lnTo>
                    <a:pt x="97" y="97"/>
                  </a:lnTo>
                  <a:lnTo>
                    <a:pt x="148" y="58"/>
                  </a:lnTo>
                  <a:lnTo>
                    <a:pt x="206" y="39"/>
                  </a:lnTo>
                  <a:lnTo>
                    <a:pt x="251" y="33"/>
                  </a:lnTo>
                  <a:lnTo>
                    <a:pt x="283" y="39"/>
                  </a:lnTo>
                  <a:lnTo>
                    <a:pt x="316" y="52"/>
                  </a:lnTo>
                  <a:lnTo>
                    <a:pt x="348" y="71"/>
                  </a:lnTo>
                  <a:lnTo>
                    <a:pt x="367" y="104"/>
                  </a:lnTo>
                  <a:lnTo>
                    <a:pt x="373" y="155"/>
                  </a:lnTo>
                  <a:lnTo>
                    <a:pt x="361" y="226"/>
                  </a:lnTo>
                  <a:lnTo>
                    <a:pt x="328" y="291"/>
                  </a:lnTo>
                  <a:lnTo>
                    <a:pt x="296" y="323"/>
                  </a:lnTo>
                  <a:lnTo>
                    <a:pt x="258" y="336"/>
                  </a:lnTo>
                  <a:lnTo>
                    <a:pt x="206" y="343"/>
                  </a:lnTo>
                  <a:lnTo>
                    <a:pt x="167" y="343"/>
                  </a:lnTo>
                  <a:lnTo>
                    <a:pt x="161" y="349"/>
                  </a:lnTo>
                  <a:lnTo>
                    <a:pt x="161" y="369"/>
                  </a:lnTo>
                  <a:lnTo>
                    <a:pt x="167" y="369"/>
                  </a:lnTo>
                  <a:lnTo>
                    <a:pt x="174" y="375"/>
                  </a:lnTo>
                  <a:lnTo>
                    <a:pt x="187" y="375"/>
                  </a:lnTo>
                  <a:lnTo>
                    <a:pt x="251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8" name="Freeform 228"/>
            <p:cNvSpPr>
              <a:spLocks/>
            </p:cNvSpPr>
            <p:nvPr/>
          </p:nvSpPr>
          <p:spPr bwMode="auto">
            <a:xfrm>
              <a:off x="10866" y="14448"/>
              <a:ext cx="979" cy="64"/>
            </a:xfrm>
            <a:custGeom>
              <a:avLst/>
              <a:gdLst/>
              <a:ahLst/>
              <a:cxnLst>
                <a:cxn ang="0">
                  <a:pos x="927" y="64"/>
                </a:cxn>
                <a:cxn ang="0">
                  <a:pos x="947" y="64"/>
                </a:cxn>
                <a:cxn ang="0">
                  <a:pos x="972" y="52"/>
                </a:cxn>
                <a:cxn ang="0">
                  <a:pos x="972" y="45"/>
                </a:cxn>
                <a:cxn ang="0">
                  <a:pos x="979" y="32"/>
                </a:cxn>
                <a:cxn ang="0">
                  <a:pos x="979" y="19"/>
                </a:cxn>
                <a:cxn ang="0">
                  <a:pos x="972" y="6"/>
                </a:cxn>
                <a:cxn ang="0">
                  <a:pos x="959" y="0"/>
                </a:cxn>
                <a:cxn ang="0">
                  <a:pos x="13" y="0"/>
                </a:cxn>
                <a:cxn ang="0">
                  <a:pos x="7" y="6"/>
                </a:cxn>
                <a:cxn ang="0">
                  <a:pos x="0" y="19"/>
                </a:cxn>
                <a:cxn ang="0">
                  <a:pos x="0" y="45"/>
                </a:cxn>
                <a:cxn ang="0">
                  <a:pos x="7" y="52"/>
                </a:cxn>
                <a:cxn ang="0">
                  <a:pos x="20" y="58"/>
                </a:cxn>
                <a:cxn ang="0">
                  <a:pos x="26" y="64"/>
                </a:cxn>
                <a:cxn ang="0">
                  <a:pos x="52" y="64"/>
                </a:cxn>
                <a:cxn ang="0">
                  <a:pos x="927" y="64"/>
                </a:cxn>
              </a:cxnLst>
              <a:rect l="0" t="0" r="r" b="b"/>
              <a:pathLst>
                <a:path w="979" h="64">
                  <a:moveTo>
                    <a:pt x="927" y="64"/>
                  </a:moveTo>
                  <a:lnTo>
                    <a:pt x="947" y="64"/>
                  </a:lnTo>
                  <a:lnTo>
                    <a:pt x="972" y="52"/>
                  </a:lnTo>
                  <a:lnTo>
                    <a:pt x="972" y="45"/>
                  </a:lnTo>
                  <a:lnTo>
                    <a:pt x="979" y="32"/>
                  </a:lnTo>
                  <a:lnTo>
                    <a:pt x="979" y="19"/>
                  </a:lnTo>
                  <a:lnTo>
                    <a:pt x="972" y="6"/>
                  </a:lnTo>
                  <a:lnTo>
                    <a:pt x="959" y="0"/>
                  </a:lnTo>
                  <a:lnTo>
                    <a:pt x="13" y="0"/>
                  </a:lnTo>
                  <a:lnTo>
                    <a:pt x="7" y="6"/>
                  </a:lnTo>
                  <a:lnTo>
                    <a:pt x="0" y="19"/>
                  </a:lnTo>
                  <a:lnTo>
                    <a:pt x="0" y="45"/>
                  </a:lnTo>
                  <a:lnTo>
                    <a:pt x="7" y="52"/>
                  </a:lnTo>
                  <a:lnTo>
                    <a:pt x="20" y="58"/>
                  </a:lnTo>
                  <a:lnTo>
                    <a:pt x="26" y="64"/>
                  </a:lnTo>
                  <a:lnTo>
                    <a:pt x="52" y="64"/>
                  </a:lnTo>
                  <a:lnTo>
                    <a:pt x="927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89" name="Freeform 229"/>
            <p:cNvSpPr>
              <a:spLocks noEditPoints="1"/>
            </p:cNvSpPr>
            <p:nvPr/>
          </p:nvSpPr>
          <p:spPr bwMode="auto">
            <a:xfrm>
              <a:off x="12392" y="13731"/>
              <a:ext cx="1101" cy="1150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4" y="1091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50"/>
                </a:cxn>
                <a:cxn ang="0">
                  <a:pos x="238" y="1150"/>
                </a:cxn>
                <a:cxn ang="0">
                  <a:pos x="348" y="1137"/>
                </a:cxn>
                <a:cxn ang="0">
                  <a:pos x="341" y="1104"/>
                </a:cxn>
                <a:cxn ang="0">
                  <a:pos x="303" y="1098"/>
                </a:cxn>
                <a:cxn ang="0">
                  <a:pos x="270" y="1085"/>
                </a:cxn>
                <a:cxn ang="0">
                  <a:pos x="245" y="1046"/>
                </a:cxn>
                <a:cxn ang="0">
                  <a:pos x="270" y="982"/>
                </a:cxn>
                <a:cxn ang="0">
                  <a:pos x="283" y="962"/>
                </a:cxn>
                <a:cxn ang="0">
                  <a:pos x="315" y="911"/>
                </a:cxn>
                <a:cxn ang="0">
                  <a:pos x="393" y="775"/>
                </a:cxn>
                <a:cxn ang="0">
                  <a:pos x="798" y="807"/>
                </a:cxn>
                <a:cxn ang="0">
                  <a:pos x="811" y="975"/>
                </a:cxn>
                <a:cxn ang="0">
                  <a:pos x="818" y="1046"/>
                </a:cxn>
                <a:cxn ang="0">
                  <a:pos x="772" y="1091"/>
                </a:cxn>
                <a:cxn ang="0">
                  <a:pos x="689" y="1098"/>
                </a:cxn>
                <a:cxn ang="0">
                  <a:pos x="669" y="1104"/>
                </a:cxn>
                <a:cxn ang="0">
                  <a:pos x="663" y="1130"/>
                </a:cxn>
                <a:cxn ang="0">
                  <a:pos x="676" y="1150"/>
                </a:cxn>
                <a:cxn ang="0">
                  <a:pos x="888" y="1143"/>
                </a:cxn>
                <a:cxn ang="0">
                  <a:pos x="1011" y="1150"/>
                </a:cxn>
                <a:cxn ang="0">
                  <a:pos x="1088" y="1143"/>
                </a:cxn>
                <a:cxn ang="0">
                  <a:pos x="1094" y="1104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40"/>
                </a:cxn>
                <a:cxn ang="0">
                  <a:pos x="856" y="19"/>
                </a:cxn>
                <a:cxn ang="0">
                  <a:pos x="843" y="0"/>
                </a:cxn>
                <a:cxn ang="0">
                  <a:pos x="805" y="6"/>
                </a:cxn>
                <a:cxn ang="0">
                  <a:pos x="785" y="26"/>
                </a:cxn>
                <a:cxn ang="0">
                  <a:pos x="418" y="730"/>
                </a:cxn>
                <a:cxn ang="0">
                  <a:pos x="792" y="730"/>
                </a:cxn>
              </a:cxnLst>
              <a:rect l="0" t="0" r="r" b="b"/>
              <a:pathLst>
                <a:path w="1101" h="1150">
                  <a:moveTo>
                    <a:pt x="232" y="962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4" y="1091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7"/>
                  </a:lnTo>
                  <a:lnTo>
                    <a:pt x="0" y="1143"/>
                  </a:lnTo>
                  <a:lnTo>
                    <a:pt x="6" y="1150"/>
                  </a:lnTo>
                  <a:lnTo>
                    <a:pt x="90" y="1150"/>
                  </a:lnTo>
                  <a:lnTo>
                    <a:pt x="154" y="1143"/>
                  </a:lnTo>
                  <a:lnTo>
                    <a:pt x="238" y="1150"/>
                  </a:lnTo>
                  <a:lnTo>
                    <a:pt x="335" y="1150"/>
                  </a:lnTo>
                  <a:lnTo>
                    <a:pt x="348" y="1137"/>
                  </a:lnTo>
                  <a:lnTo>
                    <a:pt x="348" y="1111"/>
                  </a:lnTo>
                  <a:lnTo>
                    <a:pt x="341" y="1104"/>
                  </a:lnTo>
                  <a:lnTo>
                    <a:pt x="328" y="1098"/>
                  </a:lnTo>
                  <a:lnTo>
                    <a:pt x="303" y="1098"/>
                  </a:lnTo>
                  <a:lnTo>
                    <a:pt x="283" y="1091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5" y="1046"/>
                  </a:lnTo>
                  <a:lnTo>
                    <a:pt x="257" y="1008"/>
                  </a:lnTo>
                  <a:lnTo>
                    <a:pt x="270" y="982"/>
                  </a:lnTo>
                  <a:lnTo>
                    <a:pt x="277" y="975"/>
                  </a:lnTo>
                  <a:lnTo>
                    <a:pt x="283" y="962"/>
                  </a:lnTo>
                  <a:lnTo>
                    <a:pt x="296" y="943"/>
                  </a:lnTo>
                  <a:lnTo>
                    <a:pt x="315" y="911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8" y="807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8" y="1020"/>
                  </a:lnTo>
                  <a:lnTo>
                    <a:pt x="818" y="1046"/>
                  </a:lnTo>
                  <a:lnTo>
                    <a:pt x="805" y="1072"/>
                  </a:lnTo>
                  <a:lnTo>
                    <a:pt x="772" y="1091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4"/>
                  </a:lnTo>
                  <a:lnTo>
                    <a:pt x="669" y="1104"/>
                  </a:lnTo>
                  <a:lnTo>
                    <a:pt x="669" y="1117"/>
                  </a:lnTo>
                  <a:lnTo>
                    <a:pt x="663" y="1130"/>
                  </a:lnTo>
                  <a:lnTo>
                    <a:pt x="663" y="1137"/>
                  </a:lnTo>
                  <a:lnTo>
                    <a:pt x="676" y="1150"/>
                  </a:lnTo>
                  <a:lnTo>
                    <a:pt x="785" y="1150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1" y="1150"/>
                  </a:lnTo>
                  <a:lnTo>
                    <a:pt x="1081" y="1150"/>
                  </a:lnTo>
                  <a:lnTo>
                    <a:pt x="1088" y="1143"/>
                  </a:lnTo>
                  <a:lnTo>
                    <a:pt x="1101" y="1117"/>
                  </a:lnTo>
                  <a:lnTo>
                    <a:pt x="1094" y="1104"/>
                  </a:lnTo>
                  <a:lnTo>
                    <a:pt x="1088" y="1104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40"/>
                  </a:lnTo>
                  <a:lnTo>
                    <a:pt x="856" y="39"/>
                  </a:lnTo>
                  <a:lnTo>
                    <a:pt x="856" y="19"/>
                  </a:lnTo>
                  <a:lnTo>
                    <a:pt x="850" y="6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5" y="6"/>
                  </a:lnTo>
                  <a:lnTo>
                    <a:pt x="792" y="13"/>
                  </a:lnTo>
                  <a:lnTo>
                    <a:pt x="785" y="26"/>
                  </a:lnTo>
                  <a:lnTo>
                    <a:pt x="232" y="962"/>
                  </a:lnTo>
                  <a:close/>
                  <a:moveTo>
                    <a:pt x="418" y="730"/>
                  </a:moveTo>
                  <a:lnTo>
                    <a:pt x="740" y="200"/>
                  </a:lnTo>
                  <a:lnTo>
                    <a:pt x="792" y="730"/>
                  </a:lnTo>
                  <a:lnTo>
                    <a:pt x="418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0" name="Freeform 230"/>
            <p:cNvSpPr>
              <a:spLocks/>
            </p:cNvSpPr>
            <p:nvPr/>
          </p:nvSpPr>
          <p:spPr bwMode="auto">
            <a:xfrm>
              <a:off x="13660" y="14370"/>
              <a:ext cx="406" cy="750"/>
            </a:xfrm>
            <a:custGeom>
              <a:avLst/>
              <a:gdLst/>
              <a:ahLst/>
              <a:cxnLst>
                <a:cxn ang="0">
                  <a:pos x="251" y="33"/>
                </a:cxn>
                <a:cxn ang="0">
                  <a:pos x="251" y="7"/>
                </a:cxn>
                <a:cxn ang="0">
                  <a:pos x="238" y="0"/>
                </a:cxn>
                <a:cxn ang="0">
                  <a:pos x="219" y="0"/>
                </a:cxn>
                <a:cxn ang="0">
                  <a:pos x="161" y="46"/>
                </a:cxn>
                <a:cxn ang="0">
                  <a:pos x="103" y="65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7"/>
                </a:cxn>
                <a:cxn ang="0">
                  <a:pos x="39" y="117"/>
                </a:cxn>
                <a:cxn ang="0">
                  <a:pos x="97" y="104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8" y="698"/>
                </a:cxn>
                <a:cxn ang="0">
                  <a:pos x="116" y="704"/>
                </a:cxn>
                <a:cxn ang="0">
                  <a:pos x="52" y="711"/>
                </a:cxn>
                <a:cxn ang="0">
                  <a:pos x="7" y="711"/>
                </a:cxn>
                <a:cxn ang="0">
                  <a:pos x="7" y="750"/>
                </a:cxn>
                <a:cxn ang="0">
                  <a:pos x="97" y="750"/>
                </a:cxn>
                <a:cxn ang="0">
                  <a:pos x="161" y="743"/>
                </a:cxn>
                <a:cxn ang="0">
                  <a:pos x="251" y="743"/>
                </a:cxn>
                <a:cxn ang="0">
                  <a:pos x="309" y="750"/>
                </a:cxn>
                <a:cxn ang="0">
                  <a:pos x="406" y="750"/>
                </a:cxn>
                <a:cxn ang="0">
                  <a:pos x="406" y="711"/>
                </a:cxn>
                <a:cxn ang="0">
                  <a:pos x="367" y="711"/>
                </a:cxn>
                <a:cxn ang="0">
                  <a:pos x="303" y="704"/>
                </a:cxn>
                <a:cxn ang="0">
                  <a:pos x="270" y="698"/>
                </a:cxn>
                <a:cxn ang="0">
                  <a:pos x="258" y="679"/>
                </a:cxn>
                <a:cxn ang="0">
                  <a:pos x="251" y="659"/>
                </a:cxn>
                <a:cxn ang="0">
                  <a:pos x="251" y="33"/>
                </a:cxn>
              </a:cxnLst>
              <a:rect l="0" t="0" r="r" b="b"/>
              <a:pathLst>
                <a:path w="406" h="750">
                  <a:moveTo>
                    <a:pt x="251" y="33"/>
                  </a:moveTo>
                  <a:lnTo>
                    <a:pt x="251" y="7"/>
                  </a:lnTo>
                  <a:lnTo>
                    <a:pt x="238" y="0"/>
                  </a:lnTo>
                  <a:lnTo>
                    <a:pt x="219" y="0"/>
                  </a:lnTo>
                  <a:lnTo>
                    <a:pt x="161" y="46"/>
                  </a:lnTo>
                  <a:lnTo>
                    <a:pt x="103" y="65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7"/>
                  </a:lnTo>
                  <a:lnTo>
                    <a:pt x="39" y="117"/>
                  </a:lnTo>
                  <a:lnTo>
                    <a:pt x="97" y="104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8" y="698"/>
                  </a:lnTo>
                  <a:lnTo>
                    <a:pt x="116" y="704"/>
                  </a:lnTo>
                  <a:lnTo>
                    <a:pt x="52" y="711"/>
                  </a:lnTo>
                  <a:lnTo>
                    <a:pt x="7" y="711"/>
                  </a:lnTo>
                  <a:lnTo>
                    <a:pt x="7" y="750"/>
                  </a:lnTo>
                  <a:lnTo>
                    <a:pt x="97" y="750"/>
                  </a:lnTo>
                  <a:lnTo>
                    <a:pt x="161" y="743"/>
                  </a:lnTo>
                  <a:lnTo>
                    <a:pt x="251" y="743"/>
                  </a:lnTo>
                  <a:lnTo>
                    <a:pt x="309" y="750"/>
                  </a:lnTo>
                  <a:lnTo>
                    <a:pt x="406" y="750"/>
                  </a:lnTo>
                  <a:lnTo>
                    <a:pt x="406" y="711"/>
                  </a:lnTo>
                  <a:lnTo>
                    <a:pt x="367" y="711"/>
                  </a:lnTo>
                  <a:lnTo>
                    <a:pt x="303" y="704"/>
                  </a:lnTo>
                  <a:lnTo>
                    <a:pt x="270" y="698"/>
                  </a:lnTo>
                  <a:lnTo>
                    <a:pt x="258" y="679"/>
                  </a:lnTo>
                  <a:lnTo>
                    <a:pt x="251" y="659"/>
                  </a:lnTo>
                  <a:lnTo>
                    <a:pt x="251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1" name="Freeform 231"/>
            <p:cNvSpPr>
              <a:spLocks/>
            </p:cNvSpPr>
            <p:nvPr/>
          </p:nvSpPr>
          <p:spPr bwMode="auto">
            <a:xfrm>
              <a:off x="14349" y="13673"/>
              <a:ext cx="373" cy="1608"/>
            </a:xfrm>
            <a:custGeom>
              <a:avLst/>
              <a:gdLst/>
              <a:ahLst/>
              <a:cxnLst>
                <a:cxn ang="0">
                  <a:pos x="373" y="807"/>
                </a:cxn>
                <a:cxn ang="0">
                  <a:pos x="367" y="697"/>
                </a:cxn>
                <a:cxn ang="0">
                  <a:pos x="354" y="575"/>
                </a:cxn>
                <a:cxn ang="0">
                  <a:pos x="322" y="439"/>
                </a:cxn>
                <a:cxn ang="0">
                  <a:pos x="270" y="303"/>
                </a:cxn>
                <a:cxn ang="0">
                  <a:pos x="219" y="213"/>
                </a:cxn>
                <a:cxn ang="0">
                  <a:pos x="167" y="135"/>
                </a:cxn>
                <a:cxn ang="0">
                  <a:pos x="116" y="77"/>
                </a:cxn>
                <a:cxn ang="0">
                  <a:pos x="71" y="39"/>
                </a:cxn>
                <a:cxn ang="0">
                  <a:pos x="32" y="13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6" y="6"/>
                </a:cxn>
                <a:cxn ang="0">
                  <a:pos x="0" y="19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32" y="51"/>
                </a:cxn>
                <a:cxn ang="0">
                  <a:pos x="116" y="161"/>
                </a:cxn>
                <a:cxn ang="0">
                  <a:pos x="187" y="290"/>
                </a:cxn>
                <a:cxn ang="0">
                  <a:pos x="238" y="439"/>
                </a:cxn>
                <a:cxn ang="0">
                  <a:pos x="270" y="613"/>
                </a:cxn>
                <a:cxn ang="0">
                  <a:pos x="283" y="807"/>
                </a:cxn>
                <a:cxn ang="0">
                  <a:pos x="277" y="943"/>
                </a:cxn>
                <a:cxn ang="0">
                  <a:pos x="257" y="1078"/>
                </a:cxn>
                <a:cxn ang="0">
                  <a:pos x="225" y="1214"/>
                </a:cxn>
                <a:cxn ang="0">
                  <a:pos x="180" y="1343"/>
                </a:cxn>
                <a:cxn ang="0">
                  <a:pos x="109" y="1460"/>
                </a:cxn>
                <a:cxn ang="0">
                  <a:pos x="19" y="1569"/>
                </a:cxn>
                <a:cxn ang="0">
                  <a:pos x="6" y="1582"/>
                </a:cxn>
                <a:cxn ang="0">
                  <a:pos x="6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6" y="1608"/>
                </a:cxn>
                <a:cxn ang="0">
                  <a:pos x="19" y="1608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7" y="1466"/>
                </a:cxn>
                <a:cxn ang="0">
                  <a:pos x="219" y="1388"/>
                </a:cxn>
                <a:cxn ang="0">
                  <a:pos x="270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3" y="807"/>
                </a:cxn>
              </a:cxnLst>
              <a:rect l="0" t="0" r="r" b="b"/>
              <a:pathLst>
                <a:path w="373" h="1608">
                  <a:moveTo>
                    <a:pt x="373" y="807"/>
                  </a:moveTo>
                  <a:lnTo>
                    <a:pt x="367" y="697"/>
                  </a:lnTo>
                  <a:lnTo>
                    <a:pt x="354" y="575"/>
                  </a:lnTo>
                  <a:lnTo>
                    <a:pt x="322" y="439"/>
                  </a:lnTo>
                  <a:lnTo>
                    <a:pt x="270" y="303"/>
                  </a:lnTo>
                  <a:lnTo>
                    <a:pt x="219" y="213"/>
                  </a:lnTo>
                  <a:lnTo>
                    <a:pt x="167" y="135"/>
                  </a:lnTo>
                  <a:lnTo>
                    <a:pt x="116" y="77"/>
                  </a:lnTo>
                  <a:lnTo>
                    <a:pt x="71" y="39"/>
                  </a:lnTo>
                  <a:lnTo>
                    <a:pt x="32" y="13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32" y="51"/>
                  </a:lnTo>
                  <a:lnTo>
                    <a:pt x="116" y="161"/>
                  </a:lnTo>
                  <a:lnTo>
                    <a:pt x="187" y="290"/>
                  </a:lnTo>
                  <a:lnTo>
                    <a:pt x="238" y="439"/>
                  </a:lnTo>
                  <a:lnTo>
                    <a:pt x="270" y="613"/>
                  </a:lnTo>
                  <a:lnTo>
                    <a:pt x="283" y="807"/>
                  </a:lnTo>
                  <a:lnTo>
                    <a:pt x="277" y="943"/>
                  </a:lnTo>
                  <a:lnTo>
                    <a:pt x="257" y="1078"/>
                  </a:lnTo>
                  <a:lnTo>
                    <a:pt x="225" y="1214"/>
                  </a:lnTo>
                  <a:lnTo>
                    <a:pt x="180" y="1343"/>
                  </a:lnTo>
                  <a:lnTo>
                    <a:pt x="109" y="1460"/>
                  </a:lnTo>
                  <a:lnTo>
                    <a:pt x="19" y="1569"/>
                  </a:lnTo>
                  <a:lnTo>
                    <a:pt x="6" y="1582"/>
                  </a:lnTo>
                  <a:lnTo>
                    <a:pt x="6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6" y="1608"/>
                  </a:lnTo>
                  <a:lnTo>
                    <a:pt x="19" y="1608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7" y="1466"/>
                  </a:lnTo>
                  <a:lnTo>
                    <a:pt x="219" y="1388"/>
                  </a:lnTo>
                  <a:lnTo>
                    <a:pt x="270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3" y="8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2" name="Freeform 232"/>
            <p:cNvSpPr>
              <a:spLocks/>
            </p:cNvSpPr>
            <p:nvPr/>
          </p:nvSpPr>
          <p:spPr bwMode="auto">
            <a:xfrm>
              <a:off x="15044" y="13673"/>
              <a:ext cx="367" cy="1608"/>
            </a:xfrm>
            <a:custGeom>
              <a:avLst/>
              <a:gdLst/>
              <a:ahLst/>
              <a:cxnLst>
                <a:cxn ang="0">
                  <a:pos x="367" y="1595"/>
                </a:cxn>
                <a:cxn ang="0">
                  <a:pos x="367" y="1589"/>
                </a:cxn>
                <a:cxn ang="0">
                  <a:pos x="361" y="1582"/>
                </a:cxn>
                <a:cxn ang="0">
                  <a:pos x="354" y="1569"/>
                </a:cxn>
                <a:cxn ang="0">
                  <a:pos x="341" y="1556"/>
                </a:cxn>
                <a:cxn ang="0">
                  <a:pos x="251" y="1447"/>
                </a:cxn>
                <a:cxn ang="0">
                  <a:pos x="187" y="1330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0"/>
                </a:cxn>
                <a:cxn ang="0">
                  <a:pos x="90" y="807"/>
                </a:cxn>
                <a:cxn ang="0">
                  <a:pos x="97" y="665"/>
                </a:cxn>
                <a:cxn ang="0">
                  <a:pos x="116" y="529"/>
                </a:cxn>
                <a:cxn ang="0">
                  <a:pos x="148" y="394"/>
                </a:cxn>
                <a:cxn ang="0">
                  <a:pos x="193" y="271"/>
                </a:cxn>
                <a:cxn ang="0">
                  <a:pos x="258" y="148"/>
                </a:cxn>
                <a:cxn ang="0">
                  <a:pos x="348" y="45"/>
                </a:cxn>
                <a:cxn ang="0">
                  <a:pos x="367" y="26"/>
                </a:cxn>
                <a:cxn ang="0">
                  <a:pos x="367" y="6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6"/>
                </a:cxn>
                <a:cxn ang="0">
                  <a:pos x="200" y="142"/>
                </a:cxn>
                <a:cxn ang="0">
                  <a:pos x="148" y="219"/>
                </a:cxn>
                <a:cxn ang="0">
                  <a:pos x="97" y="316"/>
                </a:cxn>
                <a:cxn ang="0">
                  <a:pos x="32" y="491"/>
                </a:cxn>
                <a:cxn ang="0">
                  <a:pos x="7" y="659"/>
                </a:cxn>
                <a:cxn ang="0">
                  <a:pos x="0" y="807"/>
                </a:cxn>
                <a:cxn ang="0">
                  <a:pos x="0" y="910"/>
                </a:cxn>
                <a:cxn ang="0">
                  <a:pos x="19" y="1033"/>
                </a:cxn>
                <a:cxn ang="0">
                  <a:pos x="52" y="1169"/>
                </a:cxn>
                <a:cxn ang="0">
                  <a:pos x="103" y="1304"/>
                </a:cxn>
                <a:cxn ang="0">
                  <a:pos x="155" y="1395"/>
                </a:cxn>
                <a:cxn ang="0">
                  <a:pos x="206" y="1472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8"/>
                </a:cxn>
                <a:cxn ang="0">
                  <a:pos x="361" y="1608"/>
                </a:cxn>
                <a:cxn ang="0">
                  <a:pos x="367" y="1602"/>
                </a:cxn>
                <a:cxn ang="0">
                  <a:pos x="367" y="1595"/>
                </a:cxn>
              </a:cxnLst>
              <a:rect l="0" t="0" r="r" b="b"/>
              <a:pathLst>
                <a:path w="367" h="1608">
                  <a:moveTo>
                    <a:pt x="367" y="1595"/>
                  </a:moveTo>
                  <a:lnTo>
                    <a:pt x="367" y="1589"/>
                  </a:lnTo>
                  <a:lnTo>
                    <a:pt x="361" y="1582"/>
                  </a:lnTo>
                  <a:lnTo>
                    <a:pt x="354" y="1569"/>
                  </a:lnTo>
                  <a:lnTo>
                    <a:pt x="341" y="1556"/>
                  </a:lnTo>
                  <a:lnTo>
                    <a:pt x="251" y="1447"/>
                  </a:lnTo>
                  <a:lnTo>
                    <a:pt x="187" y="1330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0"/>
                  </a:lnTo>
                  <a:lnTo>
                    <a:pt x="90" y="807"/>
                  </a:lnTo>
                  <a:lnTo>
                    <a:pt x="97" y="665"/>
                  </a:lnTo>
                  <a:lnTo>
                    <a:pt x="116" y="529"/>
                  </a:lnTo>
                  <a:lnTo>
                    <a:pt x="148" y="394"/>
                  </a:lnTo>
                  <a:lnTo>
                    <a:pt x="193" y="271"/>
                  </a:lnTo>
                  <a:lnTo>
                    <a:pt x="258" y="148"/>
                  </a:lnTo>
                  <a:lnTo>
                    <a:pt x="348" y="45"/>
                  </a:lnTo>
                  <a:lnTo>
                    <a:pt x="367" y="26"/>
                  </a:lnTo>
                  <a:lnTo>
                    <a:pt x="367" y="6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6"/>
                  </a:lnTo>
                  <a:lnTo>
                    <a:pt x="200" y="142"/>
                  </a:lnTo>
                  <a:lnTo>
                    <a:pt x="148" y="219"/>
                  </a:lnTo>
                  <a:lnTo>
                    <a:pt x="97" y="316"/>
                  </a:lnTo>
                  <a:lnTo>
                    <a:pt x="32" y="491"/>
                  </a:lnTo>
                  <a:lnTo>
                    <a:pt x="7" y="659"/>
                  </a:lnTo>
                  <a:lnTo>
                    <a:pt x="0" y="807"/>
                  </a:lnTo>
                  <a:lnTo>
                    <a:pt x="0" y="910"/>
                  </a:lnTo>
                  <a:lnTo>
                    <a:pt x="19" y="1033"/>
                  </a:lnTo>
                  <a:lnTo>
                    <a:pt x="52" y="1169"/>
                  </a:lnTo>
                  <a:lnTo>
                    <a:pt x="103" y="1304"/>
                  </a:lnTo>
                  <a:lnTo>
                    <a:pt x="155" y="1395"/>
                  </a:lnTo>
                  <a:lnTo>
                    <a:pt x="206" y="1472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8"/>
                  </a:lnTo>
                  <a:lnTo>
                    <a:pt x="361" y="1608"/>
                  </a:lnTo>
                  <a:lnTo>
                    <a:pt x="367" y="1602"/>
                  </a:lnTo>
                  <a:lnTo>
                    <a:pt x="367" y="1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3" name="Freeform 233"/>
            <p:cNvSpPr>
              <a:spLocks noEditPoints="1"/>
            </p:cNvSpPr>
            <p:nvPr/>
          </p:nvSpPr>
          <p:spPr bwMode="auto">
            <a:xfrm>
              <a:off x="15572" y="13783"/>
              <a:ext cx="1146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2"/>
                </a:cxn>
                <a:cxn ang="0">
                  <a:pos x="0" y="1078"/>
                </a:cxn>
                <a:cxn ang="0">
                  <a:pos x="13" y="1098"/>
                </a:cxn>
                <a:cxn ang="0">
                  <a:pos x="740" y="1085"/>
                </a:cxn>
                <a:cxn ang="0">
                  <a:pos x="933" y="981"/>
                </a:cxn>
                <a:cxn ang="0">
                  <a:pos x="1043" y="833"/>
                </a:cxn>
                <a:cxn ang="0">
                  <a:pos x="1049" y="684"/>
                </a:cxn>
                <a:cxn ang="0">
                  <a:pos x="966" y="574"/>
                </a:cxn>
                <a:cxn ang="0">
                  <a:pos x="811" y="523"/>
                </a:cxn>
                <a:cxn ang="0">
                  <a:pos x="1004" y="445"/>
                </a:cxn>
                <a:cxn ang="0">
                  <a:pos x="1127" y="310"/>
                </a:cxn>
                <a:cxn ang="0">
                  <a:pos x="1133" y="148"/>
                </a:cxn>
                <a:cxn ang="0">
                  <a:pos x="1036" y="45"/>
                </a:cxn>
                <a:cxn ang="0">
                  <a:pos x="850" y="0"/>
                </a:cxn>
                <a:cxn ang="0">
                  <a:pos x="270" y="6"/>
                </a:cxn>
                <a:cxn ang="0">
                  <a:pos x="264" y="45"/>
                </a:cxn>
                <a:cxn ang="0">
                  <a:pos x="290" y="51"/>
                </a:cxn>
                <a:cxn ang="0">
                  <a:pos x="412" y="64"/>
                </a:cxn>
                <a:cxn ang="0">
                  <a:pos x="406" y="109"/>
                </a:cxn>
                <a:cxn ang="0">
                  <a:pos x="431" y="510"/>
                </a:cxn>
                <a:cxn ang="0">
                  <a:pos x="541" y="84"/>
                </a:cxn>
                <a:cxn ang="0">
                  <a:pos x="573" y="51"/>
                </a:cxn>
                <a:cxn ang="0">
                  <a:pos x="895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40" y="381"/>
                </a:cxn>
                <a:cxn ang="0">
                  <a:pos x="779" y="490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5" y="542"/>
                </a:cxn>
                <a:cxn ang="0">
                  <a:pos x="792" y="555"/>
                </a:cxn>
                <a:cxn ang="0">
                  <a:pos x="875" y="613"/>
                </a:cxn>
                <a:cxn ang="0">
                  <a:pos x="908" y="697"/>
                </a:cxn>
                <a:cxn ang="0">
                  <a:pos x="895" y="826"/>
                </a:cxn>
                <a:cxn ang="0">
                  <a:pos x="779" y="981"/>
                </a:cxn>
                <a:cxn ang="0">
                  <a:pos x="579" y="1046"/>
                </a:cxn>
              </a:cxnLst>
              <a:rect l="0" t="0" r="r" b="b"/>
              <a:pathLst>
                <a:path w="1146" h="1098">
                  <a:moveTo>
                    <a:pt x="193" y="975"/>
                  </a:moveTo>
                  <a:lnTo>
                    <a:pt x="180" y="1014"/>
                  </a:lnTo>
                  <a:lnTo>
                    <a:pt x="161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2"/>
                  </a:lnTo>
                  <a:lnTo>
                    <a:pt x="13" y="1052"/>
                  </a:lnTo>
                  <a:lnTo>
                    <a:pt x="0" y="1078"/>
                  </a:lnTo>
                  <a:lnTo>
                    <a:pt x="6" y="1091"/>
                  </a:lnTo>
                  <a:lnTo>
                    <a:pt x="13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39"/>
                  </a:lnTo>
                  <a:lnTo>
                    <a:pt x="933" y="981"/>
                  </a:lnTo>
                  <a:lnTo>
                    <a:pt x="1004" y="910"/>
                  </a:lnTo>
                  <a:lnTo>
                    <a:pt x="1043" y="833"/>
                  </a:lnTo>
                  <a:lnTo>
                    <a:pt x="1062" y="749"/>
                  </a:lnTo>
                  <a:lnTo>
                    <a:pt x="1049" y="684"/>
                  </a:lnTo>
                  <a:lnTo>
                    <a:pt x="1017" y="626"/>
                  </a:lnTo>
                  <a:lnTo>
                    <a:pt x="966" y="574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8" y="497"/>
                  </a:lnTo>
                  <a:lnTo>
                    <a:pt x="1004" y="445"/>
                  </a:lnTo>
                  <a:lnTo>
                    <a:pt x="1075" y="387"/>
                  </a:lnTo>
                  <a:lnTo>
                    <a:pt x="1127" y="310"/>
                  </a:lnTo>
                  <a:lnTo>
                    <a:pt x="1146" y="219"/>
                  </a:lnTo>
                  <a:lnTo>
                    <a:pt x="1133" y="148"/>
                  </a:lnTo>
                  <a:lnTo>
                    <a:pt x="1101" y="90"/>
                  </a:lnTo>
                  <a:lnTo>
                    <a:pt x="1036" y="45"/>
                  </a:lnTo>
                  <a:lnTo>
                    <a:pt x="953" y="12"/>
                  </a:lnTo>
                  <a:lnTo>
                    <a:pt x="850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4" y="12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1"/>
                  </a:lnTo>
                  <a:lnTo>
                    <a:pt x="386" y="51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6" y="109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09"/>
                  </a:lnTo>
                  <a:lnTo>
                    <a:pt x="541" y="84"/>
                  </a:lnTo>
                  <a:lnTo>
                    <a:pt x="554" y="58"/>
                  </a:lnTo>
                  <a:lnTo>
                    <a:pt x="573" y="51"/>
                  </a:lnTo>
                  <a:lnTo>
                    <a:pt x="824" y="51"/>
                  </a:lnTo>
                  <a:lnTo>
                    <a:pt x="895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8" y="167"/>
                  </a:lnTo>
                  <a:lnTo>
                    <a:pt x="1004" y="213"/>
                  </a:lnTo>
                  <a:lnTo>
                    <a:pt x="985" y="297"/>
                  </a:lnTo>
                  <a:lnTo>
                    <a:pt x="940" y="381"/>
                  </a:lnTo>
                  <a:lnTo>
                    <a:pt x="869" y="445"/>
                  </a:lnTo>
                  <a:lnTo>
                    <a:pt x="779" y="490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39"/>
                  </a:lnTo>
                  <a:lnTo>
                    <a:pt x="309" y="1007"/>
                  </a:lnTo>
                  <a:lnTo>
                    <a:pt x="315" y="994"/>
                  </a:lnTo>
                  <a:lnTo>
                    <a:pt x="425" y="542"/>
                  </a:lnTo>
                  <a:lnTo>
                    <a:pt x="727" y="542"/>
                  </a:lnTo>
                  <a:lnTo>
                    <a:pt x="792" y="555"/>
                  </a:lnTo>
                  <a:lnTo>
                    <a:pt x="843" y="574"/>
                  </a:lnTo>
                  <a:lnTo>
                    <a:pt x="875" y="613"/>
                  </a:lnTo>
                  <a:lnTo>
                    <a:pt x="901" y="652"/>
                  </a:lnTo>
                  <a:lnTo>
                    <a:pt x="908" y="697"/>
                  </a:lnTo>
                  <a:lnTo>
                    <a:pt x="914" y="729"/>
                  </a:lnTo>
                  <a:lnTo>
                    <a:pt x="895" y="826"/>
                  </a:lnTo>
                  <a:lnTo>
                    <a:pt x="850" y="910"/>
                  </a:lnTo>
                  <a:lnTo>
                    <a:pt x="779" y="981"/>
                  </a:lnTo>
                  <a:lnTo>
                    <a:pt x="689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4" name="Freeform 234"/>
            <p:cNvSpPr>
              <a:spLocks/>
            </p:cNvSpPr>
            <p:nvPr/>
          </p:nvSpPr>
          <p:spPr bwMode="auto">
            <a:xfrm>
              <a:off x="16847" y="14370"/>
              <a:ext cx="405" cy="750"/>
            </a:xfrm>
            <a:custGeom>
              <a:avLst/>
              <a:gdLst/>
              <a:ahLst/>
              <a:cxnLst>
                <a:cxn ang="0">
                  <a:pos x="251" y="33"/>
                </a:cxn>
                <a:cxn ang="0">
                  <a:pos x="251" y="7"/>
                </a:cxn>
                <a:cxn ang="0">
                  <a:pos x="238" y="0"/>
                </a:cxn>
                <a:cxn ang="0">
                  <a:pos x="218" y="0"/>
                </a:cxn>
                <a:cxn ang="0">
                  <a:pos x="161" y="46"/>
                </a:cxn>
                <a:cxn ang="0">
                  <a:pos x="103" y="65"/>
                </a:cxn>
                <a:cxn ang="0">
                  <a:pos x="45" y="71"/>
                </a:cxn>
                <a:cxn ang="0">
                  <a:pos x="0" y="71"/>
                </a:cxn>
                <a:cxn ang="0">
                  <a:pos x="0" y="117"/>
                </a:cxn>
                <a:cxn ang="0">
                  <a:pos x="38" y="117"/>
                </a:cxn>
                <a:cxn ang="0">
                  <a:pos x="96" y="104"/>
                </a:cxn>
                <a:cxn ang="0">
                  <a:pos x="161" y="84"/>
                </a:cxn>
                <a:cxn ang="0">
                  <a:pos x="161" y="685"/>
                </a:cxn>
                <a:cxn ang="0">
                  <a:pos x="148" y="698"/>
                </a:cxn>
                <a:cxn ang="0">
                  <a:pos x="115" y="704"/>
                </a:cxn>
                <a:cxn ang="0">
                  <a:pos x="51" y="711"/>
                </a:cxn>
                <a:cxn ang="0">
                  <a:pos x="6" y="711"/>
                </a:cxn>
                <a:cxn ang="0">
                  <a:pos x="6" y="750"/>
                </a:cxn>
                <a:cxn ang="0">
                  <a:pos x="96" y="750"/>
                </a:cxn>
                <a:cxn ang="0">
                  <a:pos x="161" y="743"/>
                </a:cxn>
                <a:cxn ang="0">
                  <a:pos x="251" y="743"/>
                </a:cxn>
                <a:cxn ang="0">
                  <a:pos x="309" y="750"/>
                </a:cxn>
                <a:cxn ang="0">
                  <a:pos x="405" y="750"/>
                </a:cxn>
                <a:cxn ang="0">
                  <a:pos x="405" y="711"/>
                </a:cxn>
                <a:cxn ang="0">
                  <a:pos x="366" y="711"/>
                </a:cxn>
                <a:cxn ang="0">
                  <a:pos x="302" y="704"/>
                </a:cxn>
                <a:cxn ang="0">
                  <a:pos x="270" y="698"/>
                </a:cxn>
                <a:cxn ang="0">
                  <a:pos x="257" y="679"/>
                </a:cxn>
                <a:cxn ang="0">
                  <a:pos x="251" y="659"/>
                </a:cxn>
                <a:cxn ang="0">
                  <a:pos x="251" y="33"/>
                </a:cxn>
              </a:cxnLst>
              <a:rect l="0" t="0" r="r" b="b"/>
              <a:pathLst>
                <a:path w="405" h="750">
                  <a:moveTo>
                    <a:pt x="251" y="33"/>
                  </a:moveTo>
                  <a:lnTo>
                    <a:pt x="251" y="7"/>
                  </a:lnTo>
                  <a:lnTo>
                    <a:pt x="238" y="0"/>
                  </a:lnTo>
                  <a:lnTo>
                    <a:pt x="218" y="0"/>
                  </a:lnTo>
                  <a:lnTo>
                    <a:pt x="161" y="46"/>
                  </a:lnTo>
                  <a:lnTo>
                    <a:pt x="103" y="65"/>
                  </a:lnTo>
                  <a:lnTo>
                    <a:pt x="45" y="71"/>
                  </a:lnTo>
                  <a:lnTo>
                    <a:pt x="0" y="71"/>
                  </a:lnTo>
                  <a:lnTo>
                    <a:pt x="0" y="117"/>
                  </a:lnTo>
                  <a:lnTo>
                    <a:pt x="38" y="117"/>
                  </a:lnTo>
                  <a:lnTo>
                    <a:pt x="96" y="104"/>
                  </a:lnTo>
                  <a:lnTo>
                    <a:pt x="161" y="84"/>
                  </a:lnTo>
                  <a:lnTo>
                    <a:pt x="161" y="685"/>
                  </a:lnTo>
                  <a:lnTo>
                    <a:pt x="148" y="698"/>
                  </a:lnTo>
                  <a:lnTo>
                    <a:pt x="115" y="704"/>
                  </a:lnTo>
                  <a:lnTo>
                    <a:pt x="51" y="711"/>
                  </a:lnTo>
                  <a:lnTo>
                    <a:pt x="6" y="711"/>
                  </a:lnTo>
                  <a:lnTo>
                    <a:pt x="6" y="750"/>
                  </a:lnTo>
                  <a:lnTo>
                    <a:pt x="96" y="750"/>
                  </a:lnTo>
                  <a:lnTo>
                    <a:pt x="161" y="743"/>
                  </a:lnTo>
                  <a:lnTo>
                    <a:pt x="251" y="743"/>
                  </a:lnTo>
                  <a:lnTo>
                    <a:pt x="309" y="750"/>
                  </a:lnTo>
                  <a:lnTo>
                    <a:pt x="405" y="750"/>
                  </a:lnTo>
                  <a:lnTo>
                    <a:pt x="405" y="711"/>
                  </a:lnTo>
                  <a:lnTo>
                    <a:pt x="366" y="711"/>
                  </a:lnTo>
                  <a:lnTo>
                    <a:pt x="302" y="704"/>
                  </a:lnTo>
                  <a:lnTo>
                    <a:pt x="270" y="698"/>
                  </a:lnTo>
                  <a:lnTo>
                    <a:pt x="257" y="679"/>
                  </a:lnTo>
                  <a:lnTo>
                    <a:pt x="251" y="659"/>
                  </a:lnTo>
                  <a:lnTo>
                    <a:pt x="251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5" name="Freeform 235"/>
            <p:cNvSpPr>
              <a:spLocks/>
            </p:cNvSpPr>
            <p:nvPr/>
          </p:nvSpPr>
          <p:spPr bwMode="auto">
            <a:xfrm>
              <a:off x="17889" y="13944"/>
              <a:ext cx="1069" cy="1072"/>
            </a:xfrm>
            <a:custGeom>
              <a:avLst/>
              <a:gdLst/>
              <a:ahLst/>
              <a:cxnLst>
                <a:cxn ang="0">
                  <a:pos x="567" y="568"/>
                </a:cxn>
                <a:cxn ang="0">
                  <a:pos x="1037" y="568"/>
                </a:cxn>
                <a:cxn ang="0">
                  <a:pos x="1050" y="562"/>
                </a:cxn>
                <a:cxn ang="0">
                  <a:pos x="1063" y="549"/>
                </a:cxn>
                <a:cxn ang="0">
                  <a:pos x="1069" y="536"/>
                </a:cxn>
                <a:cxn ang="0">
                  <a:pos x="1056" y="510"/>
                </a:cxn>
                <a:cxn ang="0">
                  <a:pos x="1050" y="504"/>
                </a:cxn>
                <a:cxn ang="0">
                  <a:pos x="567" y="504"/>
                </a:cxn>
                <a:cxn ang="0">
                  <a:pos x="567" y="26"/>
                </a:cxn>
                <a:cxn ang="0">
                  <a:pos x="560" y="19"/>
                </a:cxn>
                <a:cxn ang="0">
                  <a:pos x="554" y="6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6"/>
                </a:cxn>
                <a:cxn ang="0">
                  <a:pos x="509" y="19"/>
                </a:cxn>
                <a:cxn ang="0">
                  <a:pos x="503" y="26"/>
                </a:cxn>
                <a:cxn ang="0">
                  <a:pos x="503" y="504"/>
                </a:cxn>
                <a:cxn ang="0">
                  <a:pos x="20" y="504"/>
                </a:cxn>
                <a:cxn ang="0">
                  <a:pos x="7" y="510"/>
                </a:cxn>
                <a:cxn ang="0">
                  <a:pos x="0" y="523"/>
                </a:cxn>
                <a:cxn ang="0">
                  <a:pos x="0" y="549"/>
                </a:cxn>
                <a:cxn ang="0">
                  <a:pos x="7" y="556"/>
                </a:cxn>
                <a:cxn ang="0">
                  <a:pos x="20" y="562"/>
                </a:cxn>
                <a:cxn ang="0">
                  <a:pos x="26" y="568"/>
                </a:cxn>
                <a:cxn ang="0">
                  <a:pos x="503" y="568"/>
                </a:cxn>
                <a:cxn ang="0">
                  <a:pos x="503" y="1040"/>
                </a:cxn>
                <a:cxn ang="0">
                  <a:pos x="509" y="1053"/>
                </a:cxn>
                <a:cxn ang="0">
                  <a:pos x="509" y="1059"/>
                </a:cxn>
                <a:cxn ang="0">
                  <a:pos x="535" y="1072"/>
                </a:cxn>
                <a:cxn ang="0">
                  <a:pos x="548" y="1066"/>
                </a:cxn>
                <a:cxn ang="0">
                  <a:pos x="560" y="1053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8"/>
                </a:cxn>
              </a:cxnLst>
              <a:rect l="0" t="0" r="r" b="b"/>
              <a:pathLst>
                <a:path w="1069" h="1072">
                  <a:moveTo>
                    <a:pt x="567" y="568"/>
                  </a:moveTo>
                  <a:lnTo>
                    <a:pt x="1037" y="568"/>
                  </a:lnTo>
                  <a:lnTo>
                    <a:pt x="1050" y="562"/>
                  </a:lnTo>
                  <a:lnTo>
                    <a:pt x="1063" y="549"/>
                  </a:lnTo>
                  <a:lnTo>
                    <a:pt x="1069" y="536"/>
                  </a:lnTo>
                  <a:lnTo>
                    <a:pt x="1056" y="510"/>
                  </a:lnTo>
                  <a:lnTo>
                    <a:pt x="1050" y="504"/>
                  </a:lnTo>
                  <a:lnTo>
                    <a:pt x="567" y="504"/>
                  </a:lnTo>
                  <a:lnTo>
                    <a:pt x="567" y="26"/>
                  </a:lnTo>
                  <a:lnTo>
                    <a:pt x="560" y="19"/>
                  </a:lnTo>
                  <a:lnTo>
                    <a:pt x="554" y="6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6"/>
                  </a:lnTo>
                  <a:lnTo>
                    <a:pt x="509" y="19"/>
                  </a:lnTo>
                  <a:lnTo>
                    <a:pt x="503" y="26"/>
                  </a:lnTo>
                  <a:lnTo>
                    <a:pt x="503" y="504"/>
                  </a:lnTo>
                  <a:lnTo>
                    <a:pt x="20" y="504"/>
                  </a:lnTo>
                  <a:lnTo>
                    <a:pt x="7" y="510"/>
                  </a:lnTo>
                  <a:lnTo>
                    <a:pt x="0" y="523"/>
                  </a:lnTo>
                  <a:lnTo>
                    <a:pt x="0" y="549"/>
                  </a:lnTo>
                  <a:lnTo>
                    <a:pt x="7" y="556"/>
                  </a:lnTo>
                  <a:lnTo>
                    <a:pt x="20" y="562"/>
                  </a:lnTo>
                  <a:lnTo>
                    <a:pt x="26" y="568"/>
                  </a:lnTo>
                  <a:lnTo>
                    <a:pt x="503" y="568"/>
                  </a:lnTo>
                  <a:lnTo>
                    <a:pt x="503" y="1040"/>
                  </a:lnTo>
                  <a:lnTo>
                    <a:pt x="509" y="1053"/>
                  </a:lnTo>
                  <a:lnTo>
                    <a:pt x="509" y="1059"/>
                  </a:lnTo>
                  <a:lnTo>
                    <a:pt x="535" y="1072"/>
                  </a:lnTo>
                  <a:lnTo>
                    <a:pt x="548" y="1066"/>
                  </a:lnTo>
                  <a:lnTo>
                    <a:pt x="560" y="1053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6" name="Freeform 236"/>
            <p:cNvSpPr>
              <a:spLocks noEditPoints="1"/>
            </p:cNvSpPr>
            <p:nvPr/>
          </p:nvSpPr>
          <p:spPr bwMode="auto">
            <a:xfrm>
              <a:off x="19467" y="13783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6"/>
                </a:cxn>
                <a:cxn ang="0">
                  <a:pos x="19" y="1052"/>
                </a:cxn>
                <a:cxn ang="0">
                  <a:pos x="0" y="1078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1"/>
                </a:cxn>
                <a:cxn ang="0">
                  <a:pos x="1042" y="833"/>
                </a:cxn>
                <a:cxn ang="0">
                  <a:pos x="1049" y="684"/>
                </a:cxn>
                <a:cxn ang="0">
                  <a:pos x="965" y="574"/>
                </a:cxn>
                <a:cxn ang="0">
                  <a:pos x="811" y="523"/>
                </a:cxn>
                <a:cxn ang="0">
                  <a:pos x="1004" y="445"/>
                </a:cxn>
                <a:cxn ang="0">
                  <a:pos x="1126" y="310"/>
                </a:cxn>
                <a:cxn ang="0">
                  <a:pos x="1133" y="148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6"/>
                </a:cxn>
                <a:cxn ang="0">
                  <a:pos x="263" y="45"/>
                </a:cxn>
                <a:cxn ang="0">
                  <a:pos x="289" y="51"/>
                </a:cxn>
                <a:cxn ang="0">
                  <a:pos x="412" y="64"/>
                </a:cxn>
                <a:cxn ang="0">
                  <a:pos x="405" y="109"/>
                </a:cxn>
                <a:cxn ang="0">
                  <a:pos x="431" y="510"/>
                </a:cxn>
                <a:cxn ang="0">
                  <a:pos x="540" y="84"/>
                </a:cxn>
                <a:cxn ang="0">
                  <a:pos x="572" y="51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0"/>
                </a:cxn>
                <a:cxn ang="0">
                  <a:pos x="431" y="510"/>
                </a:cxn>
                <a:cxn ang="0">
                  <a:pos x="315" y="1046"/>
                </a:cxn>
                <a:cxn ang="0">
                  <a:pos x="309" y="1007"/>
                </a:cxn>
                <a:cxn ang="0">
                  <a:pos x="424" y="542"/>
                </a:cxn>
                <a:cxn ang="0">
                  <a:pos x="791" y="555"/>
                </a:cxn>
                <a:cxn ang="0">
                  <a:pos x="875" y="613"/>
                </a:cxn>
                <a:cxn ang="0">
                  <a:pos x="907" y="697"/>
                </a:cxn>
                <a:cxn ang="0">
                  <a:pos x="894" y="826"/>
                </a:cxn>
                <a:cxn ang="0">
                  <a:pos x="778" y="981"/>
                </a:cxn>
                <a:cxn ang="0">
                  <a:pos x="579" y="1046"/>
                </a:cxn>
              </a:cxnLst>
              <a:rect l="0" t="0" r="r" b="b"/>
              <a:pathLst>
                <a:path w="1145" h="1098">
                  <a:moveTo>
                    <a:pt x="193" y="975"/>
                  </a:moveTo>
                  <a:lnTo>
                    <a:pt x="180" y="1014"/>
                  </a:lnTo>
                  <a:lnTo>
                    <a:pt x="160" y="1033"/>
                  </a:lnTo>
                  <a:lnTo>
                    <a:pt x="122" y="1046"/>
                  </a:lnTo>
                  <a:lnTo>
                    <a:pt x="32" y="1046"/>
                  </a:lnTo>
                  <a:lnTo>
                    <a:pt x="19" y="1052"/>
                  </a:lnTo>
                  <a:lnTo>
                    <a:pt x="12" y="1052"/>
                  </a:lnTo>
                  <a:lnTo>
                    <a:pt x="0" y="1078"/>
                  </a:lnTo>
                  <a:lnTo>
                    <a:pt x="6" y="1091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39"/>
                  </a:lnTo>
                  <a:lnTo>
                    <a:pt x="933" y="981"/>
                  </a:lnTo>
                  <a:lnTo>
                    <a:pt x="1004" y="910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4"/>
                  </a:lnTo>
                  <a:lnTo>
                    <a:pt x="1017" y="626"/>
                  </a:lnTo>
                  <a:lnTo>
                    <a:pt x="965" y="574"/>
                  </a:lnTo>
                  <a:lnTo>
                    <a:pt x="901" y="542"/>
                  </a:lnTo>
                  <a:lnTo>
                    <a:pt x="811" y="523"/>
                  </a:lnTo>
                  <a:lnTo>
                    <a:pt x="907" y="497"/>
                  </a:lnTo>
                  <a:lnTo>
                    <a:pt x="1004" y="445"/>
                  </a:lnTo>
                  <a:lnTo>
                    <a:pt x="1075" y="387"/>
                  </a:lnTo>
                  <a:lnTo>
                    <a:pt x="1126" y="310"/>
                  </a:lnTo>
                  <a:lnTo>
                    <a:pt x="1145" y="219"/>
                  </a:lnTo>
                  <a:lnTo>
                    <a:pt x="1133" y="148"/>
                  </a:lnTo>
                  <a:lnTo>
                    <a:pt x="1100" y="90"/>
                  </a:lnTo>
                  <a:lnTo>
                    <a:pt x="1036" y="45"/>
                  </a:lnTo>
                  <a:lnTo>
                    <a:pt x="952" y="12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6"/>
                  </a:lnTo>
                  <a:lnTo>
                    <a:pt x="263" y="12"/>
                  </a:lnTo>
                  <a:lnTo>
                    <a:pt x="263" y="45"/>
                  </a:lnTo>
                  <a:lnTo>
                    <a:pt x="276" y="45"/>
                  </a:lnTo>
                  <a:lnTo>
                    <a:pt x="289" y="51"/>
                  </a:lnTo>
                  <a:lnTo>
                    <a:pt x="386" y="51"/>
                  </a:lnTo>
                  <a:lnTo>
                    <a:pt x="412" y="64"/>
                  </a:lnTo>
                  <a:lnTo>
                    <a:pt x="412" y="90"/>
                  </a:lnTo>
                  <a:lnTo>
                    <a:pt x="405" y="109"/>
                  </a:lnTo>
                  <a:lnTo>
                    <a:pt x="193" y="975"/>
                  </a:lnTo>
                  <a:close/>
                  <a:moveTo>
                    <a:pt x="431" y="510"/>
                  </a:moveTo>
                  <a:lnTo>
                    <a:pt x="534" y="109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1"/>
                  </a:lnTo>
                  <a:lnTo>
                    <a:pt x="824" y="51"/>
                  </a:lnTo>
                  <a:lnTo>
                    <a:pt x="894" y="58"/>
                  </a:lnTo>
                  <a:lnTo>
                    <a:pt x="946" y="90"/>
                  </a:lnTo>
                  <a:lnTo>
                    <a:pt x="978" y="129"/>
                  </a:lnTo>
                  <a:lnTo>
                    <a:pt x="997" y="167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5"/>
                  </a:lnTo>
                  <a:lnTo>
                    <a:pt x="778" y="490"/>
                  </a:lnTo>
                  <a:lnTo>
                    <a:pt x="669" y="510"/>
                  </a:lnTo>
                  <a:lnTo>
                    <a:pt x="431" y="510"/>
                  </a:lnTo>
                  <a:close/>
                  <a:moveTo>
                    <a:pt x="360" y="1046"/>
                  </a:moveTo>
                  <a:lnTo>
                    <a:pt x="315" y="1046"/>
                  </a:lnTo>
                  <a:lnTo>
                    <a:pt x="309" y="1039"/>
                  </a:lnTo>
                  <a:lnTo>
                    <a:pt x="309" y="1007"/>
                  </a:lnTo>
                  <a:lnTo>
                    <a:pt x="315" y="994"/>
                  </a:lnTo>
                  <a:lnTo>
                    <a:pt x="424" y="542"/>
                  </a:lnTo>
                  <a:lnTo>
                    <a:pt x="727" y="542"/>
                  </a:lnTo>
                  <a:lnTo>
                    <a:pt x="791" y="555"/>
                  </a:lnTo>
                  <a:lnTo>
                    <a:pt x="843" y="574"/>
                  </a:lnTo>
                  <a:lnTo>
                    <a:pt x="875" y="613"/>
                  </a:lnTo>
                  <a:lnTo>
                    <a:pt x="901" y="652"/>
                  </a:lnTo>
                  <a:lnTo>
                    <a:pt x="907" y="697"/>
                  </a:lnTo>
                  <a:lnTo>
                    <a:pt x="914" y="729"/>
                  </a:lnTo>
                  <a:lnTo>
                    <a:pt x="894" y="826"/>
                  </a:lnTo>
                  <a:lnTo>
                    <a:pt x="849" y="910"/>
                  </a:lnTo>
                  <a:lnTo>
                    <a:pt x="778" y="981"/>
                  </a:lnTo>
                  <a:lnTo>
                    <a:pt x="688" y="1033"/>
                  </a:lnTo>
                  <a:lnTo>
                    <a:pt x="579" y="1046"/>
                  </a:lnTo>
                  <a:lnTo>
                    <a:pt x="360" y="10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7" name="Freeform 237"/>
            <p:cNvSpPr>
              <a:spLocks/>
            </p:cNvSpPr>
            <p:nvPr/>
          </p:nvSpPr>
          <p:spPr bwMode="auto">
            <a:xfrm>
              <a:off x="20690" y="14370"/>
              <a:ext cx="495" cy="750"/>
            </a:xfrm>
            <a:custGeom>
              <a:avLst/>
              <a:gdLst/>
              <a:ahLst/>
              <a:cxnLst>
                <a:cxn ang="0">
                  <a:pos x="495" y="543"/>
                </a:cxn>
                <a:cxn ang="0">
                  <a:pos x="457" y="543"/>
                </a:cxn>
                <a:cxn ang="0">
                  <a:pos x="444" y="620"/>
                </a:cxn>
                <a:cxn ang="0">
                  <a:pos x="431" y="646"/>
                </a:cxn>
                <a:cxn ang="0">
                  <a:pos x="412" y="653"/>
                </a:cxn>
                <a:cxn ang="0">
                  <a:pos x="109" y="653"/>
                </a:cxn>
                <a:cxn ang="0">
                  <a:pos x="173" y="601"/>
                </a:cxn>
                <a:cxn ang="0">
                  <a:pos x="218" y="556"/>
                </a:cxn>
                <a:cxn ang="0">
                  <a:pos x="264" y="524"/>
                </a:cxn>
                <a:cxn ang="0">
                  <a:pos x="296" y="498"/>
                </a:cxn>
                <a:cxn ang="0">
                  <a:pos x="334" y="465"/>
                </a:cxn>
                <a:cxn ang="0">
                  <a:pos x="392" y="414"/>
                </a:cxn>
                <a:cxn ang="0">
                  <a:pos x="444" y="356"/>
                </a:cxn>
                <a:cxn ang="0">
                  <a:pos x="482" y="297"/>
                </a:cxn>
                <a:cxn ang="0">
                  <a:pos x="495" y="220"/>
                </a:cxn>
                <a:cxn ang="0">
                  <a:pos x="482" y="142"/>
                </a:cxn>
                <a:cxn ang="0">
                  <a:pos x="444" y="84"/>
                </a:cxn>
                <a:cxn ang="0">
                  <a:pos x="386" y="39"/>
                </a:cxn>
                <a:cxn ang="0">
                  <a:pos x="315" y="13"/>
                </a:cxn>
                <a:cxn ang="0">
                  <a:pos x="231" y="0"/>
                </a:cxn>
                <a:cxn ang="0">
                  <a:pos x="154" y="13"/>
                </a:cxn>
                <a:cxn ang="0">
                  <a:pos x="90" y="46"/>
                </a:cxn>
                <a:cxn ang="0">
                  <a:pos x="45" y="91"/>
                </a:cxn>
                <a:cxn ang="0">
                  <a:pos x="13" y="142"/>
                </a:cxn>
                <a:cxn ang="0">
                  <a:pos x="0" y="201"/>
                </a:cxn>
                <a:cxn ang="0">
                  <a:pos x="0" y="226"/>
                </a:cxn>
                <a:cxn ang="0">
                  <a:pos x="13" y="239"/>
                </a:cxn>
                <a:cxn ang="0">
                  <a:pos x="19" y="252"/>
                </a:cxn>
                <a:cxn ang="0">
                  <a:pos x="45" y="265"/>
                </a:cxn>
                <a:cxn ang="0">
                  <a:pos x="70" y="265"/>
                </a:cxn>
                <a:cxn ang="0">
                  <a:pos x="96" y="252"/>
                </a:cxn>
                <a:cxn ang="0">
                  <a:pos x="109" y="239"/>
                </a:cxn>
                <a:cxn ang="0">
                  <a:pos x="116" y="226"/>
                </a:cxn>
                <a:cxn ang="0">
                  <a:pos x="116" y="188"/>
                </a:cxn>
                <a:cxn ang="0">
                  <a:pos x="103" y="162"/>
                </a:cxn>
                <a:cxn ang="0">
                  <a:pos x="77" y="149"/>
                </a:cxn>
                <a:cxn ang="0">
                  <a:pos x="51" y="149"/>
                </a:cxn>
                <a:cxn ang="0">
                  <a:pos x="83" y="97"/>
                </a:cxn>
                <a:cxn ang="0">
                  <a:pos x="128" y="65"/>
                </a:cxn>
                <a:cxn ang="0">
                  <a:pos x="173" y="46"/>
                </a:cxn>
                <a:cxn ang="0">
                  <a:pos x="218" y="46"/>
                </a:cxn>
                <a:cxn ang="0">
                  <a:pos x="276" y="52"/>
                </a:cxn>
                <a:cxn ang="0">
                  <a:pos x="328" y="78"/>
                </a:cxn>
                <a:cxn ang="0">
                  <a:pos x="360" y="117"/>
                </a:cxn>
                <a:cxn ang="0">
                  <a:pos x="379" y="168"/>
                </a:cxn>
                <a:cxn ang="0">
                  <a:pos x="386" y="220"/>
                </a:cxn>
                <a:cxn ang="0">
                  <a:pos x="373" y="291"/>
                </a:cxn>
                <a:cxn ang="0">
                  <a:pos x="347" y="349"/>
                </a:cxn>
                <a:cxn ang="0">
                  <a:pos x="315" y="401"/>
                </a:cxn>
                <a:cxn ang="0">
                  <a:pos x="283" y="440"/>
                </a:cxn>
                <a:cxn ang="0">
                  <a:pos x="13" y="704"/>
                </a:cxn>
                <a:cxn ang="0">
                  <a:pos x="0" y="717"/>
                </a:cxn>
                <a:cxn ang="0">
                  <a:pos x="0" y="750"/>
                </a:cxn>
                <a:cxn ang="0">
                  <a:pos x="463" y="750"/>
                </a:cxn>
                <a:cxn ang="0">
                  <a:pos x="495" y="543"/>
                </a:cxn>
              </a:cxnLst>
              <a:rect l="0" t="0" r="r" b="b"/>
              <a:pathLst>
                <a:path w="495" h="750">
                  <a:moveTo>
                    <a:pt x="495" y="543"/>
                  </a:moveTo>
                  <a:lnTo>
                    <a:pt x="457" y="543"/>
                  </a:lnTo>
                  <a:lnTo>
                    <a:pt x="444" y="620"/>
                  </a:lnTo>
                  <a:lnTo>
                    <a:pt x="431" y="646"/>
                  </a:lnTo>
                  <a:lnTo>
                    <a:pt x="412" y="653"/>
                  </a:lnTo>
                  <a:lnTo>
                    <a:pt x="109" y="653"/>
                  </a:lnTo>
                  <a:lnTo>
                    <a:pt x="173" y="601"/>
                  </a:lnTo>
                  <a:lnTo>
                    <a:pt x="218" y="556"/>
                  </a:lnTo>
                  <a:lnTo>
                    <a:pt x="264" y="524"/>
                  </a:lnTo>
                  <a:lnTo>
                    <a:pt x="296" y="498"/>
                  </a:lnTo>
                  <a:lnTo>
                    <a:pt x="334" y="465"/>
                  </a:lnTo>
                  <a:lnTo>
                    <a:pt x="392" y="414"/>
                  </a:lnTo>
                  <a:lnTo>
                    <a:pt x="444" y="356"/>
                  </a:lnTo>
                  <a:lnTo>
                    <a:pt x="482" y="297"/>
                  </a:lnTo>
                  <a:lnTo>
                    <a:pt x="495" y="220"/>
                  </a:lnTo>
                  <a:lnTo>
                    <a:pt x="482" y="142"/>
                  </a:lnTo>
                  <a:lnTo>
                    <a:pt x="444" y="84"/>
                  </a:lnTo>
                  <a:lnTo>
                    <a:pt x="386" y="39"/>
                  </a:lnTo>
                  <a:lnTo>
                    <a:pt x="315" y="13"/>
                  </a:lnTo>
                  <a:lnTo>
                    <a:pt x="231" y="0"/>
                  </a:lnTo>
                  <a:lnTo>
                    <a:pt x="154" y="13"/>
                  </a:lnTo>
                  <a:lnTo>
                    <a:pt x="90" y="46"/>
                  </a:lnTo>
                  <a:lnTo>
                    <a:pt x="45" y="91"/>
                  </a:lnTo>
                  <a:lnTo>
                    <a:pt x="13" y="142"/>
                  </a:lnTo>
                  <a:lnTo>
                    <a:pt x="0" y="201"/>
                  </a:lnTo>
                  <a:lnTo>
                    <a:pt x="0" y="226"/>
                  </a:lnTo>
                  <a:lnTo>
                    <a:pt x="13" y="239"/>
                  </a:lnTo>
                  <a:lnTo>
                    <a:pt x="19" y="252"/>
                  </a:lnTo>
                  <a:lnTo>
                    <a:pt x="45" y="265"/>
                  </a:lnTo>
                  <a:lnTo>
                    <a:pt x="70" y="265"/>
                  </a:lnTo>
                  <a:lnTo>
                    <a:pt x="96" y="252"/>
                  </a:lnTo>
                  <a:lnTo>
                    <a:pt x="109" y="239"/>
                  </a:lnTo>
                  <a:lnTo>
                    <a:pt x="116" y="226"/>
                  </a:lnTo>
                  <a:lnTo>
                    <a:pt x="116" y="188"/>
                  </a:lnTo>
                  <a:lnTo>
                    <a:pt x="103" y="162"/>
                  </a:lnTo>
                  <a:lnTo>
                    <a:pt x="77" y="149"/>
                  </a:lnTo>
                  <a:lnTo>
                    <a:pt x="51" y="149"/>
                  </a:lnTo>
                  <a:lnTo>
                    <a:pt x="83" y="97"/>
                  </a:lnTo>
                  <a:lnTo>
                    <a:pt x="128" y="65"/>
                  </a:lnTo>
                  <a:lnTo>
                    <a:pt x="173" y="46"/>
                  </a:lnTo>
                  <a:lnTo>
                    <a:pt x="218" y="46"/>
                  </a:lnTo>
                  <a:lnTo>
                    <a:pt x="276" y="52"/>
                  </a:lnTo>
                  <a:lnTo>
                    <a:pt x="328" y="78"/>
                  </a:lnTo>
                  <a:lnTo>
                    <a:pt x="360" y="117"/>
                  </a:lnTo>
                  <a:lnTo>
                    <a:pt x="379" y="168"/>
                  </a:lnTo>
                  <a:lnTo>
                    <a:pt x="386" y="220"/>
                  </a:lnTo>
                  <a:lnTo>
                    <a:pt x="373" y="291"/>
                  </a:lnTo>
                  <a:lnTo>
                    <a:pt x="347" y="349"/>
                  </a:lnTo>
                  <a:lnTo>
                    <a:pt x="315" y="401"/>
                  </a:lnTo>
                  <a:lnTo>
                    <a:pt x="283" y="440"/>
                  </a:lnTo>
                  <a:lnTo>
                    <a:pt x="13" y="704"/>
                  </a:lnTo>
                  <a:lnTo>
                    <a:pt x="0" y="717"/>
                  </a:lnTo>
                  <a:lnTo>
                    <a:pt x="0" y="750"/>
                  </a:lnTo>
                  <a:lnTo>
                    <a:pt x="463" y="750"/>
                  </a:lnTo>
                  <a:lnTo>
                    <a:pt x="495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8" name="Freeform 238"/>
            <p:cNvSpPr>
              <a:spLocks/>
            </p:cNvSpPr>
            <p:nvPr/>
          </p:nvSpPr>
          <p:spPr bwMode="auto">
            <a:xfrm>
              <a:off x="21423" y="13673"/>
              <a:ext cx="374" cy="1608"/>
            </a:xfrm>
            <a:custGeom>
              <a:avLst/>
              <a:gdLst/>
              <a:ahLst/>
              <a:cxnLst>
                <a:cxn ang="0">
                  <a:pos x="374" y="807"/>
                </a:cxn>
                <a:cxn ang="0">
                  <a:pos x="367" y="697"/>
                </a:cxn>
                <a:cxn ang="0">
                  <a:pos x="355" y="575"/>
                </a:cxn>
                <a:cxn ang="0">
                  <a:pos x="322" y="439"/>
                </a:cxn>
                <a:cxn ang="0">
                  <a:pos x="271" y="303"/>
                </a:cxn>
                <a:cxn ang="0">
                  <a:pos x="219" y="213"/>
                </a:cxn>
                <a:cxn ang="0">
                  <a:pos x="168" y="135"/>
                </a:cxn>
                <a:cxn ang="0">
                  <a:pos x="116" y="77"/>
                </a:cxn>
                <a:cxn ang="0">
                  <a:pos x="71" y="39"/>
                </a:cxn>
                <a:cxn ang="0">
                  <a:pos x="33" y="13"/>
                </a:cxn>
                <a:cxn ang="0">
                  <a:pos x="20" y="0"/>
                </a:cxn>
                <a:cxn ang="0">
                  <a:pos x="7" y="0"/>
                </a:cxn>
                <a:cxn ang="0">
                  <a:pos x="7" y="6"/>
                </a:cxn>
                <a:cxn ang="0">
                  <a:pos x="0" y="19"/>
                </a:cxn>
                <a:cxn ang="0">
                  <a:pos x="0" y="26"/>
                </a:cxn>
                <a:cxn ang="0">
                  <a:pos x="7" y="26"/>
                </a:cxn>
                <a:cxn ang="0">
                  <a:pos x="33" y="51"/>
                </a:cxn>
                <a:cxn ang="0">
                  <a:pos x="116" y="161"/>
                </a:cxn>
                <a:cxn ang="0">
                  <a:pos x="187" y="290"/>
                </a:cxn>
                <a:cxn ang="0">
                  <a:pos x="239" y="439"/>
                </a:cxn>
                <a:cxn ang="0">
                  <a:pos x="271" y="613"/>
                </a:cxn>
                <a:cxn ang="0">
                  <a:pos x="284" y="807"/>
                </a:cxn>
                <a:cxn ang="0">
                  <a:pos x="277" y="943"/>
                </a:cxn>
                <a:cxn ang="0">
                  <a:pos x="258" y="1078"/>
                </a:cxn>
                <a:cxn ang="0">
                  <a:pos x="226" y="1214"/>
                </a:cxn>
                <a:cxn ang="0">
                  <a:pos x="181" y="1343"/>
                </a:cxn>
                <a:cxn ang="0">
                  <a:pos x="110" y="1460"/>
                </a:cxn>
                <a:cxn ang="0">
                  <a:pos x="20" y="1569"/>
                </a:cxn>
                <a:cxn ang="0">
                  <a:pos x="7" y="1582"/>
                </a:cxn>
                <a:cxn ang="0">
                  <a:pos x="7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7" y="1608"/>
                </a:cxn>
                <a:cxn ang="0">
                  <a:pos x="20" y="1608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8" y="1466"/>
                </a:cxn>
                <a:cxn ang="0">
                  <a:pos x="219" y="1388"/>
                </a:cxn>
                <a:cxn ang="0">
                  <a:pos x="271" y="1298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4" y="807"/>
                </a:cxn>
              </a:cxnLst>
              <a:rect l="0" t="0" r="r" b="b"/>
              <a:pathLst>
                <a:path w="374" h="1608">
                  <a:moveTo>
                    <a:pt x="374" y="807"/>
                  </a:moveTo>
                  <a:lnTo>
                    <a:pt x="367" y="697"/>
                  </a:lnTo>
                  <a:lnTo>
                    <a:pt x="355" y="575"/>
                  </a:lnTo>
                  <a:lnTo>
                    <a:pt x="322" y="439"/>
                  </a:lnTo>
                  <a:lnTo>
                    <a:pt x="271" y="303"/>
                  </a:lnTo>
                  <a:lnTo>
                    <a:pt x="219" y="213"/>
                  </a:lnTo>
                  <a:lnTo>
                    <a:pt x="168" y="135"/>
                  </a:lnTo>
                  <a:lnTo>
                    <a:pt x="116" y="77"/>
                  </a:lnTo>
                  <a:lnTo>
                    <a:pt x="71" y="39"/>
                  </a:lnTo>
                  <a:lnTo>
                    <a:pt x="33" y="13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6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33" y="51"/>
                  </a:lnTo>
                  <a:lnTo>
                    <a:pt x="116" y="161"/>
                  </a:lnTo>
                  <a:lnTo>
                    <a:pt x="187" y="290"/>
                  </a:lnTo>
                  <a:lnTo>
                    <a:pt x="239" y="439"/>
                  </a:lnTo>
                  <a:lnTo>
                    <a:pt x="271" y="613"/>
                  </a:lnTo>
                  <a:lnTo>
                    <a:pt x="284" y="807"/>
                  </a:lnTo>
                  <a:lnTo>
                    <a:pt x="277" y="943"/>
                  </a:lnTo>
                  <a:lnTo>
                    <a:pt x="258" y="1078"/>
                  </a:lnTo>
                  <a:lnTo>
                    <a:pt x="226" y="1214"/>
                  </a:lnTo>
                  <a:lnTo>
                    <a:pt x="181" y="1343"/>
                  </a:lnTo>
                  <a:lnTo>
                    <a:pt x="110" y="1460"/>
                  </a:lnTo>
                  <a:lnTo>
                    <a:pt x="20" y="1569"/>
                  </a:lnTo>
                  <a:lnTo>
                    <a:pt x="7" y="1582"/>
                  </a:lnTo>
                  <a:lnTo>
                    <a:pt x="7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7" y="1608"/>
                  </a:lnTo>
                  <a:lnTo>
                    <a:pt x="20" y="1608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8" y="1466"/>
                  </a:lnTo>
                  <a:lnTo>
                    <a:pt x="219" y="1388"/>
                  </a:lnTo>
                  <a:lnTo>
                    <a:pt x="271" y="1298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4" y="8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199" name="Freeform 239"/>
            <p:cNvSpPr>
              <a:spLocks/>
            </p:cNvSpPr>
            <p:nvPr/>
          </p:nvSpPr>
          <p:spPr bwMode="auto">
            <a:xfrm>
              <a:off x="1165" y="16198"/>
              <a:ext cx="1610" cy="1098"/>
            </a:xfrm>
            <a:custGeom>
              <a:avLst/>
              <a:gdLst/>
              <a:ahLst/>
              <a:cxnLst>
                <a:cxn ang="0">
                  <a:pos x="1429" y="84"/>
                </a:cxn>
                <a:cxn ang="0">
                  <a:pos x="1487" y="52"/>
                </a:cxn>
                <a:cxn ang="0">
                  <a:pos x="1590" y="45"/>
                </a:cxn>
                <a:cxn ang="0">
                  <a:pos x="1610" y="33"/>
                </a:cxn>
                <a:cxn ang="0">
                  <a:pos x="1603" y="7"/>
                </a:cxn>
                <a:cxn ang="0">
                  <a:pos x="1320" y="0"/>
                </a:cxn>
                <a:cxn ang="0">
                  <a:pos x="1301" y="13"/>
                </a:cxn>
                <a:cxn ang="0">
                  <a:pos x="709" y="950"/>
                </a:cxn>
                <a:cxn ang="0">
                  <a:pos x="580" y="20"/>
                </a:cxn>
                <a:cxn ang="0">
                  <a:pos x="567" y="0"/>
                </a:cxn>
                <a:cxn ang="0">
                  <a:pos x="271" y="7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00" y="58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194" y="969"/>
                </a:cxn>
                <a:cxn ang="0">
                  <a:pos x="142" y="1021"/>
                </a:cxn>
                <a:cxn ang="0">
                  <a:pos x="33" y="1047"/>
                </a:cxn>
                <a:cxn ang="0">
                  <a:pos x="20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187" y="1092"/>
                </a:cxn>
                <a:cxn ang="0">
                  <a:pos x="367" y="1098"/>
                </a:cxn>
                <a:cxn ang="0">
                  <a:pos x="380" y="1079"/>
                </a:cxn>
                <a:cxn ang="0">
                  <a:pos x="367" y="1047"/>
                </a:cxn>
                <a:cxn ang="0">
                  <a:pos x="297" y="1040"/>
                </a:cxn>
                <a:cxn ang="0">
                  <a:pos x="245" y="1001"/>
                </a:cxn>
                <a:cxn ang="0">
                  <a:pos x="251" y="943"/>
                </a:cxn>
                <a:cxn ang="0">
                  <a:pos x="470" y="65"/>
                </a:cxn>
                <a:cxn ang="0">
                  <a:pos x="606" y="1072"/>
                </a:cxn>
                <a:cxn ang="0">
                  <a:pos x="612" y="1092"/>
                </a:cxn>
                <a:cxn ang="0">
                  <a:pos x="644" y="1098"/>
                </a:cxn>
                <a:cxn ang="0">
                  <a:pos x="663" y="1072"/>
                </a:cxn>
                <a:cxn ang="0">
                  <a:pos x="1088" y="976"/>
                </a:cxn>
                <a:cxn ang="0">
                  <a:pos x="1056" y="1034"/>
                </a:cxn>
                <a:cxn ang="0">
                  <a:pos x="927" y="1047"/>
                </a:cxn>
                <a:cxn ang="0">
                  <a:pos x="902" y="1053"/>
                </a:cxn>
                <a:cxn ang="0">
                  <a:pos x="895" y="1085"/>
                </a:cxn>
                <a:cxn ang="0">
                  <a:pos x="979" y="1098"/>
                </a:cxn>
                <a:cxn ang="0">
                  <a:pos x="1120" y="1092"/>
                </a:cxn>
                <a:cxn ang="0">
                  <a:pos x="1333" y="1098"/>
                </a:cxn>
                <a:cxn ang="0">
                  <a:pos x="1346" y="1079"/>
                </a:cxn>
                <a:cxn ang="0">
                  <a:pos x="1333" y="1047"/>
                </a:cxn>
                <a:cxn ang="0">
                  <a:pos x="1211" y="1040"/>
                </a:cxn>
                <a:cxn ang="0">
                  <a:pos x="1198" y="1021"/>
                </a:cxn>
                <a:cxn ang="0">
                  <a:pos x="1204" y="1001"/>
                </a:cxn>
                <a:cxn ang="0">
                  <a:pos x="1423" y="123"/>
                </a:cxn>
              </a:cxnLst>
              <a:rect l="0" t="0" r="r" b="b"/>
              <a:pathLst>
                <a:path w="1610" h="1098">
                  <a:moveTo>
                    <a:pt x="1423" y="123"/>
                  </a:moveTo>
                  <a:lnTo>
                    <a:pt x="1429" y="84"/>
                  </a:lnTo>
                  <a:lnTo>
                    <a:pt x="1449" y="65"/>
                  </a:lnTo>
                  <a:lnTo>
                    <a:pt x="1487" y="52"/>
                  </a:lnTo>
                  <a:lnTo>
                    <a:pt x="1578" y="52"/>
                  </a:lnTo>
                  <a:lnTo>
                    <a:pt x="1590" y="45"/>
                  </a:lnTo>
                  <a:lnTo>
                    <a:pt x="1603" y="45"/>
                  </a:lnTo>
                  <a:lnTo>
                    <a:pt x="1610" y="33"/>
                  </a:lnTo>
                  <a:lnTo>
                    <a:pt x="1610" y="7"/>
                  </a:lnTo>
                  <a:lnTo>
                    <a:pt x="1603" y="7"/>
                  </a:lnTo>
                  <a:lnTo>
                    <a:pt x="1590" y="0"/>
                  </a:lnTo>
                  <a:lnTo>
                    <a:pt x="1320" y="0"/>
                  </a:lnTo>
                  <a:lnTo>
                    <a:pt x="1314" y="7"/>
                  </a:lnTo>
                  <a:lnTo>
                    <a:pt x="1301" y="13"/>
                  </a:lnTo>
                  <a:lnTo>
                    <a:pt x="1294" y="33"/>
                  </a:lnTo>
                  <a:lnTo>
                    <a:pt x="709" y="950"/>
                  </a:lnTo>
                  <a:lnTo>
                    <a:pt x="580" y="39"/>
                  </a:lnTo>
                  <a:lnTo>
                    <a:pt x="580" y="20"/>
                  </a:lnTo>
                  <a:lnTo>
                    <a:pt x="573" y="7"/>
                  </a:lnTo>
                  <a:lnTo>
                    <a:pt x="567" y="0"/>
                  </a:lnTo>
                  <a:lnTo>
                    <a:pt x="284" y="0"/>
                  </a:lnTo>
                  <a:lnTo>
                    <a:pt x="271" y="7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0" y="52"/>
                  </a:lnTo>
                  <a:lnTo>
                    <a:pt x="400" y="58"/>
                  </a:lnTo>
                  <a:lnTo>
                    <a:pt x="406" y="58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6" y="110"/>
                  </a:lnTo>
                  <a:lnTo>
                    <a:pt x="206" y="930"/>
                  </a:lnTo>
                  <a:lnTo>
                    <a:pt x="194" y="969"/>
                  </a:lnTo>
                  <a:lnTo>
                    <a:pt x="174" y="995"/>
                  </a:lnTo>
                  <a:lnTo>
                    <a:pt x="142" y="1021"/>
                  </a:lnTo>
                  <a:lnTo>
                    <a:pt x="97" y="1040"/>
                  </a:lnTo>
                  <a:lnTo>
                    <a:pt x="33" y="1047"/>
                  </a:lnTo>
                  <a:lnTo>
                    <a:pt x="26" y="1047"/>
                  </a:lnTo>
                  <a:lnTo>
                    <a:pt x="20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7" y="1092"/>
                  </a:lnTo>
                  <a:lnTo>
                    <a:pt x="13" y="1098"/>
                  </a:lnTo>
                  <a:lnTo>
                    <a:pt x="103" y="1098"/>
                  </a:lnTo>
                  <a:lnTo>
                    <a:pt x="187" y="1092"/>
                  </a:lnTo>
                  <a:lnTo>
                    <a:pt x="271" y="1098"/>
                  </a:lnTo>
                  <a:lnTo>
                    <a:pt x="367" y="1098"/>
                  </a:lnTo>
                  <a:lnTo>
                    <a:pt x="374" y="1092"/>
                  </a:lnTo>
                  <a:lnTo>
                    <a:pt x="380" y="1079"/>
                  </a:lnTo>
                  <a:lnTo>
                    <a:pt x="380" y="1060"/>
                  </a:lnTo>
                  <a:lnTo>
                    <a:pt x="367" y="1047"/>
                  </a:lnTo>
                  <a:lnTo>
                    <a:pt x="354" y="1047"/>
                  </a:lnTo>
                  <a:lnTo>
                    <a:pt x="297" y="1040"/>
                  </a:lnTo>
                  <a:lnTo>
                    <a:pt x="264" y="1027"/>
                  </a:lnTo>
                  <a:lnTo>
                    <a:pt x="245" y="1001"/>
                  </a:lnTo>
                  <a:lnTo>
                    <a:pt x="245" y="956"/>
                  </a:lnTo>
                  <a:lnTo>
                    <a:pt x="251" y="943"/>
                  </a:lnTo>
                  <a:lnTo>
                    <a:pt x="464" y="65"/>
                  </a:lnTo>
                  <a:lnTo>
                    <a:pt x="470" y="65"/>
                  </a:lnTo>
                  <a:lnTo>
                    <a:pt x="606" y="1060"/>
                  </a:lnTo>
                  <a:lnTo>
                    <a:pt x="606" y="1072"/>
                  </a:lnTo>
                  <a:lnTo>
                    <a:pt x="612" y="1085"/>
                  </a:lnTo>
                  <a:lnTo>
                    <a:pt x="612" y="1092"/>
                  </a:lnTo>
                  <a:lnTo>
                    <a:pt x="618" y="1098"/>
                  </a:lnTo>
                  <a:lnTo>
                    <a:pt x="644" y="1098"/>
                  </a:lnTo>
                  <a:lnTo>
                    <a:pt x="651" y="1085"/>
                  </a:lnTo>
                  <a:lnTo>
                    <a:pt x="663" y="1072"/>
                  </a:lnTo>
                  <a:lnTo>
                    <a:pt x="1314" y="52"/>
                  </a:lnTo>
                  <a:lnTo>
                    <a:pt x="1088" y="976"/>
                  </a:lnTo>
                  <a:lnTo>
                    <a:pt x="1075" y="1014"/>
                  </a:lnTo>
                  <a:lnTo>
                    <a:pt x="1056" y="1034"/>
                  </a:lnTo>
                  <a:lnTo>
                    <a:pt x="1011" y="1047"/>
                  </a:lnTo>
                  <a:lnTo>
                    <a:pt x="927" y="1047"/>
                  </a:lnTo>
                  <a:lnTo>
                    <a:pt x="915" y="1053"/>
                  </a:lnTo>
                  <a:lnTo>
                    <a:pt x="902" y="1053"/>
                  </a:lnTo>
                  <a:lnTo>
                    <a:pt x="895" y="1066"/>
                  </a:lnTo>
                  <a:lnTo>
                    <a:pt x="895" y="1085"/>
                  </a:lnTo>
                  <a:lnTo>
                    <a:pt x="908" y="1098"/>
                  </a:lnTo>
                  <a:lnTo>
                    <a:pt x="979" y="1098"/>
                  </a:lnTo>
                  <a:lnTo>
                    <a:pt x="1056" y="1092"/>
                  </a:lnTo>
                  <a:lnTo>
                    <a:pt x="1120" y="1092"/>
                  </a:lnTo>
                  <a:lnTo>
                    <a:pt x="1217" y="1098"/>
                  </a:lnTo>
                  <a:lnTo>
                    <a:pt x="1333" y="1098"/>
                  </a:lnTo>
                  <a:lnTo>
                    <a:pt x="1339" y="1092"/>
                  </a:lnTo>
                  <a:lnTo>
                    <a:pt x="1346" y="1079"/>
                  </a:lnTo>
                  <a:lnTo>
                    <a:pt x="1346" y="1060"/>
                  </a:lnTo>
                  <a:lnTo>
                    <a:pt x="1333" y="1047"/>
                  </a:lnTo>
                  <a:lnTo>
                    <a:pt x="1230" y="1047"/>
                  </a:lnTo>
                  <a:lnTo>
                    <a:pt x="1211" y="1040"/>
                  </a:lnTo>
                  <a:lnTo>
                    <a:pt x="1204" y="1034"/>
                  </a:lnTo>
                  <a:lnTo>
                    <a:pt x="1198" y="1021"/>
                  </a:lnTo>
                  <a:lnTo>
                    <a:pt x="1198" y="1008"/>
                  </a:lnTo>
                  <a:lnTo>
                    <a:pt x="1204" y="1001"/>
                  </a:lnTo>
                  <a:lnTo>
                    <a:pt x="1211" y="982"/>
                  </a:lnTo>
                  <a:lnTo>
                    <a:pt x="1423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0" name="Freeform 240"/>
            <p:cNvSpPr>
              <a:spLocks/>
            </p:cNvSpPr>
            <p:nvPr/>
          </p:nvSpPr>
          <p:spPr bwMode="auto">
            <a:xfrm>
              <a:off x="2736" y="16773"/>
              <a:ext cx="534" cy="782"/>
            </a:xfrm>
            <a:custGeom>
              <a:avLst/>
              <a:gdLst/>
              <a:ahLst/>
              <a:cxnLst>
                <a:cxn ang="0">
                  <a:pos x="522" y="84"/>
                </a:cxn>
                <a:cxn ang="0">
                  <a:pos x="528" y="71"/>
                </a:cxn>
                <a:cxn ang="0">
                  <a:pos x="534" y="65"/>
                </a:cxn>
                <a:cxn ang="0">
                  <a:pos x="534" y="39"/>
                </a:cxn>
                <a:cxn ang="0">
                  <a:pos x="187" y="39"/>
                </a:cxn>
                <a:cxn ang="0">
                  <a:pos x="167" y="32"/>
                </a:cxn>
                <a:cxn ang="0">
                  <a:pos x="116" y="32"/>
                </a:cxn>
                <a:cxn ang="0">
                  <a:pos x="90" y="19"/>
                </a:cxn>
                <a:cxn ang="0">
                  <a:pos x="84" y="19"/>
                </a:cxn>
                <a:cxn ang="0">
                  <a:pos x="84" y="7"/>
                </a:cxn>
                <a:cxn ang="0">
                  <a:pos x="77" y="0"/>
                </a:cxn>
                <a:cxn ang="0">
                  <a:pos x="39" y="0"/>
                </a:cxn>
                <a:cxn ang="0">
                  <a:pos x="0" y="239"/>
                </a:cxn>
                <a:cxn ang="0">
                  <a:pos x="39" y="239"/>
                </a:cxn>
                <a:cxn ang="0">
                  <a:pos x="39" y="226"/>
                </a:cxn>
                <a:cxn ang="0">
                  <a:pos x="64" y="149"/>
                </a:cxn>
                <a:cxn ang="0">
                  <a:pos x="71" y="142"/>
                </a:cxn>
                <a:cxn ang="0">
                  <a:pos x="90" y="136"/>
                </a:cxn>
                <a:cxn ang="0">
                  <a:pos x="431" y="136"/>
                </a:cxn>
                <a:cxn ang="0">
                  <a:pos x="393" y="187"/>
                </a:cxn>
                <a:cxn ang="0">
                  <a:pos x="348" y="239"/>
                </a:cxn>
                <a:cxn ang="0">
                  <a:pos x="316" y="284"/>
                </a:cxn>
                <a:cxn ang="0">
                  <a:pos x="245" y="394"/>
                </a:cxn>
                <a:cxn ang="0">
                  <a:pos x="193" y="504"/>
                </a:cxn>
                <a:cxn ang="0">
                  <a:pos x="167" y="594"/>
                </a:cxn>
                <a:cxn ang="0">
                  <a:pos x="155" y="665"/>
                </a:cxn>
                <a:cxn ang="0">
                  <a:pos x="155" y="743"/>
                </a:cxn>
                <a:cxn ang="0">
                  <a:pos x="161" y="749"/>
                </a:cxn>
                <a:cxn ang="0">
                  <a:pos x="174" y="775"/>
                </a:cxn>
                <a:cxn ang="0">
                  <a:pos x="187" y="782"/>
                </a:cxn>
                <a:cxn ang="0">
                  <a:pos x="225" y="782"/>
                </a:cxn>
                <a:cxn ang="0">
                  <a:pos x="251" y="769"/>
                </a:cxn>
                <a:cxn ang="0">
                  <a:pos x="258" y="756"/>
                </a:cxn>
                <a:cxn ang="0">
                  <a:pos x="258" y="749"/>
                </a:cxn>
                <a:cxn ang="0">
                  <a:pos x="264" y="736"/>
                </a:cxn>
                <a:cxn ang="0">
                  <a:pos x="264" y="672"/>
                </a:cxn>
                <a:cxn ang="0">
                  <a:pos x="270" y="556"/>
                </a:cxn>
                <a:cxn ang="0">
                  <a:pos x="283" y="465"/>
                </a:cxn>
                <a:cxn ang="0">
                  <a:pos x="303" y="394"/>
                </a:cxn>
                <a:cxn ang="0">
                  <a:pos x="328" y="336"/>
                </a:cxn>
                <a:cxn ang="0">
                  <a:pos x="354" y="297"/>
                </a:cxn>
                <a:cxn ang="0">
                  <a:pos x="522" y="84"/>
                </a:cxn>
              </a:cxnLst>
              <a:rect l="0" t="0" r="r" b="b"/>
              <a:pathLst>
                <a:path w="534" h="782">
                  <a:moveTo>
                    <a:pt x="522" y="84"/>
                  </a:moveTo>
                  <a:lnTo>
                    <a:pt x="528" y="71"/>
                  </a:lnTo>
                  <a:lnTo>
                    <a:pt x="534" y="65"/>
                  </a:lnTo>
                  <a:lnTo>
                    <a:pt x="534" y="39"/>
                  </a:lnTo>
                  <a:lnTo>
                    <a:pt x="187" y="39"/>
                  </a:lnTo>
                  <a:lnTo>
                    <a:pt x="167" y="32"/>
                  </a:lnTo>
                  <a:lnTo>
                    <a:pt x="116" y="32"/>
                  </a:lnTo>
                  <a:lnTo>
                    <a:pt x="90" y="19"/>
                  </a:lnTo>
                  <a:lnTo>
                    <a:pt x="84" y="19"/>
                  </a:lnTo>
                  <a:lnTo>
                    <a:pt x="84" y="7"/>
                  </a:lnTo>
                  <a:lnTo>
                    <a:pt x="77" y="0"/>
                  </a:lnTo>
                  <a:lnTo>
                    <a:pt x="39" y="0"/>
                  </a:lnTo>
                  <a:lnTo>
                    <a:pt x="0" y="239"/>
                  </a:lnTo>
                  <a:lnTo>
                    <a:pt x="39" y="239"/>
                  </a:lnTo>
                  <a:lnTo>
                    <a:pt x="39" y="226"/>
                  </a:lnTo>
                  <a:lnTo>
                    <a:pt x="64" y="149"/>
                  </a:lnTo>
                  <a:lnTo>
                    <a:pt x="71" y="142"/>
                  </a:lnTo>
                  <a:lnTo>
                    <a:pt x="90" y="136"/>
                  </a:lnTo>
                  <a:lnTo>
                    <a:pt x="431" y="136"/>
                  </a:lnTo>
                  <a:lnTo>
                    <a:pt x="393" y="187"/>
                  </a:lnTo>
                  <a:lnTo>
                    <a:pt x="348" y="239"/>
                  </a:lnTo>
                  <a:lnTo>
                    <a:pt x="316" y="284"/>
                  </a:lnTo>
                  <a:lnTo>
                    <a:pt x="245" y="394"/>
                  </a:lnTo>
                  <a:lnTo>
                    <a:pt x="193" y="504"/>
                  </a:lnTo>
                  <a:lnTo>
                    <a:pt x="167" y="594"/>
                  </a:lnTo>
                  <a:lnTo>
                    <a:pt x="155" y="665"/>
                  </a:lnTo>
                  <a:lnTo>
                    <a:pt x="155" y="743"/>
                  </a:lnTo>
                  <a:lnTo>
                    <a:pt x="161" y="749"/>
                  </a:lnTo>
                  <a:lnTo>
                    <a:pt x="174" y="775"/>
                  </a:lnTo>
                  <a:lnTo>
                    <a:pt x="187" y="782"/>
                  </a:lnTo>
                  <a:lnTo>
                    <a:pt x="225" y="782"/>
                  </a:lnTo>
                  <a:lnTo>
                    <a:pt x="251" y="769"/>
                  </a:lnTo>
                  <a:lnTo>
                    <a:pt x="258" y="756"/>
                  </a:lnTo>
                  <a:lnTo>
                    <a:pt x="258" y="749"/>
                  </a:lnTo>
                  <a:lnTo>
                    <a:pt x="264" y="736"/>
                  </a:lnTo>
                  <a:lnTo>
                    <a:pt x="264" y="672"/>
                  </a:lnTo>
                  <a:lnTo>
                    <a:pt x="270" y="556"/>
                  </a:lnTo>
                  <a:lnTo>
                    <a:pt x="283" y="465"/>
                  </a:lnTo>
                  <a:lnTo>
                    <a:pt x="303" y="394"/>
                  </a:lnTo>
                  <a:lnTo>
                    <a:pt x="328" y="336"/>
                  </a:lnTo>
                  <a:lnTo>
                    <a:pt x="354" y="297"/>
                  </a:lnTo>
                  <a:lnTo>
                    <a:pt x="522" y="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1" name="Freeform 241"/>
            <p:cNvSpPr>
              <a:spLocks noEditPoints="1"/>
            </p:cNvSpPr>
            <p:nvPr/>
          </p:nvSpPr>
          <p:spPr bwMode="auto">
            <a:xfrm>
              <a:off x="5073" y="16709"/>
              <a:ext cx="1068" cy="374"/>
            </a:xfrm>
            <a:custGeom>
              <a:avLst/>
              <a:gdLst/>
              <a:ahLst/>
              <a:cxnLst>
                <a:cxn ang="0">
                  <a:pos x="1010" y="64"/>
                </a:cxn>
                <a:cxn ang="0">
                  <a:pos x="1036" y="64"/>
                </a:cxn>
                <a:cxn ang="0">
                  <a:pos x="1049" y="58"/>
                </a:cxn>
                <a:cxn ang="0">
                  <a:pos x="1062" y="45"/>
                </a:cxn>
                <a:cxn ang="0">
                  <a:pos x="1068" y="32"/>
                </a:cxn>
                <a:cxn ang="0">
                  <a:pos x="1056" y="6"/>
                </a:cxn>
                <a:cxn ang="0">
                  <a:pos x="1049" y="0"/>
                </a:cxn>
                <a:cxn ang="0">
                  <a:pos x="19" y="0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45"/>
                </a:cxn>
                <a:cxn ang="0">
                  <a:pos x="6" y="51"/>
                </a:cxn>
                <a:cxn ang="0">
                  <a:pos x="19" y="58"/>
                </a:cxn>
                <a:cxn ang="0">
                  <a:pos x="32" y="58"/>
                </a:cxn>
                <a:cxn ang="0">
                  <a:pos x="38" y="64"/>
                </a:cxn>
                <a:cxn ang="0">
                  <a:pos x="51" y="64"/>
                </a:cxn>
                <a:cxn ang="0">
                  <a:pos x="1010" y="64"/>
                </a:cxn>
                <a:cxn ang="0">
                  <a:pos x="1010" y="374"/>
                </a:cxn>
                <a:cxn ang="0">
                  <a:pos x="1036" y="374"/>
                </a:cxn>
                <a:cxn ang="0">
                  <a:pos x="1049" y="368"/>
                </a:cxn>
                <a:cxn ang="0">
                  <a:pos x="1062" y="355"/>
                </a:cxn>
                <a:cxn ang="0">
                  <a:pos x="1068" y="342"/>
                </a:cxn>
                <a:cxn ang="0">
                  <a:pos x="1056" y="316"/>
                </a:cxn>
                <a:cxn ang="0">
                  <a:pos x="1049" y="316"/>
                </a:cxn>
                <a:cxn ang="0">
                  <a:pos x="1036" y="310"/>
                </a:cxn>
                <a:cxn ang="0">
                  <a:pos x="26" y="310"/>
                </a:cxn>
                <a:cxn ang="0">
                  <a:pos x="19" y="316"/>
                </a:cxn>
                <a:cxn ang="0">
                  <a:pos x="6" y="316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6" y="361"/>
                </a:cxn>
                <a:cxn ang="0">
                  <a:pos x="19" y="368"/>
                </a:cxn>
                <a:cxn ang="0">
                  <a:pos x="26" y="374"/>
                </a:cxn>
                <a:cxn ang="0">
                  <a:pos x="51" y="374"/>
                </a:cxn>
                <a:cxn ang="0">
                  <a:pos x="1010" y="374"/>
                </a:cxn>
              </a:cxnLst>
              <a:rect l="0" t="0" r="r" b="b"/>
              <a:pathLst>
                <a:path w="1068" h="374">
                  <a:moveTo>
                    <a:pt x="1010" y="64"/>
                  </a:moveTo>
                  <a:lnTo>
                    <a:pt x="1036" y="64"/>
                  </a:lnTo>
                  <a:lnTo>
                    <a:pt x="1049" y="58"/>
                  </a:lnTo>
                  <a:lnTo>
                    <a:pt x="1062" y="45"/>
                  </a:lnTo>
                  <a:lnTo>
                    <a:pt x="1068" y="32"/>
                  </a:lnTo>
                  <a:lnTo>
                    <a:pt x="1056" y="6"/>
                  </a:lnTo>
                  <a:lnTo>
                    <a:pt x="1049" y="0"/>
                  </a:lnTo>
                  <a:lnTo>
                    <a:pt x="19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45"/>
                  </a:lnTo>
                  <a:lnTo>
                    <a:pt x="6" y="51"/>
                  </a:lnTo>
                  <a:lnTo>
                    <a:pt x="19" y="58"/>
                  </a:lnTo>
                  <a:lnTo>
                    <a:pt x="32" y="58"/>
                  </a:lnTo>
                  <a:lnTo>
                    <a:pt x="38" y="64"/>
                  </a:lnTo>
                  <a:lnTo>
                    <a:pt x="51" y="64"/>
                  </a:lnTo>
                  <a:lnTo>
                    <a:pt x="1010" y="64"/>
                  </a:lnTo>
                  <a:close/>
                  <a:moveTo>
                    <a:pt x="1010" y="374"/>
                  </a:moveTo>
                  <a:lnTo>
                    <a:pt x="1036" y="374"/>
                  </a:lnTo>
                  <a:lnTo>
                    <a:pt x="1049" y="368"/>
                  </a:lnTo>
                  <a:lnTo>
                    <a:pt x="1062" y="355"/>
                  </a:lnTo>
                  <a:lnTo>
                    <a:pt x="1068" y="342"/>
                  </a:lnTo>
                  <a:lnTo>
                    <a:pt x="1056" y="316"/>
                  </a:lnTo>
                  <a:lnTo>
                    <a:pt x="1049" y="316"/>
                  </a:lnTo>
                  <a:lnTo>
                    <a:pt x="1036" y="310"/>
                  </a:lnTo>
                  <a:lnTo>
                    <a:pt x="26" y="310"/>
                  </a:lnTo>
                  <a:lnTo>
                    <a:pt x="19" y="316"/>
                  </a:lnTo>
                  <a:lnTo>
                    <a:pt x="6" y="316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6" y="361"/>
                  </a:lnTo>
                  <a:lnTo>
                    <a:pt x="19" y="368"/>
                  </a:lnTo>
                  <a:lnTo>
                    <a:pt x="26" y="374"/>
                  </a:lnTo>
                  <a:lnTo>
                    <a:pt x="51" y="374"/>
                  </a:lnTo>
                  <a:lnTo>
                    <a:pt x="1010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2" name="Freeform 242"/>
            <p:cNvSpPr>
              <a:spLocks/>
            </p:cNvSpPr>
            <p:nvPr/>
          </p:nvSpPr>
          <p:spPr bwMode="auto">
            <a:xfrm>
              <a:off x="7995" y="16088"/>
              <a:ext cx="367" cy="1609"/>
            </a:xfrm>
            <a:custGeom>
              <a:avLst/>
              <a:gdLst/>
              <a:ahLst/>
              <a:cxnLst>
                <a:cxn ang="0">
                  <a:pos x="367" y="1596"/>
                </a:cxn>
                <a:cxn ang="0">
                  <a:pos x="367" y="1589"/>
                </a:cxn>
                <a:cxn ang="0">
                  <a:pos x="361" y="1583"/>
                </a:cxn>
                <a:cxn ang="0">
                  <a:pos x="354" y="1570"/>
                </a:cxn>
                <a:cxn ang="0">
                  <a:pos x="342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1"/>
                </a:cxn>
                <a:cxn ang="0">
                  <a:pos x="90" y="808"/>
                </a:cxn>
                <a:cxn ang="0">
                  <a:pos x="97" y="666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2"/>
                </a:cxn>
                <a:cxn ang="0">
                  <a:pos x="264" y="149"/>
                </a:cxn>
                <a:cxn ang="0">
                  <a:pos x="348" y="46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7"/>
                </a:cxn>
                <a:cxn ang="0">
                  <a:pos x="258" y="84"/>
                </a:cxn>
                <a:cxn ang="0">
                  <a:pos x="206" y="143"/>
                </a:cxn>
                <a:cxn ang="0">
                  <a:pos x="148" y="220"/>
                </a:cxn>
                <a:cxn ang="0">
                  <a:pos x="97" y="317"/>
                </a:cxn>
                <a:cxn ang="0">
                  <a:pos x="39" y="491"/>
                </a:cxn>
                <a:cxn ang="0">
                  <a:pos x="7" y="659"/>
                </a:cxn>
                <a:cxn ang="0">
                  <a:pos x="0" y="808"/>
                </a:cxn>
                <a:cxn ang="0">
                  <a:pos x="0" y="911"/>
                </a:cxn>
                <a:cxn ang="0">
                  <a:pos x="20" y="1034"/>
                </a:cxn>
                <a:cxn ang="0">
                  <a:pos x="52" y="1170"/>
                </a:cxn>
                <a:cxn ang="0">
                  <a:pos x="103" y="1305"/>
                </a:cxn>
                <a:cxn ang="0">
                  <a:pos x="155" y="1396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9"/>
                </a:cxn>
                <a:cxn ang="0">
                  <a:pos x="361" y="1609"/>
                </a:cxn>
                <a:cxn ang="0">
                  <a:pos x="367" y="1602"/>
                </a:cxn>
                <a:cxn ang="0">
                  <a:pos x="367" y="1596"/>
                </a:cxn>
              </a:cxnLst>
              <a:rect l="0" t="0" r="r" b="b"/>
              <a:pathLst>
                <a:path w="367" h="1609">
                  <a:moveTo>
                    <a:pt x="367" y="1596"/>
                  </a:moveTo>
                  <a:lnTo>
                    <a:pt x="367" y="1589"/>
                  </a:lnTo>
                  <a:lnTo>
                    <a:pt x="361" y="1583"/>
                  </a:lnTo>
                  <a:lnTo>
                    <a:pt x="354" y="1570"/>
                  </a:lnTo>
                  <a:lnTo>
                    <a:pt x="342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1"/>
                  </a:lnTo>
                  <a:lnTo>
                    <a:pt x="90" y="808"/>
                  </a:lnTo>
                  <a:lnTo>
                    <a:pt x="97" y="666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2"/>
                  </a:lnTo>
                  <a:lnTo>
                    <a:pt x="264" y="149"/>
                  </a:lnTo>
                  <a:lnTo>
                    <a:pt x="348" y="46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7"/>
                  </a:lnTo>
                  <a:lnTo>
                    <a:pt x="258" y="84"/>
                  </a:lnTo>
                  <a:lnTo>
                    <a:pt x="206" y="143"/>
                  </a:lnTo>
                  <a:lnTo>
                    <a:pt x="148" y="220"/>
                  </a:lnTo>
                  <a:lnTo>
                    <a:pt x="97" y="317"/>
                  </a:lnTo>
                  <a:lnTo>
                    <a:pt x="39" y="491"/>
                  </a:lnTo>
                  <a:lnTo>
                    <a:pt x="7" y="659"/>
                  </a:lnTo>
                  <a:lnTo>
                    <a:pt x="0" y="808"/>
                  </a:lnTo>
                  <a:lnTo>
                    <a:pt x="0" y="911"/>
                  </a:lnTo>
                  <a:lnTo>
                    <a:pt x="20" y="1034"/>
                  </a:lnTo>
                  <a:lnTo>
                    <a:pt x="52" y="1170"/>
                  </a:lnTo>
                  <a:lnTo>
                    <a:pt x="103" y="1305"/>
                  </a:lnTo>
                  <a:lnTo>
                    <a:pt x="155" y="1396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9"/>
                  </a:lnTo>
                  <a:lnTo>
                    <a:pt x="361" y="1609"/>
                  </a:lnTo>
                  <a:lnTo>
                    <a:pt x="367" y="1602"/>
                  </a:lnTo>
                  <a:lnTo>
                    <a:pt x="367" y="1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3" name="Freeform 243"/>
            <p:cNvSpPr>
              <a:spLocks noEditPoints="1"/>
            </p:cNvSpPr>
            <p:nvPr/>
          </p:nvSpPr>
          <p:spPr bwMode="auto">
            <a:xfrm>
              <a:off x="8517" y="16147"/>
              <a:ext cx="1101" cy="1149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3" y="1091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49"/>
                </a:cxn>
                <a:cxn ang="0">
                  <a:pos x="238" y="1149"/>
                </a:cxn>
                <a:cxn ang="0">
                  <a:pos x="347" y="1136"/>
                </a:cxn>
                <a:cxn ang="0">
                  <a:pos x="341" y="1104"/>
                </a:cxn>
                <a:cxn ang="0">
                  <a:pos x="302" y="1098"/>
                </a:cxn>
                <a:cxn ang="0">
                  <a:pos x="270" y="1085"/>
                </a:cxn>
                <a:cxn ang="0">
                  <a:pos x="244" y="1046"/>
                </a:cxn>
                <a:cxn ang="0">
                  <a:pos x="270" y="981"/>
                </a:cxn>
                <a:cxn ang="0">
                  <a:pos x="283" y="962"/>
                </a:cxn>
                <a:cxn ang="0">
                  <a:pos x="315" y="910"/>
                </a:cxn>
                <a:cxn ang="0">
                  <a:pos x="392" y="775"/>
                </a:cxn>
                <a:cxn ang="0">
                  <a:pos x="798" y="807"/>
                </a:cxn>
                <a:cxn ang="0">
                  <a:pos x="811" y="975"/>
                </a:cxn>
                <a:cxn ang="0">
                  <a:pos x="817" y="1046"/>
                </a:cxn>
                <a:cxn ang="0">
                  <a:pos x="772" y="1091"/>
                </a:cxn>
                <a:cxn ang="0">
                  <a:pos x="689" y="1098"/>
                </a:cxn>
                <a:cxn ang="0">
                  <a:pos x="669" y="1104"/>
                </a:cxn>
                <a:cxn ang="0">
                  <a:pos x="663" y="1130"/>
                </a:cxn>
                <a:cxn ang="0">
                  <a:pos x="676" y="1149"/>
                </a:cxn>
                <a:cxn ang="0">
                  <a:pos x="888" y="1143"/>
                </a:cxn>
                <a:cxn ang="0">
                  <a:pos x="1010" y="1149"/>
                </a:cxn>
                <a:cxn ang="0">
                  <a:pos x="1088" y="1143"/>
                </a:cxn>
                <a:cxn ang="0">
                  <a:pos x="1094" y="1104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39"/>
                </a:cxn>
                <a:cxn ang="0">
                  <a:pos x="856" y="19"/>
                </a:cxn>
                <a:cxn ang="0">
                  <a:pos x="843" y="0"/>
                </a:cxn>
                <a:cxn ang="0">
                  <a:pos x="804" y="6"/>
                </a:cxn>
                <a:cxn ang="0">
                  <a:pos x="785" y="25"/>
                </a:cxn>
                <a:cxn ang="0">
                  <a:pos x="418" y="729"/>
                </a:cxn>
                <a:cxn ang="0">
                  <a:pos x="792" y="729"/>
                </a:cxn>
              </a:cxnLst>
              <a:rect l="0" t="0" r="r" b="b"/>
              <a:pathLst>
                <a:path w="1101" h="1149">
                  <a:moveTo>
                    <a:pt x="232" y="962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3" y="1091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7"/>
                  </a:lnTo>
                  <a:lnTo>
                    <a:pt x="0" y="1143"/>
                  </a:lnTo>
                  <a:lnTo>
                    <a:pt x="6" y="1149"/>
                  </a:lnTo>
                  <a:lnTo>
                    <a:pt x="90" y="1149"/>
                  </a:lnTo>
                  <a:lnTo>
                    <a:pt x="154" y="1143"/>
                  </a:lnTo>
                  <a:lnTo>
                    <a:pt x="238" y="1149"/>
                  </a:lnTo>
                  <a:lnTo>
                    <a:pt x="335" y="1149"/>
                  </a:lnTo>
                  <a:lnTo>
                    <a:pt x="347" y="1136"/>
                  </a:lnTo>
                  <a:lnTo>
                    <a:pt x="347" y="1111"/>
                  </a:lnTo>
                  <a:lnTo>
                    <a:pt x="341" y="1104"/>
                  </a:lnTo>
                  <a:lnTo>
                    <a:pt x="328" y="1098"/>
                  </a:lnTo>
                  <a:lnTo>
                    <a:pt x="302" y="1098"/>
                  </a:lnTo>
                  <a:lnTo>
                    <a:pt x="283" y="1091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4" y="1046"/>
                  </a:lnTo>
                  <a:lnTo>
                    <a:pt x="257" y="1007"/>
                  </a:lnTo>
                  <a:lnTo>
                    <a:pt x="270" y="981"/>
                  </a:lnTo>
                  <a:lnTo>
                    <a:pt x="277" y="975"/>
                  </a:lnTo>
                  <a:lnTo>
                    <a:pt x="283" y="962"/>
                  </a:lnTo>
                  <a:lnTo>
                    <a:pt x="296" y="943"/>
                  </a:lnTo>
                  <a:lnTo>
                    <a:pt x="315" y="910"/>
                  </a:lnTo>
                  <a:lnTo>
                    <a:pt x="347" y="859"/>
                  </a:lnTo>
                  <a:lnTo>
                    <a:pt x="392" y="775"/>
                  </a:lnTo>
                  <a:lnTo>
                    <a:pt x="792" y="775"/>
                  </a:lnTo>
                  <a:lnTo>
                    <a:pt x="798" y="807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7" y="1020"/>
                  </a:lnTo>
                  <a:lnTo>
                    <a:pt x="817" y="1046"/>
                  </a:lnTo>
                  <a:lnTo>
                    <a:pt x="804" y="1072"/>
                  </a:lnTo>
                  <a:lnTo>
                    <a:pt x="772" y="1091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4"/>
                  </a:lnTo>
                  <a:lnTo>
                    <a:pt x="669" y="1104"/>
                  </a:lnTo>
                  <a:lnTo>
                    <a:pt x="669" y="1117"/>
                  </a:lnTo>
                  <a:lnTo>
                    <a:pt x="663" y="1130"/>
                  </a:lnTo>
                  <a:lnTo>
                    <a:pt x="663" y="1136"/>
                  </a:lnTo>
                  <a:lnTo>
                    <a:pt x="676" y="1149"/>
                  </a:lnTo>
                  <a:lnTo>
                    <a:pt x="785" y="1149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0" y="1149"/>
                  </a:lnTo>
                  <a:lnTo>
                    <a:pt x="1081" y="1149"/>
                  </a:lnTo>
                  <a:lnTo>
                    <a:pt x="1088" y="1143"/>
                  </a:lnTo>
                  <a:lnTo>
                    <a:pt x="1101" y="1117"/>
                  </a:lnTo>
                  <a:lnTo>
                    <a:pt x="1094" y="1104"/>
                  </a:lnTo>
                  <a:lnTo>
                    <a:pt x="1088" y="1104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39"/>
                  </a:lnTo>
                  <a:lnTo>
                    <a:pt x="856" y="38"/>
                  </a:lnTo>
                  <a:lnTo>
                    <a:pt x="856" y="19"/>
                  </a:lnTo>
                  <a:lnTo>
                    <a:pt x="850" y="6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4" y="6"/>
                  </a:lnTo>
                  <a:lnTo>
                    <a:pt x="792" y="12"/>
                  </a:lnTo>
                  <a:lnTo>
                    <a:pt x="785" y="25"/>
                  </a:lnTo>
                  <a:lnTo>
                    <a:pt x="232" y="962"/>
                  </a:lnTo>
                  <a:close/>
                  <a:moveTo>
                    <a:pt x="418" y="729"/>
                  </a:moveTo>
                  <a:lnTo>
                    <a:pt x="740" y="200"/>
                  </a:lnTo>
                  <a:lnTo>
                    <a:pt x="792" y="729"/>
                  </a:lnTo>
                  <a:lnTo>
                    <a:pt x="418" y="7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4" name="Freeform 244"/>
            <p:cNvSpPr>
              <a:spLocks/>
            </p:cNvSpPr>
            <p:nvPr/>
          </p:nvSpPr>
          <p:spPr bwMode="auto">
            <a:xfrm>
              <a:off x="9727" y="16786"/>
              <a:ext cx="496" cy="749"/>
            </a:xfrm>
            <a:custGeom>
              <a:avLst/>
              <a:gdLst/>
              <a:ahLst/>
              <a:cxnLst>
                <a:cxn ang="0">
                  <a:pos x="496" y="543"/>
                </a:cxn>
                <a:cxn ang="0">
                  <a:pos x="457" y="543"/>
                </a:cxn>
                <a:cxn ang="0">
                  <a:pos x="444" y="620"/>
                </a:cxn>
                <a:cxn ang="0">
                  <a:pos x="431" y="646"/>
                </a:cxn>
                <a:cxn ang="0">
                  <a:pos x="412" y="652"/>
                </a:cxn>
                <a:cxn ang="0">
                  <a:pos x="109" y="652"/>
                </a:cxn>
                <a:cxn ang="0">
                  <a:pos x="174" y="601"/>
                </a:cxn>
                <a:cxn ang="0">
                  <a:pos x="219" y="555"/>
                </a:cxn>
                <a:cxn ang="0">
                  <a:pos x="264" y="523"/>
                </a:cxn>
                <a:cxn ang="0">
                  <a:pos x="296" y="497"/>
                </a:cxn>
                <a:cxn ang="0">
                  <a:pos x="335" y="465"/>
                </a:cxn>
                <a:cxn ang="0">
                  <a:pos x="393" y="413"/>
                </a:cxn>
                <a:cxn ang="0">
                  <a:pos x="444" y="355"/>
                </a:cxn>
                <a:cxn ang="0">
                  <a:pos x="483" y="297"/>
                </a:cxn>
                <a:cxn ang="0">
                  <a:pos x="496" y="220"/>
                </a:cxn>
                <a:cxn ang="0">
                  <a:pos x="483" y="142"/>
                </a:cxn>
                <a:cxn ang="0">
                  <a:pos x="444" y="84"/>
                </a:cxn>
                <a:cxn ang="0">
                  <a:pos x="386" y="39"/>
                </a:cxn>
                <a:cxn ang="0">
                  <a:pos x="315" y="13"/>
                </a:cxn>
                <a:cxn ang="0">
                  <a:pos x="232" y="0"/>
                </a:cxn>
                <a:cxn ang="0">
                  <a:pos x="154" y="13"/>
                </a:cxn>
                <a:cxn ang="0">
                  <a:pos x="90" y="45"/>
                </a:cxn>
                <a:cxn ang="0">
                  <a:pos x="45" y="90"/>
                </a:cxn>
                <a:cxn ang="0">
                  <a:pos x="13" y="142"/>
                </a:cxn>
                <a:cxn ang="0">
                  <a:pos x="0" y="200"/>
                </a:cxn>
                <a:cxn ang="0">
                  <a:pos x="0" y="226"/>
                </a:cxn>
                <a:cxn ang="0">
                  <a:pos x="13" y="239"/>
                </a:cxn>
                <a:cxn ang="0">
                  <a:pos x="19" y="252"/>
                </a:cxn>
                <a:cxn ang="0">
                  <a:pos x="45" y="265"/>
                </a:cxn>
                <a:cxn ang="0">
                  <a:pos x="71" y="265"/>
                </a:cxn>
                <a:cxn ang="0">
                  <a:pos x="97" y="252"/>
                </a:cxn>
                <a:cxn ang="0">
                  <a:pos x="109" y="239"/>
                </a:cxn>
                <a:cxn ang="0">
                  <a:pos x="116" y="226"/>
                </a:cxn>
                <a:cxn ang="0">
                  <a:pos x="116" y="187"/>
                </a:cxn>
                <a:cxn ang="0">
                  <a:pos x="103" y="161"/>
                </a:cxn>
                <a:cxn ang="0">
                  <a:pos x="77" y="149"/>
                </a:cxn>
                <a:cxn ang="0">
                  <a:pos x="51" y="149"/>
                </a:cxn>
                <a:cxn ang="0">
                  <a:pos x="84" y="97"/>
                </a:cxn>
                <a:cxn ang="0">
                  <a:pos x="129" y="65"/>
                </a:cxn>
                <a:cxn ang="0">
                  <a:pos x="174" y="45"/>
                </a:cxn>
                <a:cxn ang="0">
                  <a:pos x="219" y="45"/>
                </a:cxn>
                <a:cxn ang="0">
                  <a:pos x="277" y="52"/>
                </a:cxn>
                <a:cxn ang="0">
                  <a:pos x="328" y="78"/>
                </a:cxn>
                <a:cxn ang="0">
                  <a:pos x="360" y="116"/>
                </a:cxn>
                <a:cxn ang="0">
                  <a:pos x="380" y="168"/>
                </a:cxn>
                <a:cxn ang="0">
                  <a:pos x="386" y="220"/>
                </a:cxn>
                <a:cxn ang="0">
                  <a:pos x="373" y="291"/>
                </a:cxn>
                <a:cxn ang="0">
                  <a:pos x="348" y="349"/>
                </a:cxn>
                <a:cxn ang="0">
                  <a:pos x="315" y="400"/>
                </a:cxn>
                <a:cxn ang="0">
                  <a:pos x="283" y="439"/>
                </a:cxn>
                <a:cxn ang="0">
                  <a:pos x="13" y="704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3" y="749"/>
                </a:cxn>
                <a:cxn ang="0">
                  <a:pos x="496" y="543"/>
                </a:cxn>
              </a:cxnLst>
              <a:rect l="0" t="0" r="r" b="b"/>
              <a:pathLst>
                <a:path w="496" h="749">
                  <a:moveTo>
                    <a:pt x="496" y="543"/>
                  </a:moveTo>
                  <a:lnTo>
                    <a:pt x="457" y="543"/>
                  </a:lnTo>
                  <a:lnTo>
                    <a:pt x="444" y="620"/>
                  </a:lnTo>
                  <a:lnTo>
                    <a:pt x="431" y="646"/>
                  </a:lnTo>
                  <a:lnTo>
                    <a:pt x="412" y="652"/>
                  </a:lnTo>
                  <a:lnTo>
                    <a:pt x="109" y="652"/>
                  </a:lnTo>
                  <a:lnTo>
                    <a:pt x="174" y="601"/>
                  </a:lnTo>
                  <a:lnTo>
                    <a:pt x="219" y="555"/>
                  </a:lnTo>
                  <a:lnTo>
                    <a:pt x="264" y="523"/>
                  </a:lnTo>
                  <a:lnTo>
                    <a:pt x="296" y="497"/>
                  </a:lnTo>
                  <a:lnTo>
                    <a:pt x="335" y="465"/>
                  </a:lnTo>
                  <a:lnTo>
                    <a:pt x="393" y="413"/>
                  </a:lnTo>
                  <a:lnTo>
                    <a:pt x="444" y="355"/>
                  </a:lnTo>
                  <a:lnTo>
                    <a:pt x="483" y="297"/>
                  </a:lnTo>
                  <a:lnTo>
                    <a:pt x="496" y="220"/>
                  </a:lnTo>
                  <a:lnTo>
                    <a:pt x="483" y="142"/>
                  </a:lnTo>
                  <a:lnTo>
                    <a:pt x="444" y="84"/>
                  </a:lnTo>
                  <a:lnTo>
                    <a:pt x="386" y="39"/>
                  </a:lnTo>
                  <a:lnTo>
                    <a:pt x="315" y="13"/>
                  </a:lnTo>
                  <a:lnTo>
                    <a:pt x="232" y="0"/>
                  </a:lnTo>
                  <a:lnTo>
                    <a:pt x="154" y="13"/>
                  </a:lnTo>
                  <a:lnTo>
                    <a:pt x="90" y="45"/>
                  </a:lnTo>
                  <a:lnTo>
                    <a:pt x="45" y="90"/>
                  </a:lnTo>
                  <a:lnTo>
                    <a:pt x="13" y="142"/>
                  </a:lnTo>
                  <a:lnTo>
                    <a:pt x="0" y="200"/>
                  </a:lnTo>
                  <a:lnTo>
                    <a:pt x="0" y="226"/>
                  </a:lnTo>
                  <a:lnTo>
                    <a:pt x="13" y="239"/>
                  </a:lnTo>
                  <a:lnTo>
                    <a:pt x="19" y="252"/>
                  </a:lnTo>
                  <a:lnTo>
                    <a:pt x="45" y="265"/>
                  </a:lnTo>
                  <a:lnTo>
                    <a:pt x="71" y="265"/>
                  </a:lnTo>
                  <a:lnTo>
                    <a:pt x="97" y="252"/>
                  </a:lnTo>
                  <a:lnTo>
                    <a:pt x="109" y="239"/>
                  </a:lnTo>
                  <a:lnTo>
                    <a:pt x="116" y="226"/>
                  </a:lnTo>
                  <a:lnTo>
                    <a:pt x="116" y="187"/>
                  </a:lnTo>
                  <a:lnTo>
                    <a:pt x="103" y="161"/>
                  </a:lnTo>
                  <a:lnTo>
                    <a:pt x="77" y="149"/>
                  </a:lnTo>
                  <a:lnTo>
                    <a:pt x="51" y="149"/>
                  </a:lnTo>
                  <a:lnTo>
                    <a:pt x="84" y="97"/>
                  </a:lnTo>
                  <a:lnTo>
                    <a:pt x="129" y="65"/>
                  </a:lnTo>
                  <a:lnTo>
                    <a:pt x="174" y="45"/>
                  </a:lnTo>
                  <a:lnTo>
                    <a:pt x="219" y="45"/>
                  </a:lnTo>
                  <a:lnTo>
                    <a:pt x="277" y="52"/>
                  </a:lnTo>
                  <a:lnTo>
                    <a:pt x="328" y="78"/>
                  </a:lnTo>
                  <a:lnTo>
                    <a:pt x="360" y="116"/>
                  </a:lnTo>
                  <a:lnTo>
                    <a:pt x="380" y="168"/>
                  </a:lnTo>
                  <a:lnTo>
                    <a:pt x="386" y="220"/>
                  </a:lnTo>
                  <a:lnTo>
                    <a:pt x="373" y="291"/>
                  </a:lnTo>
                  <a:lnTo>
                    <a:pt x="348" y="349"/>
                  </a:lnTo>
                  <a:lnTo>
                    <a:pt x="315" y="400"/>
                  </a:lnTo>
                  <a:lnTo>
                    <a:pt x="283" y="439"/>
                  </a:lnTo>
                  <a:lnTo>
                    <a:pt x="13" y="704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3" y="749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5" name="Freeform 245"/>
            <p:cNvSpPr>
              <a:spLocks/>
            </p:cNvSpPr>
            <p:nvPr/>
          </p:nvSpPr>
          <p:spPr bwMode="auto">
            <a:xfrm>
              <a:off x="10866" y="16864"/>
              <a:ext cx="979" cy="64"/>
            </a:xfrm>
            <a:custGeom>
              <a:avLst/>
              <a:gdLst/>
              <a:ahLst/>
              <a:cxnLst>
                <a:cxn ang="0">
                  <a:pos x="927" y="64"/>
                </a:cxn>
                <a:cxn ang="0">
                  <a:pos x="947" y="64"/>
                </a:cxn>
                <a:cxn ang="0">
                  <a:pos x="972" y="51"/>
                </a:cxn>
                <a:cxn ang="0">
                  <a:pos x="972" y="45"/>
                </a:cxn>
                <a:cxn ang="0">
                  <a:pos x="979" y="32"/>
                </a:cxn>
                <a:cxn ang="0">
                  <a:pos x="979" y="19"/>
                </a:cxn>
                <a:cxn ang="0">
                  <a:pos x="972" y="6"/>
                </a:cxn>
                <a:cxn ang="0">
                  <a:pos x="959" y="0"/>
                </a:cxn>
                <a:cxn ang="0">
                  <a:pos x="13" y="0"/>
                </a:cxn>
                <a:cxn ang="0">
                  <a:pos x="7" y="6"/>
                </a:cxn>
                <a:cxn ang="0">
                  <a:pos x="0" y="19"/>
                </a:cxn>
                <a:cxn ang="0">
                  <a:pos x="0" y="45"/>
                </a:cxn>
                <a:cxn ang="0">
                  <a:pos x="7" y="51"/>
                </a:cxn>
                <a:cxn ang="0">
                  <a:pos x="20" y="58"/>
                </a:cxn>
                <a:cxn ang="0">
                  <a:pos x="26" y="64"/>
                </a:cxn>
                <a:cxn ang="0">
                  <a:pos x="52" y="64"/>
                </a:cxn>
                <a:cxn ang="0">
                  <a:pos x="927" y="64"/>
                </a:cxn>
              </a:cxnLst>
              <a:rect l="0" t="0" r="r" b="b"/>
              <a:pathLst>
                <a:path w="979" h="64">
                  <a:moveTo>
                    <a:pt x="927" y="64"/>
                  </a:moveTo>
                  <a:lnTo>
                    <a:pt x="947" y="64"/>
                  </a:lnTo>
                  <a:lnTo>
                    <a:pt x="972" y="51"/>
                  </a:lnTo>
                  <a:lnTo>
                    <a:pt x="972" y="45"/>
                  </a:lnTo>
                  <a:lnTo>
                    <a:pt x="979" y="32"/>
                  </a:lnTo>
                  <a:lnTo>
                    <a:pt x="979" y="19"/>
                  </a:lnTo>
                  <a:lnTo>
                    <a:pt x="972" y="6"/>
                  </a:lnTo>
                  <a:lnTo>
                    <a:pt x="959" y="0"/>
                  </a:lnTo>
                  <a:lnTo>
                    <a:pt x="13" y="0"/>
                  </a:lnTo>
                  <a:lnTo>
                    <a:pt x="7" y="6"/>
                  </a:lnTo>
                  <a:lnTo>
                    <a:pt x="0" y="19"/>
                  </a:lnTo>
                  <a:lnTo>
                    <a:pt x="0" y="45"/>
                  </a:lnTo>
                  <a:lnTo>
                    <a:pt x="7" y="51"/>
                  </a:lnTo>
                  <a:lnTo>
                    <a:pt x="20" y="58"/>
                  </a:lnTo>
                  <a:lnTo>
                    <a:pt x="26" y="64"/>
                  </a:lnTo>
                  <a:lnTo>
                    <a:pt x="52" y="64"/>
                  </a:lnTo>
                  <a:lnTo>
                    <a:pt x="927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6" name="Freeform 246"/>
            <p:cNvSpPr>
              <a:spLocks noEditPoints="1"/>
            </p:cNvSpPr>
            <p:nvPr/>
          </p:nvSpPr>
          <p:spPr bwMode="auto">
            <a:xfrm>
              <a:off x="12392" y="16147"/>
              <a:ext cx="1101" cy="1149"/>
            </a:xfrm>
            <a:custGeom>
              <a:avLst/>
              <a:gdLst/>
              <a:ahLst/>
              <a:cxnLst>
                <a:cxn ang="0">
                  <a:pos x="180" y="1027"/>
                </a:cxn>
                <a:cxn ang="0">
                  <a:pos x="84" y="1091"/>
                </a:cxn>
                <a:cxn ang="0">
                  <a:pos x="19" y="1098"/>
                </a:cxn>
                <a:cxn ang="0">
                  <a:pos x="0" y="1143"/>
                </a:cxn>
                <a:cxn ang="0">
                  <a:pos x="90" y="1149"/>
                </a:cxn>
                <a:cxn ang="0">
                  <a:pos x="238" y="1149"/>
                </a:cxn>
                <a:cxn ang="0">
                  <a:pos x="348" y="1136"/>
                </a:cxn>
                <a:cxn ang="0">
                  <a:pos x="341" y="1104"/>
                </a:cxn>
                <a:cxn ang="0">
                  <a:pos x="303" y="1098"/>
                </a:cxn>
                <a:cxn ang="0">
                  <a:pos x="270" y="1085"/>
                </a:cxn>
                <a:cxn ang="0">
                  <a:pos x="245" y="1046"/>
                </a:cxn>
                <a:cxn ang="0">
                  <a:pos x="270" y="981"/>
                </a:cxn>
                <a:cxn ang="0">
                  <a:pos x="283" y="962"/>
                </a:cxn>
                <a:cxn ang="0">
                  <a:pos x="315" y="910"/>
                </a:cxn>
                <a:cxn ang="0">
                  <a:pos x="393" y="775"/>
                </a:cxn>
                <a:cxn ang="0">
                  <a:pos x="798" y="807"/>
                </a:cxn>
                <a:cxn ang="0">
                  <a:pos x="811" y="975"/>
                </a:cxn>
                <a:cxn ang="0">
                  <a:pos x="818" y="1046"/>
                </a:cxn>
                <a:cxn ang="0">
                  <a:pos x="772" y="1091"/>
                </a:cxn>
                <a:cxn ang="0">
                  <a:pos x="689" y="1098"/>
                </a:cxn>
                <a:cxn ang="0">
                  <a:pos x="669" y="1104"/>
                </a:cxn>
                <a:cxn ang="0">
                  <a:pos x="663" y="1130"/>
                </a:cxn>
                <a:cxn ang="0">
                  <a:pos x="676" y="1149"/>
                </a:cxn>
                <a:cxn ang="0">
                  <a:pos x="888" y="1143"/>
                </a:cxn>
                <a:cxn ang="0">
                  <a:pos x="1011" y="1149"/>
                </a:cxn>
                <a:cxn ang="0">
                  <a:pos x="1088" y="1143"/>
                </a:cxn>
                <a:cxn ang="0">
                  <a:pos x="1094" y="1104"/>
                </a:cxn>
                <a:cxn ang="0">
                  <a:pos x="1075" y="1098"/>
                </a:cxn>
                <a:cxn ang="0">
                  <a:pos x="972" y="1085"/>
                </a:cxn>
                <a:cxn ang="0">
                  <a:pos x="959" y="1039"/>
                </a:cxn>
                <a:cxn ang="0">
                  <a:pos x="856" y="19"/>
                </a:cxn>
                <a:cxn ang="0">
                  <a:pos x="843" y="0"/>
                </a:cxn>
                <a:cxn ang="0">
                  <a:pos x="805" y="6"/>
                </a:cxn>
                <a:cxn ang="0">
                  <a:pos x="785" y="25"/>
                </a:cxn>
                <a:cxn ang="0">
                  <a:pos x="418" y="729"/>
                </a:cxn>
                <a:cxn ang="0">
                  <a:pos x="792" y="729"/>
                </a:cxn>
              </a:cxnLst>
              <a:rect l="0" t="0" r="r" b="b"/>
              <a:pathLst>
                <a:path w="1101" h="1149">
                  <a:moveTo>
                    <a:pt x="232" y="962"/>
                  </a:moveTo>
                  <a:lnTo>
                    <a:pt x="180" y="1027"/>
                  </a:lnTo>
                  <a:lnTo>
                    <a:pt x="135" y="1072"/>
                  </a:lnTo>
                  <a:lnTo>
                    <a:pt x="84" y="1091"/>
                  </a:lnTo>
                  <a:lnTo>
                    <a:pt x="32" y="1098"/>
                  </a:lnTo>
                  <a:lnTo>
                    <a:pt x="19" y="1098"/>
                  </a:lnTo>
                  <a:lnTo>
                    <a:pt x="0" y="1117"/>
                  </a:lnTo>
                  <a:lnTo>
                    <a:pt x="0" y="1143"/>
                  </a:lnTo>
                  <a:lnTo>
                    <a:pt x="6" y="1149"/>
                  </a:lnTo>
                  <a:lnTo>
                    <a:pt x="90" y="1149"/>
                  </a:lnTo>
                  <a:lnTo>
                    <a:pt x="154" y="1143"/>
                  </a:lnTo>
                  <a:lnTo>
                    <a:pt x="238" y="1149"/>
                  </a:lnTo>
                  <a:lnTo>
                    <a:pt x="335" y="1149"/>
                  </a:lnTo>
                  <a:lnTo>
                    <a:pt x="348" y="1136"/>
                  </a:lnTo>
                  <a:lnTo>
                    <a:pt x="348" y="1111"/>
                  </a:lnTo>
                  <a:lnTo>
                    <a:pt x="341" y="1104"/>
                  </a:lnTo>
                  <a:lnTo>
                    <a:pt x="328" y="1098"/>
                  </a:lnTo>
                  <a:lnTo>
                    <a:pt x="303" y="1098"/>
                  </a:lnTo>
                  <a:lnTo>
                    <a:pt x="283" y="1091"/>
                  </a:lnTo>
                  <a:lnTo>
                    <a:pt x="270" y="1085"/>
                  </a:lnTo>
                  <a:lnTo>
                    <a:pt x="257" y="1072"/>
                  </a:lnTo>
                  <a:lnTo>
                    <a:pt x="245" y="1046"/>
                  </a:lnTo>
                  <a:lnTo>
                    <a:pt x="257" y="1007"/>
                  </a:lnTo>
                  <a:lnTo>
                    <a:pt x="270" y="981"/>
                  </a:lnTo>
                  <a:lnTo>
                    <a:pt x="277" y="975"/>
                  </a:lnTo>
                  <a:lnTo>
                    <a:pt x="283" y="962"/>
                  </a:lnTo>
                  <a:lnTo>
                    <a:pt x="296" y="943"/>
                  </a:lnTo>
                  <a:lnTo>
                    <a:pt x="315" y="910"/>
                  </a:lnTo>
                  <a:lnTo>
                    <a:pt x="348" y="859"/>
                  </a:lnTo>
                  <a:lnTo>
                    <a:pt x="393" y="775"/>
                  </a:lnTo>
                  <a:lnTo>
                    <a:pt x="792" y="775"/>
                  </a:lnTo>
                  <a:lnTo>
                    <a:pt x="798" y="807"/>
                  </a:lnTo>
                  <a:lnTo>
                    <a:pt x="798" y="859"/>
                  </a:lnTo>
                  <a:lnTo>
                    <a:pt x="811" y="975"/>
                  </a:lnTo>
                  <a:lnTo>
                    <a:pt x="818" y="1020"/>
                  </a:lnTo>
                  <a:lnTo>
                    <a:pt x="818" y="1046"/>
                  </a:lnTo>
                  <a:lnTo>
                    <a:pt x="805" y="1072"/>
                  </a:lnTo>
                  <a:lnTo>
                    <a:pt x="772" y="1091"/>
                  </a:lnTo>
                  <a:lnTo>
                    <a:pt x="734" y="1098"/>
                  </a:lnTo>
                  <a:lnTo>
                    <a:pt x="689" y="1098"/>
                  </a:lnTo>
                  <a:lnTo>
                    <a:pt x="682" y="1104"/>
                  </a:lnTo>
                  <a:lnTo>
                    <a:pt x="669" y="1104"/>
                  </a:lnTo>
                  <a:lnTo>
                    <a:pt x="669" y="1117"/>
                  </a:lnTo>
                  <a:lnTo>
                    <a:pt x="663" y="1130"/>
                  </a:lnTo>
                  <a:lnTo>
                    <a:pt x="663" y="1136"/>
                  </a:lnTo>
                  <a:lnTo>
                    <a:pt x="676" y="1149"/>
                  </a:lnTo>
                  <a:lnTo>
                    <a:pt x="785" y="1149"/>
                  </a:lnTo>
                  <a:lnTo>
                    <a:pt x="888" y="1143"/>
                  </a:lnTo>
                  <a:lnTo>
                    <a:pt x="946" y="1143"/>
                  </a:lnTo>
                  <a:lnTo>
                    <a:pt x="1011" y="1149"/>
                  </a:lnTo>
                  <a:lnTo>
                    <a:pt x="1081" y="1149"/>
                  </a:lnTo>
                  <a:lnTo>
                    <a:pt x="1088" y="1143"/>
                  </a:lnTo>
                  <a:lnTo>
                    <a:pt x="1101" y="1117"/>
                  </a:lnTo>
                  <a:lnTo>
                    <a:pt x="1094" y="1104"/>
                  </a:lnTo>
                  <a:lnTo>
                    <a:pt x="1088" y="1104"/>
                  </a:lnTo>
                  <a:lnTo>
                    <a:pt x="1075" y="1098"/>
                  </a:lnTo>
                  <a:lnTo>
                    <a:pt x="1004" y="1098"/>
                  </a:lnTo>
                  <a:lnTo>
                    <a:pt x="972" y="1085"/>
                  </a:lnTo>
                  <a:lnTo>
                    <a:pt x="959" y="1072"/>
                  </a:lnTo>
                  <a:lnTo>
                    <a:pt x="959" y="1039"/>
                  </a:lnTo>
                  <a:lnTo>
                    <a:pt x="856" y="38"/>
                  </a:lnTo>
                  <a:lnTo>
                    <a:pt x="856" y="19"/>
                  </a:lnTo>
                  <a:lnTo>
                    <a:pt x="850" y="6"/>
                  </a:lnTo>
                  <a:lnTo>
                    <a:pt x="843" y="0"/>
                  </a:lnTo>
                  <a:lnTo>
                    <a:pt x="811" y="0"/>
                  </a:lnTo>
                  <a:lnTo>
                    <a:pt x="805" y="6"/>
                  </a:lnTo>
                  <a:lnTo>
                    <a:pt x="792" y="12"/>
                  </a:lnTo>
                  <a:lnTo>
                    <a:pt x="785" y="25"/>
                  </a:lnTo>
                  <a:lnTo>
                    <a:pt x="232" y="962"/>
                  </a:lnTo>
                  <a:close/>
                  <a:moveTo>
                    <a:pt x="418" y="729"/>
                  </a:moveTo>
                  <a:lnTo>
                    <a:pt x="740" y="200"/>
                  </a:lnTo>
                  <a:lnTo>
                    <a:pt x="792" y="729"/>
                  </a:lnTo>
                  <a:lnTo>
                    <a:pt x="418" y="7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7" name="Freeform 247"/>
            <p:cNvSpPr>
              <a:spLocks noEditPoints="1"/>
            </p:cNvSpPr>
            <p:nvPr/>
          </p:nvSpPr>
          <p:spPr bwMode="auto">
            <a:xfrm>
              <a:off x="13583" y="16773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7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4"/>
                </a:cxn>
                <a:cxn ang="0">
                  <a:pos x="206" y="724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6"/>
                </a:cxn>
                <a:cxn ang="0">
                  <a:pos x="457" y="756"/>
                </a:cxn>
                <a:cxn ang="0">
                  <a:pos x="547" y="762"/>
                </a:cxn>
                <a:cxn ang="0">
                  <a:pos x="547" y="724"/>
                </a:cxn>
                <a:cxn ang="0">
                  <a:pos x="483" y="724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8" y="536"/>
                </a:cxn>
                <a:cxn ang="0">
                  <a:pos x="335" y="123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7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4"/>
                  </a:lnTo>
                  <a:lnTo>
                    <a:pt x="206" y="724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6"/>
                  </a:lnTo>
                  <a:lnTo>
                    <a:pt x="457" y="756"/>
                  </a:lnTo>
                  <a:lnTo>
                    <a:pt x="547" y="762"/>
                  </a:lnTo>
                  <a:lnTo>
                    <a:pt x="547" y="724"/>
                  </a:lnTo>
                  <a:lnTo>
                    <a:pt x="483" y="724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8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8" name="Freeform 248"/>
            <p:cNvSpPr>
              <a:spLocks/>
            </p:cNvSpPr>
            <p:nvPr/>
          </p:nvSpPr>
          <p:spPr bwMode="auto">
            <a:xfrm>
              <a:off x="14349" y="16088"/>
              <a:ext cx="373" cy="1609"/>
            </a:xfrm>
            <a:custGeom>
              <a:avLst/>
              <a:gdLst/>
              <a:ahLst/>
              <a:cxnLst>
                <a:cxn ang="0">
                  <a:pos x="373" y="808"/>
                </a:cxn>
                <a:cxn ang="0">
                  <a:pos x="367" y="698"/>
                </a:cxn>
                <a:cxn ang="0">
                  <a:pos x="354" y="575"/>
                </a:cxn>
                <a:cxn ang="0">
                  <a:pos x="322" y="440"/>
                </a:cxn>
                <a:cxn ang="0">
                  <a:pos x="270" y="304"/>
                </a:cxn>
                <a:cxn ang="0">
                  <a:pos x="219" y="214"/>
                </a:cxn>
                <a:cxn ang="0">
                  <a:pos x="167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2" y="13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6" y="26"/>
                </a:cxn>
                <a:cxn ang="0">
                  <a:pos x="32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8" y="440"/>
                </a:cxn>
                <a:cxn ang="0">
                  <a:pos x="270" y="614"/>
                </a:cxn>
                <a:cxn ang="0">
                  <a:pos x="283" y="808"/>
                </a:cxn>
                <a:cxn ang="0">
                  <a:pos x="277" y="943"/>
                </a:cxn>
                <a:cxn ang="0">
                  <a:pos x="257" y="1079"/>
                </a:cxn>
                <a:cxn ang="0">
                  <a:pos x="225" y="1215"/>
                </a:cxn>
                <a:cxn ang="0">
                  <a:pos x="180" y="1344"/>
                </a:cxn>
                <a:cxn ang="0">
                  <a:pos x="109" y="1460"/>
                </a:cxn>
                <a:cxn ang="0">
                  <a:pos x="19" y="1570"/>
                </a:cxn>
                <a:cxn ang="0">
                  <a:pos x="6" y="1583"/>
                </a:cxn>
                <a:cxn ang="0">
                  <a:pos x="6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6" y="1609"/>
                </a:cxn>
                <a:cxn ang="0">
                  <a:pos x="19" y="1609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7" y="1467"/>
                </a:cxn>
                <a:cxn ang="0">
                  <a:pos x="219" y="1389"/>
                </a:cxn>
                <a:cxn ang="0">
                  <a:pos x="270" y="1299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3" y="808"/>
                </a:cxn>
              </a:cxnLst>
              <a:rect l="0" t="0" r="r" b="b"/>
              <a:pathLst>
                <a:path w="373" h="1609">
                  <a:moveTo>
                    <a:pt x="373" y="808"/>
                  </a:moveTo>
                  <a:lnTo>
                    <a:pt x="367" y="698"/>
                  </a:lnTo>
                  <a:lnTo>
                    <a:pt x="354" y="575"/>
                  </a:lnTo>
                  <a:lnTo>
                    <a:pt x="322" y="440"/>
                  </a:lnTo>
                  <a:lnTo>
                    <a:pt x="270" y="304"/>
                  </a:lnTo>
                  <a:lnTo>
                    <a:pt x="219" y="214"/>
                  </a:lnTo>
                  <a:lnTo>
                    <a:pt x="167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2" y="13"/>
                  </a:lnTo>
                  <a:lnTo>
                    <a:pt x="19" y="0"/>
                  </a:lnTo>
                  <a:lnTo>
                    <a:pt x="6" y="0"/>
                  </a:lnTo>
                  <a:lnTo>
                    <a:pt x="6" y="7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6" y="26"/>
                  </a:lnTo>
                  <a:lnTo>
                    <a:pt x="32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8" y="440"/>
                  </a:lnTo>
                  <a:lnTo>
                    <a:pt x="270" y="614"/>
                  </a:lnTo>
                  <a:lnTo>
                    <a:pt x="283" y="808"/>
                  </a:lnTo>
                  <a:lnTo>
                    <a:pt x="277" y="943"/>
                  </a:lnTo>
                  <a:lnTo>
                    <a:pt x="257" y="1079"/>
                  </a:lnTo>
                  <a:lnTo>
                    <a:pt x="225" y="1215"/>
                  </a:lnTo>
                  <a:lnTo>
                    <a:pt x="180" y="1344"/>
                  </a:lnTo>
                  <a:lnTo>
                    <a:pt x="109" y="1460"/>
                  </a:lnTo>
                  <a:lnTo>
                    <a:pt x="19" y="1570"/>
                  </a:lnTo>
                  <a:lnTo>
                    <a:pt x="6" y="1583"/>
                  </a:lnTo>
                  <a:lnTo>
                    <a:pt x="6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6" y="1609"/>
                  </a:lnTo>
                  <a:lnTo>
                    <a:pt x="19" y="1609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7" y="1467"/>
                  </a:lnTo>
                  <a:lnTo>
                    <a:pt x="219" y="1389"/>
                  </a:lnTo>
                  <a:lnTo>
                    <a:pt x="270" y="1299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3" y="8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09" name="Freeform 249"/>
            <p:cNvSpPr>
              <a:spLocks/>
            </p:cNvSpPr>
            <p:nvPr/>
          </p:nvSpPr>
          <p:spPr bwMode="auto">
            <a:xfrm>
              <a:off x="15044" y="16088"/>
              <a:ext cx="367" cy="1609"/>
            </a:xfrm>
            <a:custGeom>
              <a:avLst/>
              <a:gdLst/>
              <a:ahLst/>
              <a:cxnLst>
                <a:cxn ang="0">
                  <a:pos x="367" y="1596"/>
                </a:cxn>
                <a:cxn ang="0">
                  <a:pos x="367" y="1589"/>
                </a:cxn>
                <a:cxn ang="0">
                  <a:pos x="361" y="1583"/>
                </a:cxn>
                <a:cxn ang="0">
                  <a:pos x="354" y="1570"/>
                </a:cxn>
                <a:cxn ang="0">
                  <a:pos x="341" y="1557"/>
                </a:cxn>
                <a:cxn ang="0">
                  <a:pos x="251" y="1447"/>
                </a:cxn>
                <a:cxn ang="0">
                  <a:pos x="187" y="1331"/>
                </a:cxn>
                <a:cxn ang="0">
                  <a:pos x="142" y="1195"/>
                </a:cxn>
                <a:cxn ang="0">
                  <a:pos x="110" y="1066"/>
                </a:cxn>
                <a:cxn ang="0">
                  <a:pos x="97" y="931"/>
                </a:cxn>
                <a:cxn ang="0">
                  <a:pos x="90" y="808"/>
                </a:cxn>
                <a:cxn ang="0">
                  <a:pos x="97" y="666"/>
                </a:cxn>
                <a:cxn ang="0">
                  <a:pos x="116" y="530"/>
                </a:cxn>
                <a:cxn ang="0">
                  <a:pos x="148" y="394"/>
                </a:cxn>
                <a:cxn ang="0">
                  <a:pos x="193" y="272"/>
                </a:cxn>
                <a:cxn ang="0">
                  <a:pos x="258" y="149"/>
                </a:cxn>
                <a:cxn ang="0">
                  <a:pos x="348" y="46"/>
                </a:cxn>
                <a:cxn ang="0">
                  <a:pos x="367" y="26"/>
                </a:cxn>
                <a:cxn ang="0">
                  <a:pos x="367" y="7"/>
                </a:cxn>
                <a:cxn ang="0">
                  <a:pos x="361" y="0"/>
                </a:cxn>
                <a:cxn ang="0">
                  <a:pos x="354" y="0"/>
                </a:cxn>
                <a:cxn ang="0">
                  <a:pos x="335" y="7"/>
                </a:cxn>
                <a:cxn ang="0">
                  <a:pos x="200" y="143"/>
                </a:cxn>
                <a:cxn ang="0">
                  <a:pos x="148" y="220"/>
                </a:cxn>
                <a:cxn ang="0">
                  <a:pos x="97" y="317"/>
                </a:cxn>
                <a:cxn ang="0">
                  <a:pos x="32" y="491"/>
                </a:cxn>
                <a:cxn ang="0">
                  <a:pos x="7" y="659"/>
                </a:cxn>
                <a:cxn ang="0">
                  <a:pos x="0" y="808"/>
                </a:cxn>
                <a:cxn ang="0">
                  <a:pos x="0" y="911"/>
                </a:cxn>
                <a:cxn ang="0">
                  <a:pos x="19" y="1034"/>
                </a:cxn>
                <a:cxn ang="0">
                  <a:pos x="52" y="1170"/>
                </a:cxn>
                <a:cxn ang="0">
                  <a:pos x="103" y="1305"/>
                </a:cxn>
                <a:cxn ang="0">
                  <a:pos x="155" y="1396"/>
                </a:cxn>
                <a:cxn ang="0">
                  <a:pos x="206" y="1473"/>
                </a:cxn>
                <a:cxn ang="0">
                  <a:pos x="258" y="1531"/>
                </a:cxn>
                <a:cxn ang="0">
                  <a:pos x="303" y="1576"/>
                </a:cxn>
                <a:cxn ang="0">
                  <a:pos x="335" y="1602"/>
                </a:cxn>
                <a:cxn ang="0">
                  <a:pos x="354" y="1609"/>
                </a:cxn>
                <a:cxn ang="0">
                  <a:pos x="361" y="1609"/>
                </a:cxn>
                <a:cxn ang="0">
                  <a:pos x="367" y="1602"/>
                </a:cxn>
                <a:cxn ang="0">
                  <a:pos x="367" y="1596"/>
                </a:cxn>
              </a:cxnLst>
              <a:rect l="0" t="0" r="r" b="b"/>
              <a:pathLst>
                <a:path w="367" h="1609">
                  <a:moveTo>
                    <a:pt x="367" y="1596"/>
                  </a:moveTo>
                  <a:lnTo>
                    <a:pt x="367" y="1589"/>
                  </a:lnTo>
                  <a:lnTo>
                    <a:pt x="361" y="1583"/>
                  </a:lnTo>
                  <a:lnTo>
                    <a:pt x="354" y="1570"/>
                  </a:lnTo>
                  <a:lnTo>
                    <a:pt x="341" y="1557"/>
                  </a:lnTo>
                  <a:lnTo>
                    <a:pt x="251" y="1447"/>
                  </a:lnTo>
                  <a:lnTo>
                    <a:pt x="187" y="1331"/>
                  </a:lnTo>
                  <a:lnTo>
                    <a:pt x="142" y="1195"/>
                  </a:lnTo>
                  <a:lnTo>
                    <a:pt x="110" y="1066"/>
                  </a:lnTo>
                  <a:lnTo>
                    <a:pt x="97" y="931"/>
                  </a:lnTo>
                  <a:lnTo>
                    <a:pt x="90" y="808"/>
                  </a:lnTo>
                  <a:lnTo>
                    <a:pt x="97" y="666"/>
                  </a:lnTo>
                  <a:lnTo>
                    <a:pt x="116" y="530"/>
                  </a:lnTo>
                  <a:lnTo>
                    <a:pt x="148" y="394"/>
                  </a:lnTo>
                  <a:lnTo>
                    <a:pt x="193" y="272"/>
                  </a:lnTo>
                  <a:lnTo>
                    <a:pt x="258" y="149"/>
                  </a:lnTo>
                  <a:lnTo>
                    <a:pt x="348" y="46"/>
                  </a:lnTo>
                  <a:lnTo>
                    <a:pt x="367" y="26"/>
                  </a:lnTo>
                  <a:lnTo>
                    <a:pt x="367" y="7"/>
                  </a:lnTo>
                  <a:lnTo>
                    <a:pt x="361" y="0"/>
                  </a:lnTo>
                  <a:lnTo>
                    <a:pt x="354" y="0"/>
                  </a:lnTo>
                  <a:lnTo>
                    <a:pt x="335" y="7"/>
                  </a:lnTo>
                  <a:lnTo>
                    <a:pt x="200" y="143"/>
                  </a:lnTo>
                  <a:lnTo>
                    <a:pt x="148" y="220"/>
                  </a:lnTo>
                  <a:lnTo>
                    <a:pt x="97" y="317"/>
                  </a:lnTo>
                  <a:lnTo>
                    <a:pt x="32" y="491"/>
                  </a:lnTo>
                  <a:lnTo>
                    <a:pt x="7" y="659"/>
                  </a:lnTo>
                  <a:lnTo>
                    <a:pt x="0" y="808"/>
                  </a:lnTo>
                  <a:lnTo>
                    <a:pt x="0" y="911"/>
                  </a:lnTo>
                  <a:lnTo>
                    <a:pt x="19" y="1034"/>
                  </a:lnTo>
                  <a:lnTo>
                    <a:pt x="52" y="1170"/>
                  </a:lnTo>
                  <a:lnTo>
                    <a:pt x="103" y="1305"/>
                  </a:lnTo>
                  <a:lnTo>
                    <a:pt x="155" y="1396"/>
                  </a:lnTo>
                  <a:lnTo>
                    <a:pt x="206" y="1473"/>
                  </a:lnTo>
                  <a:lnTo>
                    <a:pt x="258" y="1531"/>
                  </a:lnTo>
                  <a:lnTo>
                    <a:pt x="303" y="1576"/>
                  </a:lnTo>
                  <a:lnTo>
                    <a:pt x="335" y="1602"/>
                  </a:lnTo>
                  <a:lnTo>
                    <a:pt x="354" y="1609"/>
                  </a:lnTo>
                  <a:lnTo>
                    <a:pt x="361" y="1609"/>
                  </a:lnTo>
                  <a:lnTo>
                    <a:pt x="367" y="1602"/>
                  </a:lnTo>
                  <a:lnTo>
                    <a:pt x="367" y="1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0" name="Freeform 250"/>
            <p:cNvSpPr>
              <a:spLocks noEditPoints="1"/>
            </p:cNvSpPr>
            <p:nvPr/>
          </p:nvSpPr>
          <p:spPr bwMode="auto">
            <a:xfrm>
              <a:off x="15572" y="16198"/>
              <a:ext cx="1146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7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3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3" y="833"/>
                </a:cxn>
                <a:cxn ang="0">
                  <a:pos x="1049" y="685"/>
                </a:cxn>
                <a:cxn ang="0">
                  <a:pos x="966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7" y="310"/>
                </a:cxn>
                <a:cxn ang="0">
                  <a:pos x="1133" y="149"/>
                </a:cxn>
                <a:cxn ang="0">
                  <a:pos x="1036" y="45"/>
                </a:cxn>
                <a:cxn ang="0">
                  <a:pos x="850" y="0"/>
                </a:cxn>
                <a:cxn ang="0">
                  <a:pos x="270" y="7"/>
                </a:cxn>
                <a:cxn ang="0">
                  <a:pos x="264" y="45"/>
                </a:cxn>
                <a:cxn ang="0">
                  <a:pos x="290" y="52"/>
                </a:cxn>
                <a:cxn ang="0">
                  <a:pos x="412" y="65"/>
                </a:cxn>
                <a:cxn ang="0">
                  <a:pos x="406" y="110"/>
                </a:cxn>
                <a:cxn ang="0">
                  <a:pos x="431" y="511"/>
                </a:cxn>
                <a:cxn ang="0">
                  <a:pos x="541" y="84"/>
                </a:cxn>
                <a:cxn ang="0">
                  <a:pos x="573" y="52"/>
                </a:cxn>
                <a:cxn ang="0">
                  <a:pos x="895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40" y="381"/>
                </a:cxn>
                <a:cxn ang="0">
                  <a:pos x="779" y="491"/>
                </a:cxn>
                <a:cxn ang="0">
                  <a:pos x="431" y="511"/>
                </a:cxn>
                <a:cxn ang="0">
                  <a:pos x="315" y="1047"/>
                </a:cxn>
                <a:cxn ang="0">
                  <a:pos x="309" y="1008"/>
                </a:cxn>
                <a:cxn ang="0">
                  <a:pos x="425" y="543"/>
                </a:cxn>
                <a:cxn ang="0">
                  <a:pos x="792" y="556"/>
                </a:cxn>
                <a:cxn ang="0">
                  <a:pos x="875" y="614"/>
                </a:cxn>
                <a:cxn ang="0">
                  <a:pos x="908" y="698"/>
                </a:cxn>
                <a:cxn ang="0">
                  <a:pos x="895" y="827"/>
                </a:cxn>
                <a:cxn ang="0">
                  <a:pos x="779" y="982"/>
                </a:cxn>
                <a:cxn ang="0">
                  <a:pos x="579" y="1047"/>
                </a:cxn>
              </a:cxnLst>
              <a:rect l="0" t="0" r="r" b="b"/>
              <a:pathLst>
                <a:path w="1146" h="1098">
                  <a:moveTo>
                    <a:pt x="193" y="976"/>
                  </a:moveTo>
                  <a:lnTo>
                    <a:pt x="180" y="1014"/>
                  </a:lnTo>
                  <a:lnTo>
                    <a:pt x="161" y="1034"/>
                  </a:lnTo>
                  <a:lnTo>
                    <a:pt x="122" y="1047"/>
                  </a:lnTo>
                  <a:lnTo>
                    <a:pt x="32" y="1047"/>
                  </a:lnTo>
                  <a:lnTo>
                    <a:pt x="19" y="1053"/>
                  </a:lnTo>
                  <a:lnTo>
                    <a:pt x="13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3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3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6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8" y="498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7" y="310"/>
                  </a:lnTo>
                  <a:lnTo>
                    <a:pt x="1146" y="220"/>
                  </a:lnTo>
                  <a:lnTo>
                    <a:pt x="1133" y="149"/>
                  </a:lnTo>
                  <a:lnTo>
                    <a:pt x="1101" y="91"/>
                  </a:lnTo>
                  <a:lnTo>
                    <a:pt x="1036" y="45"/>
                  </a:lnTo>
                  <a:lnTo>
                    <a:pt x="953" y="13"/>
                  </a:lnTo>
                  <a:lnTo>
                    <a:pt x="850" y="0"/>
                  </a:lnTo>
                  <a:lnTo>
                    <a:pt x="283" y="0"/>
                  </a:lnTo>
                  <a:lnTo>
                    <a:pt x="270" y="7"/>
                  </a:lnTo>
                  <a:lnTo>
                    <a:pt x="264" y="13"/>
                  </a:lnTo>
                  <a:lnTo>
                    <a:pt x="264" y="45"/>
                  </a:lnTo>
                  <a:lnTo>
                    <a:pt x="277" y="45"/>
                  </a:lnTo>
                  <a:lnTo>
                    <a:pt x="290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6" y="110"/>
                  </a:lnTo>
                  <a:lnTo>
                    <a:pt x="193" y="976"/>
                  </a:lnTo>
                  <a:close/>
                  <a:moveTo>
                    <a:pt x="431" y="511"/>
                  </a:moveTo>
                  <a:lnTo>
                    <a:pt x="534" y="110"/>
                  </a:lnTo>
                  <a:lnTo>
                    <a:pt x="541" y="84"/>
                  </a:lnTo>
                  <a:lnTo>
                    <a:pt x="554" y="58"/>
                  </a:lnTo>
                  <a:lnTo>
                    <a:pt x="573" y="52"/>
                  </a:lnTo>
                  <a:lnTo>
                    <a:pt x="824" y="52"/>
                  </a:lnTo>
                  <a:lnTo>
                    <a:pt x="895" y="58"/>
                  </a:lnTo>
                  <a:lnTo>
                    <a:pt x="946" y="91"/>
                  </a:lnTo>
                  <a:lnTo>
                    <a:pt x="978" y="129"/>
                  </a:lnTo>
                  <a:lnTo>
                    <a:pt x="998" y="168"/>
                  </a:lnTo>
                  <a:lnTo>
                    <a:pt x="1004" y="213"/>
                  </a:lnTo>
                  <a:lnTo>
                    <a:pt x="985" y="297"/>
                  </a:lnTo>
                  <a:lnTo>
                    <a:pt x="940" y="381"/>
                  </a:lnTo>
                  <a:lnTo>
                    <a:pt x="869" y="446"/>
                  </a:lnTo>
                  <a:lnTo>
                    <a:pt x="779" y="491"/>
                  </a:lnTo>
                  <a:lnTo>
                    <a:pt x="669" y="511"/>
                  </a:lnTo>
                  <a:lnTo>
                    <a:pt x="431" y="511"/>
                  </a:lnTo>
                  <a:close/>
                  <a:moveTo>
                    <a:pt x="360" y="1047"/>
                  </a:moveTo>
                  <a:lnTo>
                    <a:pt x="315" y="1047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5" y="543"/>
                  </a:lnTo>
                  <a:lnTo>
                    <a:pt x="727" y="543"/>
                  </a:lnTo>
                  <a:lnTo>
                    <a:pt x="792" y="556"/>
                  </a:lnTo>
                  <a:lnTo>
                    <a:pt x="843" y="575"/>
                  </a:lnTo>
                  <a:lnTo>
                    <a:pt x="875" y="614"/>
                  </a:lnTo>
                  <a:lnTo>
                    <a:pt x="901" y="653"/>
                  </a:lnTo>
                  <a:lnTo>
                    <a:pt x="908" y="698"/>
                  </a:lnTo>
                  <a:lnTo>
                    <a:pt x="914" y="730"/>
                  </a:lnTo>
                  <a:lnTo>
                    <a:pt x="895" y="827"/>
                  </a:lnTo>
                  <a:lnTo>
                    <a:pt x="850" y="911"/>
                  </a:lnTo>
                  <a:lnTo>
                    <a:pt x="779" y="982"/>
                  </a:lnTo>
                  <a:lnTo>
                    <a:pt x="689" y="1034"/>
                  </a:lnTo>
                  <a:lnTo>
                    <a:pt x="579" y="1047"/>
                  </a:lnTo>
                  <a:lnTo>
                    <a:pt x="360" y="10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1" name="Freeform 251"/>
            <p:cNvSpPr>
              <a:spLocks/>
            </p:cNvSpPr>
            <p:nvPr/>
          </p:nvSpPr>
          <p:spPr bwMode="auto">
            <a:xfrm>
              <a:off x="16782" y="16786"/>
              <a:ext cx="522" cy="769"/>
            </a:xfrm>
            <a:custGeom>
              <a:avLst/>
              <a:gdLst/>
              <a:ahLst/>
              <a:cxnLst>
                <a:cxn ang="0">
                  <a:pos x="309" y="388"/>
                </a:cxn>
                <a:cxn ang="0">
                  <a:pos x="386" y="478"/>
                </a:cxn>
                <a:cxn ang="0">
                  <a:pos x="393" y="627"/>
                </a:cxn>
                <a:cxn ang="0">
                  <a:pos x="335" y="711"/>
                </a:cxn>
                <a:cxn ang="0">
                  <a:pos x="251" y="736"/>
                </a:cxn>
                <a:cxn ang="0">
                  <a:pos x="161" y="723"/>
                </a:cxn>
                <a:cxn ang="0">
                  <a:pos x="65" y="659"/>
                </a:cxn>
                <a:cxn ang="0">
                  <a:pos x="116" y="633"/>
                </a:cxn>
                <a:cxn ang="0">
                  <a:pos x="129" y="594"/>
                </a:cxn>
                <a:cxn ang="0">
                  <a:pos x="103" y="543"/>
                </a:cxn>
                <a:cxn ang="0">
                  <a:pos x="52" y="530"/>
                </a:cxn>
                <a:cxn ang="0">
                  <a:pos x="20" y="549"/>
                </a:cxn>
                <a:cxn ang="0">
                  <a:pos x="0" y="594"/>
                </a:cxn>
                <a:cxn ang="0">
                  <a:pos x="52" y="704"/>
                </a:cxn>
                <a:cxn ang="0">
                  <a:pos x="174" y="762"/>
                </a:cxn>
                <a:cxn ang="0">
                  <a:pos x="341" y="756"/>
                </a:cxn>
                <a:cxn ang="0">
                  <a:pos x="470" y="678"/>
                </a:cxn>
                <a:cxn ang="0">
                  <a:pos x="522" y="555"/>
                </a:cxn>
                <a:cxn ang="0">
                  <a:pos x="470" y="433"/>
                </a:cxn>
                <a:cxn ang="0">
                  <a:pos x="322" y="355"/>
                </a:cxn>
                <a:cxn ang="0">
                  <a:pos x="451" y="265"/>
                </a:cxn>
                <a:cxn ang="0">
                  <a:pos x="483" y="155"/>
                </a:cxn>
                <a:cxn ang="0">
                  <a:pos x="419" y="45"/>
                </a:cxn>
                <a:cxn ang="0">
                  <a:pos x="258" y="0"/>
                </a:cxn>
                <a:cxn ang="0">
                  <a:pos x="103" y="45"/>
                </a:cxn>
                <a:cxn ang="0">
                  <a:pos x="39" y="155"/>
                </a:cxn>
                <a:cxn ang="0">
                  <a:pos x="52" y="187"/>
                </a:cxn>
                <a:cxn ang="0">
                  <a:pos x="97" y="213"/>
                </a:cxn>
                <a:cxn ang="0">
                  <a:pos x="129" y="200"/>
                </a:cxn>
                <a:cxn ang="0">
                  <a:pos x="148" y="174"/>
                </a:cxn>
                <a:cxn ang="0">
                  <a:pos x="148" y="129"/>
                </a:cxn>
                <a:cxn ang="0">
                  <a:pos x="97" y="97"/>
                </a:cxn>
                <a:cxn ang="0">
                  <a:pos x="206" y="39"/>
                </a:cxn>
                <a:cxn ang="0">
                  <a:pos x="283" y="39"/>
                </a:cxn>
                <a:cxn ang="0">
                  <a:pos x="348" y="71"/>
                </a:cxn>
                <a:cxn ang="0">
                  <a:pos x="374" y="155"/>
                </a:cxn>
                <a:cxn ang="0">
                  <a:pos x="329" y="291"/>
                </a:cxn>
                <a:cxn ang="0">
                  <a:pos x="258" y="336"/>
                </a:cxn>
                <a:cxn ang="0">
                  <a:pos x="168" y="342"/>
                </a:cxn>
                <a:cxn ang="0">
                  <a:pos x="161" y="368"/>
                </a:cxn>
                <a:cxn ang="0">
                  <a:pos x="174" y="375"/>
                </a:cxn>
                <a:cxn ang="0">
                  <a:pos x="251" y="375"/>
                </a:cxn>
              </a:cxnLst>
              <a:rect l="0" t="0" r="r" b="b"/>
              <a:pathLst>
                <a:path w="522" h="769">
                  <a:moveTo>
                    <a:pt x="251" y="375"/>
                  </a:moveTo>
                  <a:lnTo>
                    <a:pt x="309" y="388"/>
                  </a:lnTo>
                  <a:lnTo>
                    <a:pt x="354" y="420"/>
                  </a:lnTo>
                  <a:lnTo>
                    <a:pt x="386" y="478"/>
                  </a:lnTo>
                  <a:lnTo>
                    <a:pt x="399" y="555"/>
                  </a:lnTo>
                  <a:lnTo>
                    <a:pt x="393" y="627"/>
                  </a:lnTo>
                  <a:lnTo>
                    <a:pt x="367" y="678"/>
                  </a:lnTo>
                  <a:lnTo>
                    <a:pt x="335" y="711"/>
                  </a:lnTo>
                  <a:lnTo>
                    <a:pt x="296" y="730"/>
                  </a:lnTo>
                  <a:lnTo>
                    <a:pt x="251" y="736"/>
                  </a:lnTo>
                  <a:lnTo>
                    <a:pt x="213" y="730"/>
                  </a:lnTo>
                  <a:lnTo>
                    <a:pt x="161" y="723"/>
                  </a:lnTo>
                  <a:lnTo>
                    <a:pt x="103" y="698"/>
                  </a:lnTo>
                  <a:lnTo>
                    <a:pt x="65" y="659"/>
                  </a:lnTo>
                  <a:lnTo>
                    <a:pt x="103" y="646"/>
                  </a:lnTo>
                  <a:lnTo>
                    <a:pt x="116" y="633"/>
                  </a:lnTo>
                  <a:lnTo>
                    <a:pt x="129" y="607"/>
                  </a:lnTo>
                  <a:lnTo>
                    <a:pt x="129" y="594"/>
                  </a:lnTo>
                  <a:lnTo>
                    <a:pt x="116" y="555"/>
                  </a:lnTo>
                  <a:lnTo>
                    <a:pt x="103" y="543"/>
                  </a:lnTo>
                  <a:lnTo>
                    <a:pt x="65" y="530"/>
                  </a:lnTo>
                  <a:lnTo>
                    <a:pt x="52" y="530"/>
                  </a:lnTo>
                  <a:lnTo>
                    <a:pt x="32" y="536"/>
                  </a:lnTo>
                  <a:lnTo>
                    <a:pt x="20" y="549"/>
                  </a:lnTo>
                  <a:lnTo>
                    <a:pt x="7" y="575"/>
                  </a:lnTo>
                  <a:lnTo>
                    <a:pt x="0" y="594"/>
                  </a:lnTo>
                  <a:lnTo>
                    <a:pt x="13" y="652"/>
                  </a:lnTo>
                  <a:lnTo>
                    <a:pt x="52" y="704"/>
                  </a:lnTo>
                  <a:lnTo>
                    <a:pt x="110" y="743"/>
                  </a:lnTo>
                  <a:lnTo>
                    <a:pt x="174" y="762"/>
                  </a:lnTo>
                  <a:lnTo>
                    <a:pt x="258" y="769"/>
                  </a:lnTo>
                  <a:lnTo>
                    <a:pt x="341" y="756"/>
                  </a:lnTo>
                  <a:lnTo>
                    <a:pt x="419" y="730"/>
                  </a:lnTo>
                  <a:lnTo>
                    <a:pt x="470" y="678"/>
                  </a:lnTo>
                  <a:lnTo>
                    <a:pt x="509" y="620"/>
                  </a:lnTo>
                  <a:lnTo>
                    <a:pt x="522" y="555"/>
                  </a:lnTo>
                  <a:lnTo>
                    <a:pt x="509" y="491"/>
                  </a:lnTo>
                  <a:lnTo>
                    <a:pt x="470" y="433"/>
                  </a:lnTo>
                  <a:lnTo>
                    <a:pt x="406" y="381"/>
                  </a:lnTo>
                  <a:lnTo>
                    <a:pt x="322" y="355"/>
                  </a:lnTo>
                  <a:lnTo>
                    <a:pt x="399" y="317"/>
                  </a:lnTo>
                  <a:lnTo>
                    <a:pt x="451" y="265"/>
                  </a:lnTo>
                  <a:lnTo>
                    <a:pt x="477" y="213"/>
                  </a:lnTo>
                  <a:lnTo>
                    <a:pt x="483" y="155"/>
                  </a:lnTo>
                  <a:lnTo>
                    <a:pt x="464" y="97"/>
                  </a:lnTo>
                  <a:lnTo>
                    <a:pt x="419" y="45"/>
                  </a:lnTo>
                  <a:lnTo>
                    <a:pt x="348" y="13"/>
                  </a:lnTo>
                  <a:lnTo>
                    <a:pt x="258" y="0"/>
                  </a:lnTo>
                  <a:lnTo>
                    <a:pt x="168" y="13"/>
                  </a:lnTo>
                  <a:lnTo>
                    <a:pt x="103" y="45"/>
                  </a:lnTo>
                  <a:lnTo>
                    <a:pt x="52" y="90"/>
                  </a:lnTo>
                  <a:lnTo>
                    <a:pt x="39" y="155"/>
                  </a:lnTo>
                  <a:lnTo>
                    <a:pt x="39" y="174"/>
                  </a:lnTo>
                  <a:lnTo>
                    <a:pt x="52" y="187"/>
                  </a:lnTo>
                  <a:lnTo>
                    <a:pt x="58" y="200"/>
                  </a:lnTo>
                  <a:lnTo>
                    <a:pt x="97" y="213"/>
                  </a:lnTo>
                  <a:lnTo>
                    <a:pt x="116" y="207"/>
                  </a:lnTo>
                  <a:lnTo>
                    <a:pt x="129" y="200"/>
                  </a:lnTo>
                  <a:lnTo>
                    <a:pt x="142" y="187"/>
                  </a:lnTo>
                  <a:lnTo>
                    <a:pt x="148" y="174"/>
                  </a:lnTo>
                  <a:lnTo>
                    <a:pt x="155" y="155"/>
                  </a:lnTo>
                  <a:lnTo>
                    <a:pt x="148" y="129"/>
                  </a:lnTo>
                  <a:lnTo>
                    <a:pt x="123" y="103"/>
                  </a:lnTo>
                  <a:lnTo>
                    <a:pt x="97" y="97"/>
                  </a:lnTo>
                  <a:lnTo>
                    <a:pt x="148" y="58"/>
                  </a:lnTo>
                  <a:lnTo>
                    <a:pt x="206" y="39"/>
                  </a:lnTo>
                  <a:lnTo>
                    <a:pt x="251" y="32"/>
                  </a:lnTo>
                  <a:lnTo>
                    <a:pt x="283" y="39"/>
                  </a:lnTo>
                  <a:lnTo>
                    <a:pt x="316" y="52"/>
                  </a:lnTo>
                  <a:lnTo>
                    <a:pt x="348" y="71"/>
                  </a:lnTo>
                  <a:lnTo>
                    <a:pt x="367" y="103"/>
                  </a:lnTo>
                  <a:lnTo>
                    <a:pt x="374" y="155"/>
                  </a:lnTo>
                  <a:lnTo>
                    <a:pt x="361" y="226"/>
                  </a:lnTo>
                  <a:lnTo>
                    <a:pt x="329" y="291"/>
                  </a:lnTo>
                  <a:lnTo>
                    <a:pt x="296" y="323"/>
                  </a:lnTo>
                  <a:lnTo>
                    <a:pt x="258" y="336"/>
                  </a:lnTo>
                  <a:lnTo>
                    <a:pt x="206" y="342"/>
                  </a:lnTo>
                  <a:lnTo>
                    <a:pt x="168" y="342"/>
                  </a:lnTo>
                  <a:lnTo>
                    <a:pt x="161" y="349"/>
                  </a:lnTo>
                  <a:lnTo>
                    <a:pt x="161" y="368"/>
                  </a:lnTo>
                  <a:lnTo>
                    <a:pt x="168" y="368"/>
                  </a:lnTo>
                  <a:lnTo>
                    <a:pt x="174" y="375"/>
                  </a:lnTo>
                  <a:lnTo>
                    <a:pt x="187" y="375"/>
                  </a:lnTo>
                  <a:lnTo>
                    <a:pt x="251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2" name="Freeform 252"/>
            <p:cNvSpPr>
              <a:spLocks/>
            </p:cNvSpPr>
            <p:nvPr/>
          </p:nvSpPr>
          <p:spPr bwMode="auto">
            <a:xfrm>
              <a:off x="17889" y="16360"/>
              <a:ext cx="1069" cy="1072"/>
            </a:xfrm>
            <a:custGeom>
              <a:avLst/>
              <a:gdLst/>
              <a:ahLst/>
              <a:cxnLst>
                <a:cxn ang="0">
                  <a:pos x="567" y="568"/>
                </a:cxn>
                <a:cxn ang="0">
                  <a:pos x="1037" y="568"/>
                </a:cxn>
                <a:cxn ang="0">
                  <a:pos x="1050" y="562"/>
                </a:cxn>
                <a:cxn ang="0">
                  <a:pos x="1063" y="549"/>
                </a:cxn>
                <a:cxn ang="0">
                  <a:pos x="1069" y="536"/>
                </a:cxn>
                <a:cxn ang="0">
                  <a:pos x="1056" y="510"/>
                </a:cxn>
                <a:cxn ang="0">
                  <a:pos x="1050" y="504"/>
                </a:cxn>
                <a:cxn ang="0">
                  <a:pos x="567" y="504"/>
                </a:cxn>
                <a:cxn ang="0">
                  <a:pos x="567" y="26"/>
                </a:cxn>
                <a:cxn ang="0">
                  <a:pos x="560" y="19"/>
                </a:cxn>
                <a:cxn ang="0">
                  <a:pos x="554" y="6"/>
                </a:cxn>
                <a:cxn ang="0">
                  <a:pos x="548" y="0"/>
                </a:cxn>
                <a:cxn ang="0">
                  <a:pos x="522" y="0"/>
                </a:cxn>
                <a:cxn ang="0">
                  <a:pos x="509" y="6"/>
                </a:cxn>
                <a:cxn ang="0">
                  <a:pos x="509" y="19"/>
                </a:cxn>
                <a:cxn ang="0">
                  <a:pos x="503" y="26"/>
                </a:cxn>
                <a:cxn ang="0">
                  <a:pos x="503" y="504"/>
                </a:cxn>
                <a:cxn ang="0">
                  <a:pos x="20" y="504"/>
                </a:cxn>
                <a:cxn ang="0">
                  <a:pos x="7" y="510"/>
                </a:cxn>
                <a:cxn ang="0">
                  <a:pos x="0" y="523"/>
                </a:cxn>
                <a:cxn ang="0">
                  <a:pos x="0" y="549"/>
                </a:cxn>
                <a:cxn ang="0">
                  <a:pos x="7" y="555"/>
                </a:cxn>
                <a:cxn ang="0">
                  <a:pos x="20" y="562"/>
                </a:cxn>
                <a:cxn ang="0">
                  <a:pos x="26" y="568"/>
                </a:cxn>
                <a:cxn ang="0">
                  <a:pos x="503" y="568"/>
                </a:cxn>
                <a:cxn ang="0">
                  <a:pos x="503" y="1040"/>
                </a:cxn>
                <a:cxn ang="0">
                  <a:pos x="509" y="1053"/>
                </a:cxn>
                <a:cxn ang="0">
                  <a:pos x="509" y="1059"/>
                </a:cxn>
                <a:cxn ang="0">
                  <a:pos x="535" y="1072"/>
                </a:cxn>
                <a:cxn ang="0">
                  <a:pos x="548" y="1065"/>
                </a:cxn>
                <a:cxn ang="0">
                  <a:pos x="560" y="1053"/>
                </a:cxn>
                <a:cxn ang="0">
                  <a:pos x="567" y="1040"/>
                </a:cxn>
                <a:cxn ang="0">
                  <a:pos x="567" y="1014"/>
                </a:cxn>
                <a:cxn ang="0">
                  <a:pos x="567" y="568"/>
                </a:cxn>
              </a:cxnLst>
              <a:rect l="0" t="0" r="r" b="b"/>
              <a:pathLst>
                <a:path w="1069" h="1072">
                  <a:moveTo>
                    <a:pt x="567" y="568"/>
                  </a:moveTo>
                  <a:lnTo>
                    <a:pt x="1037" y="568"/>
                  </a:lnTo>
                  <a:lnTo>
                    <a:pt x="1050" y="562"/>
                  </a:lnTo>
                  <a:lnTo>
                    <a:pt x="1063" y="549"/>
                  </a:lnTo>
                  <a:lnTo>
                    <a:pt x="1069" y="536"/>
                  </a:lnTo>
                  <a:lnTo>
                    <a:pt x="1056" y="510"/>
                  </a:lnTo>
                  <a:lnTo>
                    <a:pt x="1050" y="504"/>
                  </a:lnTo>
                  <a:lnTo>
                    <a:pt x="567" y="504"/>
                  </a:lnTo>
                  <a:lnTo>
                    <a:pt x="567" y="26"/>
                  </a:lnTo>
                  <a:lnTo>
                    <a:pt x="560" y="19"/>
                  </a:lnTo>
                  <a:lnTo>
                    <a:pt x="554" y="6"/>
                  </a:lnTo>
                  <a:lnTo>
                    <a:pt x="548" y="0"/>
                  </a:lnTo>
                  <a:lnTo>
                    <a:pt x="522" y="0"/>
                  </a:lnTo>
                  <a:lnTo>
                    <a:pt x="509" y="6"/>
                  </a:lnTo>
                  <a:lnTo>
                    <a:pt x="509" y="19"/>
                  </a:lnTo>
                  <a:lnTo>
                    <a:pt x="503" y="26"/>
                  </a:lnTo>
                  <a:lnTo>
                    <a:pt x="503" y="504"/>
                  </a:lnTo>
                  <a:lnTo>
                    <a:pt x="20" y="504"/>
                  </a:lnTo>
                  <a:lnTo>
                    <a:pt x="7" y="510"/>
                  </a:lnTo>
                  <a:lnTo>
                    <a:pt x="0" y="523"/>
                  </a:lnTo>
                  <a:lnTo>
                    <a:pt x="0" y="549"/>
                  </a:lnTo>
                  <a:lnTo>
                    <a:pt x="7" y="555"/>
                  </a:lnTo>
                  <a:lnTo>
                    <a:pt x="20" y="562"/>
                  </a:lnTo>
                  <a:lnTo>
                    <a:pt x="26" y="568"/>
                  </a:lnTo>
                  <a:lnTo>
                    <a:pt x="503" y="568"/>
                  </a:lnTo>
                  <a:lnTo>
                    <a:pt x="503" y="1040"/>
                  </a:lnTo>
                  <a:lnTo>
                    <a:pt x="509" y="1053"/>
                  </a:lnTo>
                  <a:lnTo>
                    <a:pt x="509" y="1059"/>
                  </a:lnTo>
                  <a:lnTo>
                    <a:pt x="535" y="1072"/>
                  </a:lnTo>
                  <a:lnTo>
                    <a:pt x="548" y="1065"/>
                  </a:lnTo>
                  <a:lnTo>
                    <a:pt x="560" y="1053"/>
                  </a:lnTo>
                  <a:lnTo>
                    <a:pt x="567" y="1040"/>
                  </a:lnTo>
                  <a:lnTo>
                    <a:pt x="567" y="1014"/>
                  </a:lnTo>
                  <a:lnTo>
                    <a:pt x="567" y="5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3" name="Freeform 253"/>
            <p:cNvSpPr>
              <a:spLocks noEditPoints="1"/>
            </p:cNvSpPr>
            <p:nvPr/>
          </p:nvSpPr>
          <p:spPr bwMode="auto">
            <a:xfrm>
              <a:off x="19467" y="16198"/>
              <a:ext cx="1145" cy="1098"/>
            </a:xfrm>
            <a:custGeom>
              <a:avLst/>
              <a:gdLst/>
              <a:ahLst/>
              <a:cxnLst>
                <a:cxn ang="0">
                  <a:pos x="180" y="1014"/>
                </a:cxn>
                <a:cxn ang="0">
                  <a:pos x="122" y="1047"/>
                </a:cxn>
                <a:cxn ang="0">
                  <a:pos x="19" y="1053"/>
                </a:cxn>
                <a:cxn ang="0">
                  <a:pos x="0" y="1079"/>
                </a:cxn>
                <a:cxn ang="0">
                  <a:pos x="12" y="1098"/>
                </a:cxn>
                <a:cxn ang="0">
                  <a:pos x="740" y="1085"/>
                </a:cxn>
                <a:cxn ang="0">
                  <a:pos x="933" y="982"/>
                </a:cxn>
                <a:cxn ang="0">
                  <a:pos x="1042" y="833"/>
                </a:cxn>
                <a:cxn ang="0">
                  <a:pos x="1049" y="685"/>
                </a:cxn>
                <a:cxn ang="0">
                  <a:pos x="965" y="575"/>
                </a:cxn>
                <a:cxn ang="0">
                  <a:pos x="811" y="523"/>
                </a:cxn>
                <a:cxn ang="0">
                  <a:pos x="1004" y="446"/>
                </a:cxn>
                <a:cxn ang="0">
                  <a:pos x="1126" y="310"/>
                </a:cxn>
                <a:cxn ang="0">
                  <a:pos x="1133" y="149"/>
                </a:cxn>
                <a:cxn ang="0">
                  <a:pos x="1036" y="45"/>
                </a:cxn>
                <a:cxn ang="0">
                  <a:pos x="849" y="0"/>
                </a:cxn>
                <a:cxn ang="0">
                  <a:pos x="270" y="7"/>
                </a:cxn>
                <a:cxn ang="0">
                  <a:pos x="263" y="45"/>
                </a:cxn>
                <a:cxn ang="0">
                  <a:pos x="289" y="52"/>
                </a:cxn>
                <a:cxn ang="0">
                  <a:pos x="412" y="65"/>
                </a:cxn>
                <a:cxn ang="0">
                  <a:pos x="405" y="110"/>
                </a:cxn>
                <a:cxn ang="0">
                  <a:pos x="431" y="511"/>
                </a:cxn>
                <a:cxn ang="0">
                  <a:pos x="540" y="84"/>
                </a:cxn>
                <a:cxn ang="0">
                  <a:pos x="572" y="52"/>
                </a:cxn>
                <a:cxn ang="0">
                  <a:pos x="894" y="58"/>
                </a:cxn>
                <a:cxn ang="0">
                  <a:pos x="978" y="129"/>
                </a:cxn>
                <a:cxn ang="0">
                  <a:pos x="1004" y="213"/>
                </a:cxn>
                <a:cxn ang="0">
                  <a:pos x="939" y="381"/>
                </a:cxn>
                <a:cxn ang="0">
                  <a:pos x="778" y="491"/>
                </a:cxn>
                <a:cxn ang="0">
                  <a:pos x="431" y="511"/>
                </a:cxn>
                <a:cxn ang="0">
                  <a:pos x="315" y="1047"/>
                </a:cxn>
                <a:cxn ang="0">
                  <a:pos x="309" y="1008"/>
                </a:cxn>
                <a:cxn ang="0">
                  <a:pos x="424" y="543"/>
                </a:cxn>
                <a:cxn ang="0">
                  <a:pos x="791" y="556"/>
                </a:cxn>
                <a:cxn ang="0">
                  <a:pos x="875" y="614"/>
                </a:cxn>
                <a:cxn ang="0">
                  <a:pos x="907" y="698"/>
                </a:cxn>
                <a:cxn ang="0">
                  <a:pos x="894" y="827"/>
                </a:cxn>
                <a:cxn ang="0">
                  <a:pos x="778" y="982"/>
                </a:cxn>
                <a:cxn ang="0">
                  <a:pos x="579" y="1047"/>
                </a:cxn>
              </a:cxnLst>
              <a:rect l="0" t="0" r="r" b="b"/>
              <a:pathLst>
                <a:path w="1145" h="1098">
                  <a:moveTo>
                    <a:pt x="193" y="976"/>
                  </a:moveTo>
                  <a:lnTo>
                    <a:pt x="180" y="1014"/>
                  </a:lnTo>
                  <a:lnTo>
                    <a:pt x="160" y="1034"/>
                  </a:lnTo>
                  <a:lnTo>
                    <a:pt x="122" y="1047"/>
                  </a:lnTo>
                  <a:lnTo>
                    <a:pt x="32" y="1047"/>
                  </a:lnTo>
                  <a:lnTo>
                    <a:pt x="19" y="1053"/>
                  </a:lnTo>
                  <a:lnTo>
                    <a:pt x="12" y="1053"/>
                  </a:lnTo>
                  <a:lnTo>
                    <a:pt x="0" y="1079"/>
                  </a:lnTo>
                  <a:lnTo>
                    <a:pt x="6" y="1092"/>
                  </a:lnTo>
                  <a:lnTo>
                    <a:pt x="12" y="1098"/>
                  </a:lnTo>
                  <a:lnTo>
                    <a:pt x="618" y="1098"/>
                  </a:lnTo>
                  <a:lnTo>
                    <a:pt x="740" y="1085"/>
                  </a:lnTo>
                  <a:lnTo>
                    <a:pt x="843" y="1040"/>
                  </a:lnTo>
                  <a:lnTo>
                    <a:pt x="933" y="982"/>
                  </a:lnTo>
                  <a:lnTo>
                    <a:pt x="1004" y="911"/>
                  </a:lnTo>
                  <a:lnTo>
                    <a:pt x="1042" y="833"/>
                  </a:lnTo>
                  <a:lnTo>
                    <a:pt x="1062" y="749"/>
                  </a:lnTo>
                  <a:lnTo>
                    <a:pt x="1049" y="685"/>
                  </a:lnTo>
                  <a:lnTo>
                    <a:pt x="1017" y="627"/>
                  </a:lnTo>
                  <a:lnTo>
                    <a:pt x="965" y="575"/>
                  </a:lnTo>
                  <a:lnTo>
                    <a:pt x="901" y="543"/>
                  </a:lnTo>
                  <a:lnTo>
                    <a:pt x="811" y="523"/>
                  </a:lnTo>
                  <a:lnTo>
                    <a:pt x="907" y="498"/>
                  </a:lnTo>
                  <a:lnTo>
                    <a:pt x="1004" y="446"/>
                  </a:lnTo>
                  <a:lnTo>
                    <a:pt x="1075" y="388"/>
                  </a:lnTo>
                  <a:lnTo>
                    <a:pt x="1126" y="310"/>
                  </a:lnTo>
                  <a:lnTo>
                    <a:pt x="1145" y="220"/>
                  </a:lnTo>
                  <a:lnTo>
                    <a:pt x="1133" y="149"/>
                  </a:lnTo>
                  <a:lnTo>
                    <a:pt x="1100" y="91"/>
                  </a:lnTo>
                  <a:lnTo>
                    <a:pt x="1036" y="45"/>
                  </a:lnTo>
                  <a:lnTo>
                    <a:pt x="952" y="13"/>
                  </a:lnTo>
                  <a:lnTo>
                    <a:pt x="849" y="0"/>
                  </a:lnTo>
                  <a:lnTo>
                    <a:pt x="283" y="0"/>
                  </a:lnTo>
                  <a:lnTo>
                    <a:pt x="270" y="7"/>
                  </a:lnTo>
                  <a:lnTo>
                    <a:pt x="263" y="13"/>
                  </a:lnTo>
                  <a:lnTo>
                    <a:pt x="263" y="45"/>
                  </a:lnTo>
                  <a:lnTo>
                    <a:pt x="276" y="45"/>
                  </a:lnTo>
                  <a:lnTo>
                    <a:pt x="289" y="52"/>
                  </a:lnTo>
                  <a:lnTo>
                    <a:pt x="386" y="52"/>
                  </a:lnTo>
                  <a:lnTo>
                    <a:pt x="412" y="65"/>
                  </a:lnTo>
                  <a:lnTo>
                    <a:pt x="412" y="91"/>
                  </a:lnTo>
                  <a:lnTo>
                    <a:pt x="405" y="110"/>
                  </a:lnTo>
                  <a:lnTo>
                    <a:pt x="193" y="976"/>
                  </a:lnTo>
                  <a:close/>
                  <a:moveTo>
                    <a:pt x="431" y="511"/>
                  </a:moveTo>
                  <a:lnTo>
                    <a:pt x="534" y="110"/>
                  </a:lnTo>
                  <a:lnTo>
                    <a:pt x="540" y="84"/>
                  </a:lnTo>
                  <a:lnTo>
                    <a:pt x="553" y="58"/>
                  </a:lnTo>
                  <a:lnTo>
                    <a:pt x="572" y="52"/>
                  </a:lnTo>
                  <a:lnTo>
                    <a:pt x="824" y="52"/>
                  </a:lnTo>
                  <a:lnTo>
                    <a:pt x="894" y="58"/>
                  </a:lnTo>
                  <a:lnTo>
                    <a:pt x="946" y="91"/>
                  </a:lnTo>
                  <a:lnTo>
                    <a:pt x="978" y="129"/>
                  </a:lnTo>
                  <a:lnTo>
                    <a:pt x="997" y="168"/>
                  </a:lnTo>
                  <a:lnTo>
                    <a:pt x="1004" y="213"/>
                  </a:lnTo>
                  <a:lnTo>
                    <a:pt x="984" y="297"/>
                  </a:lnTo>
                  <a:lnTo>
                    <a:pt x="939" y="381"/>
                  </a:lnTo>
                  <a:lnTo>
                    <a:pt x="869" y="446"/>
                  </a:lnTo>
                  <a:lnTo>
                    <a:pt x="778" y="491"/>
                  </a:lnTo>
                  <a:lnTo>
                    <a:pt x="669" y="511"/>
                  </a:lnTo>
                  <a:lnTo>
                    <a:pt x="431" y="511"/>
                  </a:lnTo>
                  <a:close/>
                  <a:moveTo>
                    <a:pt x="360" y="1047"/>
                  </a:moveTo>
                  <a:lnTo>
                    <a:pt x="315" y="1047"/>
                  </a:lnTo>
                  <a:lnTo>
                    <a:pt x="309" y="1040"/>
                  </a:lnTo>
                  <a:lnTo>
                    <a:pt x="309" y="1008"/>
                  </a:lnTo>
                  <a:lnTo>
                    <a:pt x="315" y="995"/>
                  </a:lnTo>
                  <a:lnTo>
                    <a:pt x="424" y="543"/>
                  </a:lnTo>
                  <a:lnTo>
                    <a:pt x="727" y="543"/>
                  </a:lnTo>
                  <a:lnTo>
                    <a:pt x="791" y="556"/>
                  </a:lnTo>
                  <a:lnTo>
                    <a:pt x="843" y="575"/>
                  </a:lnTo>
                  <a:lnTo>
                    <a:pt x="875" y="614"/>
                  </a:lnTo>
                  <a:lnTo>
                    <a:pt x="901" y="653"/>
                  </a:lnTo>
                  <a:lnTo>
                    <a:pt x="907" y="698"/>
                  </a:lnTo>
                  <a:lnTo>
                    <a:pt x="914" y="730"/>
                  </a:lnTo>
                  <a:lnTo>
                    <a:pt x="894" y="827"/>
                  </a:lnTo>
                  <a:lnTo>
                    <a:pt x="849" y="911"/>
                  </a:lnTo>
                  <a:lnTo>
                    <a:pt x="778" y="982"/>
                  </a:lnTo>
                  <a:lnTo>
                    <a:pt x="688" y="1034"/>
                  </a:lnTo>
                  <a:lnTo>
                    <a:pt x="579" y="1047"/>
                  </a:lnTo>
                  <a:lnTo>
                    <a:pt x="360" y="10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4" name="Freeform 254"/>
            <p:cNvSpPr>
              <a:spLocks noEditPoints="1"/>
            </p:cNvSpPr>
            <p:nvPr/>
          </p:nvSpPr>
          <p:spPr bwMode="auto">
            <a:xfrm>
              <a:off x="20664" y="16773"/>
              <a:ext cx="547" cy="762"/>
            </a:xfrm>
            <a:custGeom>
              <a:avLst/>
              <a:gdLst/>
              <a:ahLst/>
              <a:cxnLst>
                <a:cxn ang="0">
                  <a:pos x="547" y="575"/>
                </a:cxn>
                <a:cxn ang="0">
                  <a:pos x="547" y="536"/>
                </a:cxn>
                <a:cxn ang="0">
                  <a:pos x="425" y="536"/>
                </a:cxn>
                <a:cxn ang="0">
                  <a:pos x="425" y="19"/>
                </a:cxn>
                <a:cxn ang="0">
                  <a:pos x="412" y="7"/>
                </a:cxn>
                <a:cxn ang="0">
                  <a:pos x="399" y="0"/>
                </a:cxn>
                <a:cxn ang="0">
                  <a:pos x="393" y="0"/>
                </a:cxn>
                <a:cxn ang="0">
                  <a:pos x="373" y="19"/>
                </a:cxn>
                <a:cxn ang="0">
                  <a:pos x="0" y="536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98"/>
                </a:cxn>
                <a:cxn ang="0">
                  <a:pos x="322" y="704"/>
                </a:cxn>
                <a:cxn ang="0">
                  <a:pos x="296" y="717"/>
                </a:cxn>
                <a:cxn ang="0">
                  <a:pos x="270" y="724"/>
                </a:cxn>
                <a:cxn ang="0">
                  <a:pos x="206" y="724"/>
                </a:cxn>
                <a:cxn ang="0">
                  <a:pos x="206" y="762"/>
                </a:cxn>
                <a:cxn ang="0">
                  <a:pos x="296" y="762"/>
                </a:cxn>
                <a:cxn ang="0">
                  <a:pos x="373" y="756"/>
                </a:cxn>
                <a:cxn ang="0">
                  <a:pos x="457" y="756"/>
                </a:cxn>
                <a:cxn ang="0">
                  <a:pos x="547" y="762"/>
                </a:cxn>
                <a:cxn ang="0">
                  <a:pos x="547" y="724"/>
                </a:cxn>
                <a:cxn ang="0">
                  <a:pos x="483" y="724"/>
                </a:cxn>
                <a:cxn ang="0">
                  <a:pos x="457" y="717"/>
                </a:cxn>
                <a:cxn ang="0">
                  <a:pos x="431" y="704"/>
                </a:cxn>
                <a:cxn ang="0">
                  <a:pos x="425" y="698"/>
                </a:cxn>
                <a:cxn ang="0">
                  <a:pos x="425" y="575"/>
                </a:cxn>
                <a:cxn ang="0">
                  <a:pos x="547" y="575"/>
                </a:cxn>
                <a:cxn ang="0">
                  <a:pos x="335" y="123"/>
                </a:cxn>
                <a:cxn ang="0">
                  <a:pos x="335" y="536"/>
                </a:cxn>
                <a:cxn ang="0">
                  <a:pos x="39" y="536"/>
                </a:cxn>
                <a:cxn ang="0">
                  <a:pos x="335" y="123"/>
                </a:cxn>
              </a:cxnLst>
              <a:rect l="0" t="0" r="r" b="b"/>
              <a:pathLst>
                <a:path w="547" h="762">
                  <a:moveTo>
                    <a:pt x="547" y="575"/>
                  </a:moveTo>
                  <a:lnTo>
                    <a:pt x="547" y="536"/>
                  </a:lnTo>
                  <a:lnTo>
                    <a:pt x="425" y="536"/>
                  </a:lnTo>
                  <a:lnTo>
                    <a:pt x="425" y="19"/>
                  </a:lnTo>
                  <a:lnTo>
                    <a:pt x="412" y="7"/>
                  </a:lnTo>
                  <a:lnTo>
                    <a:pt x="399" y="0"/>
                  </a:lnTo>
                  <a:lnTo>
                    <a:pt x="393" y="0"/>
                  </a:lnTo>
                  <a:lnTo>
                    <a:pt x="373" y="19"/>
                  </a:lnTo>
                  <a:lnTo>
                    <a:pt x="0" y="536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98"/>
                  </a:lnTo>
                  <a:lnTo>
                    <a:pt x="322" y="704"/>
                  </a:lnTo>
                  <a:lnTo>
                    <a:pt x="296" y="717"/>
                  </a:lnTo>
                  <a:lnTo>
                    <a:pt x="270" y="724"/>
                  </a:lnTo>
                  <a:lnTo>
                    <a:pt x="206" y="724"/>
                  </a:lnTo>
                  <a:lnTo>
                    <a:pt x="206" y="762"/>
                  </a:lnTo>
                  <a:lnTo>
                    <a:pt x="296" y="762"/>
                  </a:lnTo>
                  <a:lnTo>
                    <a:pt x="373" y="756"/>
                  </a:lnTo>
                  <a:lnTo>
                    <a:pt x="457" y="756"/>
                  </a:lnTo>
                  <a:lnTo>
                    <a:pt x="547" y="762"/>
                  </a:lnTo>
                  <a:lnTo>
                    <a:pt x="547" y="724"/>
                  </a:lnTo>
                  <a:lnTo>
                    <a:pt x="483" y="724"/>
                  </a:lnTo>
                  <a:lnTo>
                    <a:pt x="457" y="717"/>
                  </a:lnTo>
                  <a:lnTo>
                    <a:pt x="431" y="704"/>
                  </a:lnTo>
                  <a:lnTo>
                    <a:pt x="425" y="698"/>
                  </a:lnTo>
                  <a:lnTo>
                    <a:pt x="425" y="575"/>
                  </a:lnTo>
                  <a:lnTo>
                    <a:pt x="547" y="575"/>
                  </a:lnTo>
                  <a:close/>
                  <a:moveTo>
                    <a:pt x="335" y="123"/>
                  </a:moveTo>
                  <a:lnTo>
                    <a:pt x="335" y="536"/>
                  </a:lnTo>
                  <a:lnTo>
                    <a:pt x="39" y="536"/>
                  </a:lnTo>
                  <a:lnTo>
                    <a:pt x="335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7215" name="Freeform 255"/>
            <p:cNvSpPr>
              <a:spLocks/>
            </p:cNvSpPr>
            <p:nvPr/>
          </p:nvSpPr>
          <p:spPr bwMode="auto">
            <a:xfrm>
              <a:off x="21423" y="16088"/>
              <a:ext cx="374" cy="1609"/>
            </a:xfrm>
            <a:custGeom>
              <a:avLst/>
              <a:gdLst/>
              <a:ahLst/>
              <a:cxnLst>
                <a:cxn ang="0">
                  <a:pos x="374" y="808"/>
                </a:cxn>
                <a:cxn ang="0">
                  <a:pos x="367" y="698"/>
                </a:cxn>
                <a:cxn ang="0">
                  <a:pos x="355" y="575"/>
                </a:cxn>
                <a:cxn ang="0">
                  <a:pos x="322" y="440"/>
                </a:cxn>
                <a:cxn ang="0">
                  <a:pos x="271" y="304"/>
                </a:cxn>
                <a:cxn ang="0">
                  <a:pos x="219" y="214"/>
                </a:cxn>
                <a:cxn ang="0">
                  <a:pos x="168" y="136"/>
                </a:cxn>
                <a:cxn ang="0">
                  <a:pos x="116" y="78"/>
                </a:cxn>
                <a:cxn ang="0">
                  <a:pos x="71" y="39"/>
                </a:cxn>
                <a:cxn ang="0">
                  <a:pos x="33" y="13"/>
                </a:cxn>
                <a:cxn ang="0">
                  <a:pos x="20" y="0"/>
                </a:cxn>
                <a:cxn ang="0">
                  <a:pos x="7" y="0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7" y="26"/>
                </a:cxn>
                <a:cxn ang="0">
                  <a:pos x="33" y="52"/>
                </a:cxn>
                <a:cxn ang="0">
                  <a:pos x="116" y="162"/>
                </a:cxn>
                <a:cxn ang="0">
                  <a:pos x="187" y="291"/>
                </a:cxn>
                <a:cxn ang="0">
                  <a:pos x="239" y="440"/>
                </a:cxn>
                <a:cxn ang="0">
                  <a:pos x="271" y="614"/>
                </a:cxn>
                <a:cxn ang="0">
                  <a:pos x="284" y="808"/>
                </a:cxn>
                <a:cxn ang="0">
                  <a:pos x="277" y="943"/>
                </a:cxn>
                <a:cxn ang="0">
                  <a:pos x="258" y="1079"/>
                </a:cxn>
                <a:cxn ang="0">
                  <a:pos x="226" y="1215"/>
                </a:cxn>
                <a:cxn ang="0">
                  <a:pos x="181" y="1344"/>
                </a:cxn>
                <a:cxn ang="0">
                  <a:pos x="110" y="1460"/>
                </a:cxn>
                <a:cxn ang="0">
                  <a:pos x="20" y="1570"/>
                </a:cxn>
                <a:cxn ang="0">
                  <a:pos x="7" y="1583"/>
                </a:cxn>
                <a:cxn ang="0">
                  <a:pos x="7" y="1589"/>
                </a:cxn>
                <a:cxn ang="0">
                  <a:pos x="0" y="1589"/>
                </a:cxn>
                <a:cxn ang="0">
                  <a:pos x="0" y="1602"/>
                </a:cxn>
                <a:cxn ang="0">
                  <a:pos x="7" y="1609"/>
                </a:cxn>
                <a:cxn ang="0">
                  <a:pos x="20" y="1609"/>
                </a:cxn>
                <a:cxn ang="0">
                  <a:pos x="39" y="1602"/>
                </a:cxn>
                <a:cxn ang="0">
                  <a:pos x="71" y="1576"/>
                </a:cxn>
                <a:cxn ang="0">
                  <a:pos x="116" y="1531"/>
                </a:cxn>
                <a:cxn ang="0">
                  <a:pos x="168" y="1467"/>
                </a:cxn>
                <a:cxn ang="0">
                  <a:pos x="219" y="1389"/>
                </a:cxn>
                <a:cxn ang="0">
                  <a:pos x="271" y="1299"/>
                </a:cxn>
                <a:cxn ang="0">
                  <a:pos x="335" y="1124"/>
                </a:cxn>
                <a:cxn ang="0">
                  <a:pos x="367" y="956"/>
                </a:cxn>
                <a:cxn ang="0">
                  <a:pos x="374" y="808"/>
                </a:cxn>
              </a:cxnLst>
              <a:rect l="0" t="0" r="r" b="b"/>
              <a:pathLst>
                <a:path w="374" h="1609">
                  <a:moveTo>
                    <a:pt x="374" y="808"/>
                  </a:moveTo>
                  <a:lnTo>
                    <a:pt x="367" y="698"/>
                  </a:lnTo>
                  <a:lnTo>
                    <a:pt x="355" y="575"/>
                  </a:lnTo>
                  <a:lnTo>
                    <a:pt x="322" y="440"/>
                  </a:lnTo>
                  <a:lnTo>
                    <a:pt x="271" y="304"/>
                  </a:lnTo>
                  <a:lnTo>
                    <a:pt x="219" y="214"/>
                  </a:lnTo>
                  <a:lnTo>
                    <a:pt x="168" y="136"/>
                  </a:lnTo>
                  <a:lnTo>
                    <a:pt x="116" y="78"/>
                  </a:lnTo>
                  <a:lnTo>
                    <a:pt x="71" y="39"/>
                  </a:lnTo>
                  <a:lnTo>
                    <a:pt x="33" y="13"/>
                  </a:lnTo>
                  <a:lnTo>
                    <a:pt x="20" y="0"/>
                  </a:lnTo>
                  <a:lnTo>
                    <a:pt x="7" y="0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33" y="52"/>
                  </a:lnTo>
                  <a:lnTo>
                    <a:pt x="116" y="162"/>
                  </a:lnTo>
                  <a:lnTo>
                    <a:pt x="187" y="291"/>
                  </a:lnTo>
                  <a:lnTo>
                    <a:pt x="239" y="440"/>
                  </a:lnTo>
                  <a:lnTo>
                    <a:pt x="271" y="614"/>
                  </a:lnTo>
                  <a:lnTo>
                    <a:pt x="284" y="808"/>
                  </a:lnTo>
                  <a:lnTo>
                    <a:pt x="277" y="943"/>
                  </a:lnTo>
                  <a:lnTo>
                    <a:pt x="258" y="1079"/>
                  </a:lnTo>
                  <a:lnTo>
                    <a:pt x="226" y="1215"/>
                  </a:lnTo>
                  <a:lnTo>
                    <a:pt x="181" y="1344"/>
                  </a:lnTo>
                  <a:lnTo>
                    <a:pt x="110" y="1460"/>
                  </a:lnTo>
                  <a:lnTo>
                    <a:pt x="20" y="1570"/>
                  </a:lnTo>
                  <a:lnTo>
                    <a:pt x="7" y="1583"/>
                  </a:lnTo>
                  <a:lnTo>
                    <a:pt x="7" y="1589"/>
                  </a:lnTo>
                  <a:lnTo>
                    <a:pt x="0" y="1589"/>
                  </a:lnTo>
                  <a:lnTo>
                    <a:pt x="0" y="1602"/>
                  </a:lnTo>
                  <a:lnTo>
                    <a:pt x="7" y="1609"/>
                  </a:lnTo>
                  <a:lnTo>
                    <a:pt x="20" y="1609"/>
                  </a:lnTo>
                  <a:lnTo>
                    <a:pt x="39" y="1602"/>
                  </a:lnTo>
                  <a:lnTo>
                    <a:pt x="71" y="1576"/>
                  </a:lnTo>
                  <a:lnTo>
                    <a:pt x="116" y="1531"/>
                  </a:lnTo>
                  <a:lnTo>
                    <a:pt x="168" y="1467"/>
                  </a:lnTo>
                  <a:lnTo>
                    <a:pt x="219" y="1389"/>
                  </a:lnTo>
                  <a:lnTo>
                    <a:pt x="271" y="1299"/>
                  </a:lnTo>
                  <a:lnTo>
                    <a:pt x="335" y="1124"/>
                  </a:lnTo>
                  <a:lnTo>
                    <a:pt x="367" y="956"/>
                  </a:lnTo>
                  <a:lnTo>
                    <a:pt x="374" y="8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548680"/>
            <a:ext cx="7772400" cy="1362456"/>
          </a:xfrm>
        </p:spPr>
        <p:txBody>
          <a:bodyPr/>
          <a:lstStyle/>
          <a:p>
            <a:r>
              <a:rPr lang="zh-TW" altLang="en-US" dirty="0" smtClean="0"/>
              <a:t>驗證</a:t>
            </a:r>
            <a:endParaRPr lang="en-US" altLang="zh-TW" dirty="0"/>
          </a:p>
        </p:txBody>
      </p:sp>
      <p:sp>
        <p:nvSpPr>
          <p:cNvPr id="8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82FE-6AED-4EA6-9D49-E7EAEAD47E82}" type="slidenum">
              <a:rPr lang="zh-TW" altLang="en-US"/>
              <a:pPr/>
              <a:t>15</a:t>
            </a:fld>
            <a:endParaRPr lang="en-US" altLang="zh-TW"/>
          </a:p>
        </p:txBody>
      </p:sp>
      <p:pic>
        <p:nvPicPr>
          <p:cNvPr id="163" name="圖片 16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971600" y="2348880"/>
            <a:ext cx="7224523" cy="3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1916-76E0-4C25-8170-64E0C1E71414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221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自行驗證 </a:t>
            </a:r>
            <a:r>
              <a:rPr lang="en-US" altLang="zh-TW" dirty="0" smtClean="0"/>
              <a:t>C1 </a:t>
            </a:r>
            <a:r>
              <a:rPr lang="en-US" altLang="zh-TW" dirty="0"/>
              <a:t>and C4</a:t>
            </a:r>
          </a:p>
        </p:txBody>
      </p:sp>
      <p:sp>
        <p:nvSpPr>
          <p:cNvPr id="221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229600" cy="4119736"/>
          </a:xfrm>
        </p:spPr>
        <p:txBody>
          <a:bodyPr/>
          <a:lstStyle/>
          <a:p>
            <a:r>
              <a:rPr lang="en-US" altLang="zh-TW" i="1" dirty="0"/>
              <a:t>Exercise.</a:t>
            </a:r>
          </a:p>
        </p:txBody>
      </p:sp>
      <p:pic>
        <p:nvPicPr>
          <p:cNvPr id="5126" name="Picture 6" descr="http://files.turbosquid.com/Preview/Content_2009_07_14__09_19_10/technogym.jpg51ea4c57-6a86-489a-93bc-b2e5bc6e528dLarge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03848" y="2640872"/>
            <a:ext cx="3744416" cy="3744416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476672"/>
            <a:ext cx="7772400" cy="1362456"/>
          </a:xfrm>
        </p:spPr>
        <p:txBody>
          <a:bodyPr/>
          <a:lstStyle/>
          <a:p>
            <a:r>
              <a:rPr lang="en-US" altLang="zh-TW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Strassen</a:t>
            </a:r>
            <a:r>
              <a:rPr lang="zh-TW" altLang="en-US" b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神技</a:t>
            </a:r>
            <a:endParaRPr lang="en-US" altLang="zh-TW" b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7EB4-7CEB-4FC4-AF1D-68D63743E1BB}" type="slidenum">
              <a:rPr lang="zh-TW" altLang="en-US"/>
              <a:pPr/>
              <a:t>17</a:t>
            </a:fld>
            <a:endParaRPr lang="en-US" altLang="zh-TW"/>
          </a:p>
        </p:txBody>
      </p:sp>
      <p:grpSp>
        <p:nvGrpSpPr>
          <p:cNvPr id="2" name="Group 30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608455" y="2830672"/>
            <a:ext cx="1976755" cy="2047081"/>
            <a:chOff x="1240" y="1892"/>
            <a:chExt cx="12452" cy="12895"/>
          </a:xfrm>
        </p:grpSpPr>
        <p:sp>
          <p:nvSpPr>
            <p:cNvPr id="2216244" name="Freeform 308"/>
            <p:cNvSpPr>
              <a:spLocks noEditPoints="1"/>
            </p:cNvSpPr>
            <p:nvPr/>
          </p:nvSpPr>
          <p:spPr bwMode="auto">
            <a:xfrm>
              <a:off x="1320" y="3074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6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6" y="780"/>
                </a:cxn>
                <a:cxn ang="0">
                  <a:pos x="804" y="844"/>
                </a:cxn>
                <a:cxn ang="0">
                  <a:pos x="816" y="997"/>
                </a:cxn>
                <a:cxn ang="0">
                  <a:pos x="820" y="1049"/>
                </a:cxn>
                <a:cxn ang="0">
                  <a:pos x="788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0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8" y="1086"/>
                </a:cxn>
                <a:cxn ang="0">
                  <a:pos x="960" y="1045"/>
                </a:cxn>
                <a:cxn ang="0">
                  <a:pos x="860" y="24"/>
                </a:cxn>
                <a:cxn ang="0">
                  <a:pos x="856" y="8"/>
                </a:cxn>
                <a:cxn ang="0">
                  <a:pos x="844" y="0"/>
                </a:cxn>
                <a:cxn ang="0">
                  <a:pos x="808" y="4"/>
                </a:cxn>
                <a:cxn ang="0">
                  <a:pos x="788" y="28"/>
                </a:cxn>
                <a:cxn ang="0">
                  <a:pos x="424" y="732"/>
                </a:cxn>
                <a:cxn ang="0">
                  <a:pos x="792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6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6" y="780"/>
                  </a:lnTo>
                  <a:lnTo>
                    <a:pt x="800" y="804"/>
                  </a:lnTo>
                  <a:lnTo>
                    <a:pt x="804" y="844"/>
                  </a:lnTo>
                  <a:lnTo>
                    <a:pt x="812" y="949"/>
                  </a:lnTo>
                  <a:lnTo>
                    <a:pt x="816" y="997"/>
                  </a:lnTo>
                  <a:lnTo>
                    <a:pt x="820" y="1033"/>
                  </a:lnTo>
                  <a:lnTo>
                    <a:pt x="820" y="1049"/>
                  </a:lnTo>
                  <a:lnTo>
                    <a:pt x="812" y="1073"/>
                  </a:lnTo>
                  <a:lnTo>
                    <a:pt x="788" y="1090"/>
                  </a:lnTo>
                  <a:lnTo>
                    <a:pt x="760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8" y="1150"/>
                  </a:lnTo>
                  <a:lnTo>
                    <a:pt x="980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4" y="1098"/>
                  </a:lnTo>
                  <a:lnTo>
                    <a:pt x="968" y="1086"/>
                  </a:lnTo>
                  <a:lnTo>
                    <a:pt x="964" y="1069"/>
                  </a:lnTo>
                  <a:lnTo>
                    <a:pt x="960" y="1045"/>
                  </a:lnTo>
                  <a:lnTo>
                    <a:pt x="860" y="40"/>
                  </a:lnTo>
                  <a:lnTo>
                    <a:pt x="860" y="24"/>
                  </a:lnTo>
                  <a:lnTo>
                    <a:pt x="856" y="16"/>
                  </a:lnTo>
                  <a:lnTo>
                    <a:pt x="856" y="8"/>
                  </a:lnTo>
                  <a:lnTo>
                    <a:pt x="852" y="4"/>
                  </a:lnTo>
                  <a:lnTo>
                    <a:pt x="844" y="0"/>
                  </a:lnTo>
                  <a:lnTo>
                    <a:pt x="820" y="0"/>
                  </a:lnTo>
                  <a:lnTo>
                    <a:pt x="808" y="4"/>
                  </a:lnTo>
                  <a:lnTo>
                    <a:pt x="796" y="16"/>
                  </a:lnTo>
                  <a:lnTo>
                    <a:pt x="788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0" y="201"/>
                  </a:lnTo>
                  <a:lnTo>
                    <a:pt x="792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5" name="Freeform 309"/>
            <p:cNvSpPr>
              <a:spLocks noEditPoints="1"/>
            </p:cNvSpPr>
            <p:nvPr/>
          </p:nvSpPr>
          <p:spPr bwMode="auto">
            <a:xfrm>
              <a:off x="4161" y="3637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5"/>
                </a:cxn>
                <a:cxn ang="0">
                  <a:pos x="1056" y="317"/>
                </a:cxn>
                <a:cxn ang="0">
                  <a:pos x="1044" y="313"/>
                </a:cxn>
                <a:cxn ang="0">
                  <a:pos x="24" y="313"/>
                </a:cxn>
                <a:cxn ang="0">
                  <a:pos x="16" y="317"/>
                </a:cxn>
                <a:cxn ang="0">
                  <a:pos x="8" y="325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5"/>
                  </a:lnTo>
                  <a:lnTo>
                    <a:pt x="1056" y="317"/>
                  </a:lnTo>
                  <a:lnTo>
                    <a:pt x="1044" y="313"/>
                  </a:lnTo>
                  <a:lnTo>
                    <a:pt x="24" y="313"/>
                  </a:lnTo>
                  <a:lnTo>
                    <a:pt x="16" y="317"/>
                  </a:lnTo>
                  <a:lnTo>
                    <a:pt x="8" y="325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6" name="Freeform 310"/>
            <p:cNvSpPr>
              <a:spLocks/>
            </p:cNvSpPr>
            <p:nvPr/>
          </p:nvSpPr>
          <p:spPr bwMode="auto">
            <a:xfrm>
              <a:off x="7326" y="1892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7" name="Freeform 311"/>
            <p:cNvSpPr>
              <a:spLocks noEditPoints="1"/>
            </p:cNvSpPr>
            <p:nvPr/>
          </p:nvSpPr>
          <p:spPr bwMode="auto">
            <a:xfrm>
              <a:off x="7826" y="2089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5"/>
                </a:cxn>
                <a:cxn ang="0">
                  <a:pos x="296" y="1101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4" y="1105"/>
                </a:cxn>
                <a:cxn ang="0">
                  <a:pos x="676" y="1109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09"/>
                  </a:lnTo>
                  <a:lnTo>
                    <a:pt x="336" y="1105"/>
                  </a:lnTo>
                  <a:lnTo>
                    <a:pt x="324" y="1105"/>
                  </a:lnTo>
                  <a:lnTo>
                    <a:pt x="296" y="1101"/>
                  </a:lnTo>
                  <a:lnTo>
                    <a:pt x="272" y="1089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4" y="1105"/>
                  </a:lnTo>
                  <a:lnTo>
                    <a:pt x="680" y="1105"/>
                  </a:lnTo>
                  <a:lnTo>
                    <a:pt x="676" y="1109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8" name="Freeform 312"/>
            <p:cNvSpPr>
              <a:spLocks/>
            </p:cNvSpPr>
            <p:nvPr/>
          </p:nvSpPr>
          <p:spPr bwMode="auto">
            <a:xfrm>
              <a:off x="9099" y="2740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49" name="Freeform 313"/>
            <p:cNvSpPr>
              <a:spLocks noEditPoints="1"/>
            </p:cNvSpPr>
            <p:nvPr/>
          </p:nvSpPr>
          <p:spPr bwMode="auto">
            <a:xfrm>
              <a:off x="11355" y="2089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5"/>
                </a:cxn>
                <a:cxn ang="0">
                  <a:pos x="297" y="1101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5" y="1105"/>
                </a:cxn>
                <a:cxn ang="0">
                  <a:pos x="677" y="1109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09"/>
                  </a:lnTo>
                  <a:lnTo>
                    <a:pt x="337" y="1105"/>
                  </a:lnTo>
                  <a:lnTo>
                    <a:pt x="325" y="1105"/>
                  </a:lnTo>
                  <a:lnTo>
                    <a:pt x="297" y="1101"/>
                  </a:lnTo>
                  <a:lnTo>
                    <a:pt x="273" y="1089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5" y="1105"/>
                  </a:lnTo>
                  <a:lnTo>
                    <a:pt x="681" y="1105"/>
                  </a:lnTo>
                  <a:lnTo>
                    <a:pt x="677" y="1109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0" name="Freeform 314"/>
            <p:cNvSpPr>
              <a:spLocks/>
            </p:cNvSpPr>
            <p:nvPr/>
          </p:nvSpPr>
          <p:spPr bwMode="auto">
            <a:xfrm>
              <a:off x="12572" y="2740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1" name="Freeform 315"/>
            <p:cNvSpPr>
              <a:spLocks noEditPoints="1"/>
            </p:cNvSpPr>
            <p:nvPr/>
          </p:nvSpPr>
          <p:spPr bwMode="auto">
            <a:xfrm>
              <a:off x="7826" y="4027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2" name="Freeform 316"/>
            <p:cNvSpPr>
              <a:spLocks/>
            </p:cNvSpPr>
            <p:nvPr/>
          </p:nvSpPr>
          <p:spPr bwMode="auto">
            <a:xfrm>
              <a:off x="9035" y="4674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3" name="Freeform 317"/>
            <p:cNvSpPr>
              <a:spLocks noEditPoints="1"/>
            </p:cNvSpPr>
            <p:nvPr/>
          </p:nvSpPr>
          <p:spPr bwMode="auto">
            <a:xfrm>
              <a:off x="11355" y="4027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6"/>
                </a:cxn>
                <a:cxn ang="0">
                  <a:pos x="297" y="1102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5" y="1106"/>
                </a:cxn>
                <a:cxn ang="0">
                  <a:pos x="677" y="1110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10"/>
                  </a:lnTo>
                  <a:lnTo>
                    <a:pt x="337" y="1106"/>
                  </a:lnTo>
                  <a:lnTo>
                    <a:pt x="325" y="1106"/>
                  </a:lnTo>
                  <a:lnTo>
                    <a:pt x="297" y="1102"/>
                  </a:lnTo>
                  <a:lnTo>
                    <a:pt x="273" y="1090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5" y="1106"/>
                  </a:lnTo>
                  <a:lnTo>
                    <a:pt x="681" y="1106"/>
                  </a:lnTo>
                  <a:lnTo>
                    <a:pt x="677" y="1110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4" name="Freeform 318"/>
            <p:cNvSpPr>
              <a:spLocks noEditPoints="1"/>
            </p:cNvSpPr>
            <p:nvPr/>
          </p:nvSpPr>
          <p:spPr bwMode="auto">
            <a:xfrm>
              <a:off x="12544" y="4662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5" name="Freeform 319"/>
            <p:cNvSpPr>
              <a:spLocks/>
            </p:cNvSpPr>
            <p:nvPr/>
          </p:nvSpPr>
          <p:spPr bwMode="auto">
            <a:xfrm>
              <a:off x="13244" y="1892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6" name="Freeform 320"/>
            <p:cNvSpPr>
              <a:spLocks noEditPoints="1"/>
            </p:cNvSpPr>
            <p:nvPr/>
          </p:nvSpPr>
          <p:spPr bwMode="auto">
            <a:xfrm>
              <a:off x="1240" y="7642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0" y="1089"/>
                </a:cxn>
                <a:cxn ang="0">
                  <a:pos x="896" y="1013"/>
                </a:cxn>
                <a:cxn ang="0">
                  <a:pos x="1016" y="892"/>
                </a:cxn>
                <a:cxn ang="0">
                  <a:pos x="1056" y="752"/>
                </a:cxn>
                <a:cxn ang="0">
                  <a:pos x="1028" y="647"/>
                </a:cxn>
                <a:cxn ang="0">
                  <a:pos x="944" y="567"/>
                </a:cxn>
                <a:cxn ang="0">
                  <a:pos x="808" y="526"/>
                </a:cxn>
                <a:cxn ang="0">
                  <a:pos x="948" y="478"/>
                </a:cxn>
                <a:cxn ang="0">
                  <a:pos x="1064" y="398"/>
                </a:cxn>
                <a:cxn ang="0">
                  <a:pos x="1137" y="285"/>
                </a:cxn>
                <a:cxn ang="0">
                  <a:pos x="1137" y="165"/>
                </a:cxn>
                <a:cxn ang="0">
                  <a:pos x="1068" y="68"/>
                </a:cxn>
                <a:cxn ang="0">
                  <a:pos x="936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4" y="52"/>
                </a:cxn>
                <a:cxn ang="0">
                  <a:pos x="920" y="72"/>
                </a:cxn>
                <a:cxn ang="0">
                  <a:pos x="976" y="120"/>
                </a:cxn>
                <a:cxn ang="0">
                  <a:pos x="996" y="185"/>
                </a:cxn>
                <a:cxn ang="0">
                  <a:pos x="992" y="277"/>
                </a:cxn>
                <a:cxn ang="0">
                  <a:pos x="928" y="394"/>
                </a:cxn>
                <a:cxn ang="0">
                  <a:pos x="816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7"/>
                </a:cxn>
                <a:cxn ang="0">
                  <a:pos x="784" y="555"/>
                </a:cxn>
                <a:cxn ang="0">
                  <a:pos x="860" y="599"/>
                </a:cxn>
                <a:cxn ang="0">
                  <a:pos x="900" y="667"/>
                </a:cxn>
                <a:cxn ang="0">
                  <a:pos x="908" y="735"/>
                </a:cxn>
                <a:cxn ang="0">
                  <a:pos x="876" y="868"/>
                </a:cxn>
                <a:cxn ang="0">
                  <a:pos x="788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0" y="1089"/>
                  </a:lnTo>
                  <a:lnTo>
                    <a:pt x="816" y="1061"/>
                  </a:lnTo>
                  <a:lnTo>
                    <a:pt x="896" y="1013"/>
                  </a:lnTo>
                  <a:lnTo>
                    <a:pt x="964" y="957"/>
                  </a:lnTo>
                  <a:lnTo>
                    <a:pt x="1016" y="892"/>
                  </a:lnTo>
                  <a:lnTo>
                    <a:pt x="1048" y="824"/>
                  </a:lnTo>
                  <a:lnTo>
                    <a:pt x="1056" y="752"/>
                  </a:lnTo>
                  <a:lnTo>
                    <a:pt x="1048" y="695"/>
                  </a:lnTo>
                  <a:lnTo>
                    <a:pt x="1028" y="647"/>
                  </a:lnTo>
                  <a:lnTo>
                    <a:pt x="992" y="603"/>
                  </a:lnTo>
                  <a:lnTo>
                    <a:pt x="944" y="567"/>
                  </a:lnTo>
                  <a:lnTo>
                    <a:pt x="880" y="543"/>
                  </a:lnTo>
                  <a:lnTo>
                    <a:pt x="808" y="526"/>
                  </a:lnTo>
                  <a:lnTo>
                    <a:pt x="880" y="506"/>
                  </a:lnTo>
                  <a:lnTo>
                    <a:pt x="948" y="478"/>
                  </a:lnTo>
                  <a:lnTo>
                    <a:pt x="1012" y="442"/>
                  </a:lnTo>
                  <a:lnTo>
                    <a:pt x="1064" y="398"/>
                  </a:lnTo>
                  <a:lnTo>
                    <a:pt x="1109" y="346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5"/>
                  </a:lnTo>
                  <a:lnTo>
                    <a:pt x="1109" y="112"/>
                  </a:lnTo>
                  <a:lnTo>
                    <a:pt x="1068" y="68"/>
                  </a:lnTo>
                  <a:lnTo>
                    <a:pt x="1008" y="32"/>
                  </a:lnTo>
                  <a:lnTo>
                    <a:pt x="936" y="8"/>
                  </a:lnTo>
                  <a:lnTo>
                    <a:pt x="848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4" y="52"/>
                  </a:lnTo>
                  <a:lnTo>
                    <a:pt x="880" y="56"/>
                  </a:lnTo>
                  <a:lnTo>
                    <a:pt x="920" y="72"/>
                  </a:lnTo>
                  <a:lnTo>
                    <a:pt x="952" y="92"/>
                  </a:lnTo>
                  <a:lnTo>
                    <a:pt x="976" y="120"/>
                  </a:lnTo>
                  <a:lnTo>
                    <a:pt x="988" y="152"/>
                  </a:lnTo>
                  <a:lnTo>
                    <a:pt x="996" y="185"/>
                  </a:lnTo>
                  <a:lnTo>
                    <a:pt x="1000" y="217"/>
                  </a:lnTo>
                  <a:lnTo>
                    <a:pt x="992" y="277"/>
                  </a:lnTo>
                  <a:lnTo>
                    <a:pt x="968" y="337"/>
                  </a:lnTo>
                  <a:lnTo>
                    <a:pt x="928" y="394"/>
                  </a:lnTo>
                  <a:lnTo>
                    <a:pt x="880" y="438"/>
                  </a:lnTo>
                  <a:lnTo>
                    <a:pt x="816" y="478"/>
                  </a:lnTo>
                  <a:lnTo>
                    <a:pt x="744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7"/>
                  </a:lnTo>
                  <a:lnTo>
                    <a:pt x="724" y="547"/>
                  </a:lnTo>
                  <a:lnTo>
                    <a:pt x="784" y="555"/>
                  </a:lnTo>
                  <a:lnTo>
                    <a:pt x="828" y="571"/>
                  </a:lnTo>
                  <a:lnTo>
                    <a:pt x="860" y="599"/>
                  </a:lnTo>
                  <a:lnTo>
                    <a:pt x="884" y="631"/>
                  </a:lnTo>
                  <a:lnTo>
                    <a:pt x="900" y="667"/>
                  </a:lnTo>
                  <a:lnTo>
                    <a:pt x="908" y="703"/>
                  </a:lnTo>
                  <a:lnTo>
                    <a:pt x="908" y="735"/>
                  </a:lnTo>
                  <a:lnTo>
                    <a:pt x="900" y="804"/>
                  </a:lnTo>
                  <a:lnTo>
                    <a:pt x="876" y="868"/>
                  </a:lnTo>
                  <a:lnTo>
                    <a:pt x="836" y="928"/>
                  </a:lnTo>
                  <a:lnTo>
                    <a:pt x="788" y="977"/>
                  </a:lnTo>
                  <a:lnTo>
                    <a:pt x="724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7" name="Freeform 321"/>
            <p:cNvSpPr>
              <a:spLocks noEditPoints="1"/>
            </p:cNvSpPr>
            <p:nvPr/>
          </p:nvSpPr>
          <p:spPr bwMode="auto">
            <a:xfrm>
              <a:off x="4161" y="8152"/>
              <a:ext cx="1068" cy="378"/>
            </a:xfrm>
            <a:custGeom>
              <a:avLst/>
              <a:gdLst/>
              <a:ahLst/>
              <a:cxnLst>
                <a:cxn ang="0">
                  <a:pos x="1012" y="65"/>
                </a:cxn>
                <a:cxn ang="0">
                  <a:pos x="1036" y="65"/>
                </a:cxn>
                <a:cxn ang="0">
                  <a:pos x="1044" y="61"/>
                </a:cxn>
                <a:cxn ang="0">
                  <a:pos x="1056" y="57"/>
                </a:cxn>
                <a:cxn ang="0">
                  <a:pos x="1068" y="45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3"/>
                </a:cxn>
                <a:cxn ang="0">
                  <a:pos x="4" y="45"/>
                </a:cxn>
                <a:cxn ang="0">
                  <a:pos x="8" y="53"/>
                </a:cxn>
                <a:cxn ang="0">
                  <a:pos x="24" y="61"/>
                </a:cxn>
                <a:cxn ang="0">
                  <a:pos x="36" y="65"/>
                </a:cxn>
                <a:cxn ang="0">
                  <a:pos x="56" y="65"/>
                </a:cxn>
                <a:cxn ang="0">
                  <a:pos x="1012" y="65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5"/>
                  </a:moveTo>
                  <a:lnTo>
                    <a:pt x="1036" y="65"/>
                  </a:lnTo>
                  <a:lnTo>
                    <a:pt x="1044" y="61"/>
                  </a:lnTo>
                  <a:lnTo>
                    <a:pt x="1056" y="57"/>
                  </a:lnTo>
                  <a:lnTo>
                    <a:pt x="1068" y="45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8" y="53"/>
                  </a:lnTo>
                  <a:lnTo>
                    <a:pt x="24" y="61"/>
                  </a:lnTo>
                  <a:lnTo>
                    <a:pt x="36" y="65"/>
                  </a:lnTo>
                  <a:lnTo>
                    <a:pt x="56" y="65"/>
                  </a:lnTo>
                  <a:lnTo>
                    <a:pt x="1012" y="65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8" name="Freeform 322"/>
            <p:cNvSpPr>
              <a:spLocks/>
            </p:cNvSpPr>
            <p:nvPr/>
          </p:nvSpPr>
          <p:spPr bwMode="auto">
            <a:xfrm>
              <a:off x="7326" y="6403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80"/>
                </a:cxn>
                <a:cxn ang="0">
                  <a:pos x="88" y="3780"/>
                </a:cxn>
                <a:cxn ang="0">
                  <a:pos x="88" y="89"/>
                </a:cxn>
                <a:cxn ang="0">
                  <a:pos x="424" y="89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80"/>
                  </a:lnTo>
                  <a:lnTo>
                    <a:pt x="88" y="3780"/>
                  </a:lnTo>
                  <a:lnTo>
                    <a:pt x="88" y="89"/>
                  </a:lnTo>
                  <a:lnTo>
                    <a:pt x="424" y="89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59" name="Freeform 323"/>
            <p:cNvSpPr>
              <a:spLocks noEditPoints="1"/>
            </p:cNvSpPr>
            <p:nvPr/>
          </p:nvSpPr>
          <p:spPr bwMode="auto">
            <a:xfrm>
              <a:off x="7838" y="6657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0" name="Freeform 324"/>
            <p:cNvSpPr>
              <a:spLocks/>
            </p:cNvSpPr>
            <p:nvPr/>
          </p:nvSpPr>
          <p:spPr bwMode="auto">
            <a:xfrm>
              <a:off x="9115" y="7252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2"/>
                </a:cxn>
                <a:cxn ang="0">
                  <a:pos x="28" y="112"/>
                </a:cxn>
                <a:cxn ang="0">
                  <a:pos x="68" y="108"/>
                </a:cxn>
                <a:cxn ang="0">
                  <a:pos x="112" y="96"/>
                </a:cxn>
                <a:cxn ang="0">
                  <a:pos x="160" y="80"/>
                </a:cxn>
                <a:cxn ang="0">
                  <a:pos x="160" y="675"/>
                </a:cxn>
                <a:cxn ang="0">
                  <a:pos x="152" y="691"/>
                </a:cxn>
                <a:cxn ang="0">
                  <a:pos x="136" y="699"/>
                </a:cxn>
                <a:cxn ang="0">
                  <a:pos x="104" y="703"/>
                </a:cxn>
                <a:cxn ang="0">
                  <a:pos x="48" y="707"/>
                </a:cxn>
                <a:cxn ang="0">
                  <a:pos x="8" y="707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7"/>
                </a:cxn>
                <a:cxn ang="0">
                  <a:pos x="364" y="707"/>
                </a:cxn>
                <a:cxn ang="0">
                  <a:pos x="308" y="703"/>
                </a:cxn>
                <a:cxn ang="0">
                  <a:pos x="276" y="699"/>
                </a:cxn>
                <a:cxn ang="0">
                  <a:pos x="260" y="691"/>
                </a:cxn>
                <a:cxn ang="0">
                  <a:pos x="252" y="675"/>
                </a:cxn>
                <a:cxn ang="0">
                  <a:pos x="252" y="655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68" y="108"/>
                  </a:lnTo>
                  <a:lnTo>
                    <a:pt x="112" y="96"/>
                  </a:lnTo>
                  <a:lnTo>
                    <a:pt x="160" y="80"/>
                  </a:lnTo>
                  <a:lnTo>
                    <a:pt x="160" y="675"/>
                  </a:lnTo>
                  <a:lnTo>
                    <a:pt x="152" y="691"/>
                  </a:lnTo>
                  <a:lnTo>
                    <a:pt x="136" y="699"/>
                  </a:lnTo>
                  <a:lnTo>
                    <a:pt x="104" y="703"/>
                  </a:lnTo>
                  <a:lnTo>
                    <a:pt x="48" y="707"/>
                  </a:lnTo>
                  <a:lnTo>
                    <a:pt x="8" y="707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7"/>
                  </a:lnTo>
                  <a:lnTo>
                    <a:pt x="364" y="707"/>
                  </a:lnTo>
                  <a:lnTo>
                    <a:pt x="308" y="703"/>
                  </a:lnTo>
                  <a:lnTo>
                    <a:pt x="276" y="699"/>
                  </a:lnTo>
                  <a:lnTo>
                    <a:pt x="260" y="691"/>
                  </a:lnTo>
                  <a:lnTo>
                    <a:pt x="252" y="675"/>
                  </a:lnTo>
                  <a:lnTo>
                    <a:pt x="252" y="655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1" name="Freeform 325"/>
            <p:cNvSpPr>
              <a:spLocks noEditPoints="1"/>
            </p:cNvSpPr>
            <p:nvPr/>
          </p:nvSpPr>
          <p:spPr bwMode="auto">
            <a:xfrm>
              <a:off x="11379" y="6657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2" name="Freeform 326"/>
            <p:cNvSpPr>
              <a:spLocks/>
            </p:cNvSpPr>
            <p:nvPr/>
          </p:nvSpPr>
          <p:spPr bwMode="auto">
            <a:xfrm>
              <a:off x="12600" y="7252"/>
              <a:ext cx="496" cy="748"/>
            </a:xfrm>
            <a:custGeom>
              <a:avLst/>
              <a:gdLst/>
              <a:ahLst/>
              <a:cxnLst>
                <a:cxn ang="0">
                  <a:pos x="456" y="542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1"/>
                </a:cxn>
                <a:cxn ang="0">
                  <a:pos x="160" y="603"/>
                </a:cxn>
                <a:cxn ang="0">
                  <a:pos x="240" y="538"/>
                </a:cxn>
                <a:cxn ang="0">
                  <a:pos x="336" y="462"/>
                </a:cxn>
                <a:cxn ang="0">
                  <a:pos x="428" y="378"/>
                </a:cxn>
                <a:cxn ang="0">
                  <a:pos x="488" y="277"/>
                </a:cxn>
                <a:cxn ang="0">
                  <a:pos x="488" y="152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8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4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6"/>
                </a:cxn>
                <a:cxn ang="0">
                  <a:pos x="380" y="173"/>
                </a:cxn>
                <a:cxn ang="0">
                  <a:pos x="380" y="273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7"/>
                </a:cxn>
                <a:cxn ang="0">
                  <a:pos x="0" y="748"/>
                </a:cxn>
                <a:cxn ang="0">
                  <a:pos x="496" y="542"/>
                </a:cxn>
              </a:cxnLst>
              <a:rect l="0" t="0" r="r" b="b"/>
              <a:pathLst>
                <a:path w="496" h="748">
                  <a:moveTo>
                    <a:pt x="496" y="542"/>
                  </a:moveTo>
                  <a:lnTo>
                    <a:pt x="456" y="542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1"/>
                  </a:lnTo>
                  <a:lnTo>
                    <a:pt x="108" y="651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8"/>
                  </a:lnTo>
                  <a:lnTo>
                    <a:pt x="272" y="510"/>
                  </a:lnTo>
                  <a:lnTo>
                    <a:pt x="336" y="462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29"/>
                  </a:lnTo>
                  <a:lnTo>
                    <a:pt x="488" y="277"/>
                  </a:lnTo>
                  <a:lnTo>
                    <a:pt x="496" y="217"/>
                  </a:lnTo>
                  <a:lnTo>
                    <a:pt x="488" y="152"/>
                  </a:lnTo>
                  <a:lnTo>
                    <a:pt x="460" y="100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0"/>
                  </a:lnTo>
                  <a:lnTo>
                    <a:pt x="8" y="148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8"/>
                  </a:lnTo>
                  <a:lnTo>
                    <a:pt x="52" y="144"/>
                  </a:lnTo>
                  <a:lnTo>
                    <a:pt x="76" y="104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6"/>
                  </a:lnTo>
                  <a:lnTo>
                    <a:pt x="368" y="132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3"/>
                  </a:lnTo>
                  <a:lnTo>
                    <a:pt x="360" y="325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3"/>
                  </a:lnTo>
                  <a:lnTo>
                    <a:pt x="4" y="707"/>
                  </a:lnTo>
                  <a:lnTo>
                    <a:pt x="0" y="715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3" name="Freeform 327"/>
            <p:cNvSpPr>
              <a:spLocks noEditPoints="1"/>
            </p:cNvSpPr>
            <p:nvPr/>
          </p:nvSpPr>
          <p:spPr bwMode="auto">
            <a:xfrm>
              <a:off x="7838" y="8591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4" name="Freeform 328"/>
            <p:cNvSpPr>
              <a:spLocks/>
            </p:cNvSpPr>
            <p:nvPr/>
          </p:nvSpPr>
          <p:spPr bwMode="auto">
            <a:xfrm>
              <a:off x="9051" y="9186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59"/>
                </a:cxn>
                <a:cxn ang="0">
                  <a:pos x="316" y="719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7"/>
                </a:cxn>
                <a:cxn ang="0">
                  <a:pos x="92" y="647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0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7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59"/>
                </a:cxn>
                <a:cxn ang="0">
                  <a:pos x="516" y="551"/>
                </a:cxn>
                <a:cxn ang="0">
                  <a:pos x="484" y="450"/>
                </a:cxn>
                <a:cxn ang="0">
                  <a:pos x="388" y="374"/>
                </a:cxn>
                <a:cxn ang="0">
                  <a:pos x="384" y="321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0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8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6"/>
                </a:cxn>
                <a:cxn ang="0">
                  <a:pos x="136" y="112"/>
                </a:cxn>
                <a:cxn ang="0">
                  <a:pos x="112" y="96"/>
                </a:cxn>
                <a:cxn ang="0">
                  <a:pos x="128" y="64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0"/>
                </a:cxn>
                <a:cxn ang="0">
                  <a:pos x="372" y="153"/>
                </a:cxn>
                <a:cxn ang="0">
                  <a:pos x="352" y="249"/>
                </a:cxn>
                <a:cxn ang="0">
                  <a:pos x="292" y="321"/>
                </a:cxn>
                <a:cxn ang="0">
                  <a:pos x="204" y="337"/>
                </a:cxn>
                <a:cxn ang="0">
                  <a:pos x="172" y="341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6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59"/>
                  </a:lnTo>
                  <a:lnTo>
                    <a:pt x="348" y="695"/>
                  </a:lnTo>
                  <a:lnTo>
                    <a:pt x="316" y="719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1"/>
                  </a:lnTo>
                  <a:lnTo>
                    <a:pt x="92" y="687"/>
                  </a:lnTo>
                  <a:lnTo>
                    <a:pt x="60" y="655"/>
                  </a:lnTo>
                  <a:lnTo>
                    <a:pt x="92" y="647"/>
                  </a:lnTo>
                  <a:lnTo>
                    <a:pt x="112" y="631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0"/>
                  </a:lnTo>
                  <a:lnTo>
                    <a:pt x="64" y="530"/>
                  </a:lnTo>
                  <a:lnTo>
                    <a:pt x="40" y="534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3"/>
                  </a:lnTo>
                  <a:lnTo>
                    <a:pt x="36" y="687"/>
                  </a:lnTo>
                  <a:lnTo>
                    <a:pt x="76" y="723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3"/>
                  </a:lnTo>
                  <a:lnTo>
                    <a:pt x="484" y="659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8"/>
                  </a:lnTo>
                  <a:lnTo>
                    <a:pt x="484" y="450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1"/>
                  </a:lnTo>
                  <a:lnTo>
                    <a:pt x="428" y="281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4"/>
                  </a:lnTo>
                  <a:lnTo>
                    <a:pt x="440" y="60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0"/>
                  </a:lnTo>
                  <a:lnTo>
                    <a:pt x="36" y="148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6"/>
                  </a:lnTo>
                  <a:lnTo>
                    <a:pt x="144" y="124"/>
                  </a:lnTo>
                  <a:lnTo>
                    <a:pt x="136" y="112"/>
                  </a:lnTo>
                  <a:lnTo>
                    <a:pt x="124" y="100"/>
                  </a:lnTo>
                  <a:lnTo>
                    <a:pt x="112" y="96"/>
                  </a:lnTo>
                  <a:lnTo>
                    <a:pt x="92" y="92"/>
                  </a:lnTo>
                  <a:lnTo>
                    <a:pt x="128" y="64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0"/>
                  </a:lnTo>
                  <a:lnTo>
                    <a:pt x="368" y="112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49"/>
                  </a:lnTo>
                  <a:lnTo>
                    <a:pt x="328" y="289"/>
                  </a:lnTo>
                  <a:lnTo>
                    <a:pt x="292" y="321"/>
                  </a:lnTo>
                  <a:lnTo>
                    <a:pt x="252" y="333"/>
                  </a:lnTo>
                  <a:lnTo>
                    <a:pt x="204" y="337"/>
                  </a:lnTo>
                  <a:lnTo>
                    <a:pt x="176" y="337"/>
                  </a:lnTo>
                  <a:lnTo>
                    <a:pt x="172" y="341"/>
                  </a:lnTo>
                  <a:lnTo>
                    <a:pt x="160" y="341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5" name="Freeform 329"/>
            <p:cNvSpPr>
              <a:spLocks noEditPoints="1"/>
            </p:cNvSpPr>
            <p:nvPr/>
          </p:nvSpPr>
          <p:spPr bwMode="auto">
            <a:xfrm>
              <a:off x="11379" y="8591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6" name="Freeform 330"/>
            <p:cNvSpPr>
              <a:spLocks noEditPoints="1"/>
            </p:cNvSpPr>
            <p:nvPr/>
          </p:nvSpPr>
          <p:spPr bwMode="auto">
            <a:xfrm>
              <a:off x="12572" y="9174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4"/>
                </a:cxn>
                <a:cxn ang="0">
                  <a:pos x="424" y="534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4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7"/>
                </a:cxn>
                <a:cxn ang="0">
                  <a:pos x="324" y="703"/>
                </a:cxn>
                <a:cxn ang="0">
                  <a:pos x="312" y="711"/>
                </a:cxn>
                <a:cxn ang="0">
                  <a:pos x="284" y="715"/>
                </a:cxn>
                <a:cxn ang="0">
                  <a:pos x="240" y="719"/>
                </a:cxn>
                <a:cxn ang="0">
                  <a:pos x="208" y="719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19"/>
                </a:cxn>
                <a:cxn ang="0">
                  <a:pos x="472" y="719"/>
                </a:cxn>
                <a:cxn ang="0">
                  <a:pos x="444" y="711"/>
                </a:cxn>
                <a:cxn ang="0">
                  <a:pos x="432" y="703"/>
                </a:cxn>
                <a:cxn ang="0">
                  <a:pos x="424" y="687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0"/>
                </a:cxn>
                <a:cxn ang="0">
                  <a:pos x="336" y="534"/>
                </a:cxn>
                <a:cxn ang="0">
                  <a:pos x="40" y="534"/>
                </a:cxn>
                <a:cxn ang="0">
                  <a:pos x="336" y="120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4"/>
                  </a:lnTo>
                  <a:lnTo>
                    <a:pt x="424" y="534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4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7"/>
                  </a:lnTo>
                  <a:lnTo>
                    <a:pt x="324" y="703"/>
                  </a:lnTo>
                  <a:lnTo>
                    <a:pt x="312" y="711"/>
                  </a:lnTo>
                  <a:lnTo>
                    <a:pt x="284" y="715"/>
                  </a:lnTo>
                  <a:lnTo>
                    <a:pt x="240" y="719"/>
                  </a:lnTo>
                  <a:lnTo>
                    <a:pt x="208" y="719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19"/>
                  </a:lnTo>
                  <a:lnTo>
                    <a:pt x="472" y="719"/>
                  </a:lnTo>
                  <a:lnTo>
                    <a:pt x="444" y="711"/>
                  </a:lnTo>
                  <a:lnTo>
                    <a:pt x="432" y="703"/>
                  </a:lnTo>
                  <a:lnTo>
                    <a:pt x="424" y="687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0"/>
                  </a:moveTo>
                  <a:lnTo>
                    <a:pt x="336" y="534"/>
                  </a:lnTo>
                  <a:lnTo>
                    <a:pt x="40" y="534"/>
                  </a:lnTo>
                  <a:lnTo>
                    <a:pt x="336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7" name="Freeform 331"/>
            <p:cNvSpPr>
              <a:spLocks/>
            </p:cNvSpPr>
            <p:nvPr/>
          </p:nvSpPr>
          <p:spPr bwMode="auto">
            <a:xfrm>
              <a:off x="13272" y="6403"/>
              <a:ext cx="420" cy="3868"/>
            </a:xfrm>
            <a:custGeom>
              <a:avLst/>
              <a:gdLst/>
              <a:ahLst/>
              <a:cxnLst>
                <a:cxn ang="0">
                  <a:pos x="332" y="3780"/>
                </a:cxn>
                <a:cxn ang="0">
                  <a:pos x="0" y="3780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332" y="89"/>
                </a:cxn>
                <a:cxn ang="0">
                  <a:pos x="332" y="3780"/>
                </a:cxn>
              </a:cxnLst>
              <a:rect l="0" t="0" r="r" b="b"/>
              <a:pathLst>
                <a:path w="420" h="3868">
                  <a:moveTo>
                    <a:pt x="332" y="3780"/>
                  </a:moveTo>
                  <a:lnTo>
                    <a:pt x="0" y="3780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332" y="89"/>
                  </a:lnTo>
                  <a:lnTo>
                    <a:pt x="332" y="37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8" name="Freeform 332"/>
            <p:cNvSpPr>
              <a:spLocks/>
            </p:cNvSpPr>
            <p:nvPr/>
          </p:nvSpPr>
          <p:spPr bwMode="auto">
            <a:xfrm>
              <a:off x="1288" y="12117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6" y="129"/>
                </a:cxn>
                <a:cxn ang="0">
                  <a:pos x="928" y="80"/>
                </a:cxn>
                <a:cxn ang="0">
                  <a:pos x="848" y="24"/>
                </a:cxn>
                <a:cxn ang="0">
                  <a:pos x="720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2" y="1090"/>
                </a:cxn>
                <a:cxn ang="0">
                  <a:pos x="844" y="969"/>
                </a:cxn>
                <a:cxn ang="0">
                  <a:pos x="924" y="844"/>
                </a:cxn>
                <a:cxn ang="0">
                  <a:pos x="956" y="764"/>
                </a:cxn>
                <a:cxn ang="0">
                  <a:pos x="948" y="736"/>
                </a:cxn>
                <a:cxn ang="0">
                  <a:pos x="924" y="740"/>
                </a:cxn>
                <a:cxn ang="0">
                  <a:pos x="916" y="752"/>
                </a:cxn>
                <a:cxn ang="0">
                  <a:pos x="884" y="832"/>
                </a:cxn>
                <a:cxn ang="0">
                  <a:pos x="812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6" y="60"/>
                </a:cxn>
                <a:cxn ang="0">
                  <a:pos x="900" y="117"/>
                </a:cxn>
                <a:cxn ang="0">
                  <a:pos x="968" y="217"/>
                </a:cxn>
                <a:cxn ang="0">
                  <a:pos x="988" y="362"/>
                </a:cxn>
                <a:cxn ang="0">
                  <a:pos x="984" y="434"/>
                </a:cxn>
                <a:cxn ang="0">
                  <a:pos x="988" y="454"/>
                </a:cxn>
                <a:cxn ang="0">
                  <a:pos x="996" y="458"/>
                </a:cxn>
                <a:cxn ang="0">
                  <a:pos x="1016" y="462"/>
                </a:cxn>
                <a:cxn ang="0">
                  <a:pos x="1032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4" y="145"/>
                  </a:lnTo>
                  <a:lnTo>
                    <a:pt x="976" y="129"/>
                  </a:lnTo>
                  <a:lnTo>
                    <a:pt x="956" y="105"/>
                  </a:lnTo>
                  <a:lnTo>
                    <a:pt x="928" y="80"/>
                  </a:lnTo>
                  <a:lnTo>
                    <a:pt x="892" y="52"/>
                  </a:lnTo>
                  <a:lnTo>
                    <a:pt x="848" y="24"/>
                  </a:lnTo>
                  <a:lnTo>
                    <a:pt x="788" y="8"/>
                  </a:lnTo>
                  <a:lnTo>
                    <a:pt x="720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4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2" y="1090"/>
                  </a:lnTo>
                  <a:lnTo>
                    <a:pt x="780" y="1033"/>
                  </a:lnTo>
                  <a:lnTo>
                    <a:pt x="844" y="969"/>
                  </a:lnTo>
                  <a:lnTo>
                    <a:pt x="892" y="905"/>
                  </a:lnTo>
                  <a:lnTo>
                    <a:pt x="924" y="844"/>
                  </a:lnTo>
                  <a:lnTo>
                    <a:pt x="944" y="796"/>
                  </a:lnTo>
                  <a:lnTo>
                    <a:pt x="956" y="764"/>
                  </a:lnTo>
                  <a:lnTo>
                    <a:pt x="956" y="744"/>
                  </a:lnTo>
                  <a:lnTo>
                    <a:pt x="948" y="736"/>
                  </a:lnTo>
                  <a:lnTo>
                    <a:pt x="932" y="736"/>
                  </a:lnTo>
                  <a:lnTo>
                    <a:pt x="924" y="740"/>
                  </a:lnTo>
                  <a:lnTo>
                    <a:pt x="920" y="744"/>
                  </a:lnTo>
                  <a:lnTo>
                    <a:pt x="916" y="752"/>
                  </a:lnTo>
                  <a:lnTo>
                    <a:pt x="904" y="788"/>
                  </a:lnTo>
                  <a:lnTo>
                    <a:pt x="884" y="832"/>
                  </a:lnTo>
                  <a:lnTo>
                    <a:pt x="856" y="889"/>
                  </a:lnTo>
                  <a:lnTo>
                    <a:pt x="812" y="949"/>
                  </a:lnTo>
                  <a:lnTo>
                    <a:pt x="756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2" y="52"/>
                  </a:lnTo>
                  <a:lnTo>
                    <a:pt x="796" y="60"/>
                  </a:lnTo>
                  <a:lnTo>
                    <a:pt x="856" y="80"/>
                  </a:lnTo>
                  <a:lnTo>
                    <a:pt x="900" y="117"/>
                  </a:lnTo>
                  <a:lnTo>
                    <a:pt x="940" y="161"/>
                  </a:lnTo>
                  <a:lnTo>
                    <a:pt x="968" y="217"/>
                  </a:lnTo>
                  <a:lnTo>
                    <a:pt x="984" y="286"/>
                  </a:lnTo>
                  <a:lnTo>
                    <a:pt x="988" y="362"/>
                  </a:lnTo>
                  <a:lnTo>
                    <a:pt x="988" y="422"/>
                  </a:lnTo>
                  <a:lnTo>
                    <a:pt x="984" y="434"/>
                  </a:lnTo>
                  <a:lnTo>
                    <a:pt x="984" y="446"/>
                  </a:lnTo>
                  <a:lnTo>
                    <a:pt x="988" y="454"/>
                  </a:lnTo>
                  <a:lnTo>
                    <a:pt x="992" y="458"/>
                  </a:lnTo>
                  <a:lnTo>
                    <a:pt x="996" y="458"/>
                  </a:lnTo>
                  <a:lnTo>
                    <a:pt x="1004" y="462"/>
                  </a:lnTo>
                  <a:lnTo>
                    <a:pt x="1016" y="462"/>
                  </a:lnTo>
                  <a:lnTo>
                    <a:pt x="1024" y="458"/>
                  </a:lnTo>
                  <a:lnTo>
                    <a:pt x="1032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69" name="Freeform 333"/>
            <p:cNvSpPr>
              <a:spLocks noEditPoints="1"/>
            </p:cNvSpPr>
            <p:nvPr/>
          </p:nvSpPr>
          <p:spPr bwMode="auto">
            <a:xfrm>
              <a:off x="4165" y="12664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0" name="Freeform 334"/>
            <p:cNvSpPr>
              <a:spLocks/>
            </p:cNvSpPr>
            <p:nvPr/>
          </p:nvSpPr>
          <p:spPr bwMode="auto">
            <a:xfrm>
              <a:off x="7326" y="10919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1" name="Freeform 335"/>
            <p:cNvSpPr>
              <a:spLocks/>
            </p:cNvSpPr>
            <p:nvPr/>
          </p:nvSpPr>
          <p:spPr bwMode="auto">
            <a:xfrm>
              <a:off x="7850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1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8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1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2" name="Freeform 336"/>
            <p:cNvSpPr>
              <a:spLocks/>
            </p:cNvSpPr>
            <p:nvPr/>
          </p:nvSpPr>
          <p:spPr bwMode="auto">
            <a:xfrm>
              <a:off x="9043" y="11767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5"/>
                </a:cxn>
                <a:cxn ang="0">
                  <a:pos x="32" y="69"/>
                </a:cxn>
                <a:cxn ang="0">
                  <a:pos x="0" y="73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5"/>
                  </a:lnTo>
                  <a:lnTo>
                    <a:pt x="32" y="69"/>
                  </a:lnTo>
                  <a:lnTo>
                    <a:pt x="0" y="73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3" name="Freeform 337"/>
            <p:cNvSpPr>
              <a:spLocks/>
            </p:cNvSpPr>
            <p:nvPr/>
          </p:nvSpPr>
          <p:spPr bwMode="auto">
            <a:xfrm>
              <a:off x="11323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1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8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1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4" name="Freeform 338"/>
            <p:cNvSpPr>
              <a:spLocks/>
            </p:cNvSpPr>
            <p:nvPr/>
          </p:nvSpPr>
          <p:spPr bwMode="auto">
            <a:xfrm>
              <a:off x="12460" y="11767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4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8"/>
                </a:cxn>
                <a:cxn ang="0">
                  <a:pos x="48" y="262"/>
                </a:cxn>
                <a:cxn ang="0">
                  <a:pos x="72" y="266"/>
                </a:cxn>
                <a:cxn ang="0">
                  <a:pos x="92" y="254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3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4"/>
                  </a:lnTo>
                  <a:lnTo>
                    <a:pt x="416" y="648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8"/>
                  </a:lnTo>
                  <a:lnTo>
                    <a:pt x="36" y="262"/>
                  </a:lnTo>
                  <a:lnTo>
                    <a:pt x="48" y="262"/>
                  </a:lnTo>
                  <a:lnTo>
                    <a:pt x="52" y="266"/>
                  </a:lnTo>
                  <a:lnTo>
                    <a:pt x="72" y="266"/>
                  </a:lnTo>
                  <a:lnTo>
                    <a:pt x="84" y="262"/>
                  </a:lnTo>
                  <a:lnTo>
                    <a:pt x="92" y="254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3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5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5" name="Freeform 339"/>
            <p:cNvSpPr>
              <a:spLocks/>
            </p:cNvSpPr>
            <p:nvPr/>
          </p:nvSpPr>
          <p:spPr bwMode="auto">
            <a:xfrm>
              <a:off x="7850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6" name="Freeform 340"/>
            <p:cNvSpPr>
              <a:spLocks/>
            </p:cNvSpPr>
            <p:nvPr/>
          </p:nvSpPr>
          <p:spPr bwMode="auto">
            <a:xfrm>
              <a:off x="8979" y="13701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9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2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7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9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2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7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5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7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7" name="Freeform 341"/>
            <p:cNvSpPr>
              <a:spLocks/>
            </p:cNvSpPr>
            <p:nvPr/>
          </p:nvSpPr>
          <p:spPr bwMode="auto">
            <a:xfrm>
              <a:off x="11323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2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9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2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8" name="Freeform 342"/>
            <p:cNvSpPr>
              <a:spLocks noEditPoints="1"/>
            </p:cNvSpPr>
            <p:nvPr/>
          </p:nvSpPr>
          <p:spPr bwMode="auto">
            <a:xfrm>
              <a:off x="12432" y="13689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79" name="Freeform 343"/>
            <p:cNvSpPr>
              <a:spLocks/>
            </p:cNvSpPr>
            <p:nvPr/>
          </p:nvSpPr>
          <p:spPr bwMode="auto">
            <a:xfrm>
              <a:off x="13132" y="10919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34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484948" y="2195036"/>
            <a:ext cx="1226503" cy="197326"/>
            <a:chOff x="1110" y="1479"/>
            <a:chExt cx="7726" cy="1243"/>
          </a:xfrm>
        </p:grpSpPr>
        <p:sp>
          <p:nvSpPr>
            <p:cNvPr id="2216284" name="Freeform 348"/>
            <p:cNvSpPr>
              <a:spLocks/>
            </p:cNvSpPr>
            <p:nvPr/>
          </p:nvSpPr>
          <p:spPr bwMode="auto">
            <a:xfrm>
              <a:off x="1110" y="1497"/>
              <a:ext cx="1143" cy="1225"/>
            </a:xfrm>
            <a:custGeom>
              <a:avLst/>
              <a:gdLst/>
              <a:ahLst/>
              <a:cxnLst>
                <a:cxn ang="0">
                  <a:pos x="1143" y="16"/>
                </a:cxn>
                <a:cxn ang="0">
                  <a:pos x="1135" y="6"/>
                </a:cxn>
                <a:cxn ang="0">
                  <a:pos x="1120" y="0"/>
                </a:cxn>
                <a:cxn ang="0">
                  <a:pos x="988" y="152"/>
                </a:cxn>
                <a:cxn ang="0">
                  <a:pos x="967" y="123"/>
                </a:cxn>
                <a:cxn ang="0">
                  <a:pos x="929" y="80"/>
                </a:cxn>
                <a:cxn ang="0">
                  <a:pos x="865" y="35"/>
                </a:cxn>
                <a:cxn ang="0">
                  <a:pos x="776" y="6"/>
                </a:cxn>
                <a:cxn ang="0">
                  <a:pos x="624" y="8"/>
                </a:cxn>
                <a:cxn ang="0">
                  <a:pos x="433" y="77"/>
                </a:cxn>
                <a:cxn ang="0">
                  <a:pos x="262" y="197"/>
                </a:cxn>
                <a:cxn ang="0">
                  <a:pos x="124" y="362"/>
                </a:cxn>
                <a:cxn ang="0">
                  <a:pos x="33" y="554"/>
                </a:cxn>
                <a:cxn ang="0">
                  <a:pos x="0" y="764"/>
                </a:cxn>
                <a:cxn ang="0">
                  <a:pos x="20" y="919"/>
                </a:cxn>
                <a:cxn ang="0">
                  <a:pos x="81" y="1046"/>
                </a:cxn>
                <a:cxn ang="0">
                  <a:pos x="175" y="1142"/>
                </a:cxn>
                <a:cxn ang="0">
                  <a:pos x="295" y="1203"/>
                </a:cxn>
                <a:cxn ang="0">
                  <a:pos x="435" y="1225"/>
                </a:cxn>
                <a:cxn ang="0">
                  <a:pos x="593" y="1195"/>
                </a:cxn>
                <a:cxn ang="0">
                  <a:pos x="728" y="1124"/>
                </a:cxn>
                <a:cxn ang="0">
                  <a:pos x="835" y="1028"/>
                </a:cxn>
                <a:cxn ang="0">
                  <a:pos x="904" y="927"/>
                </a:cxn>
                <a:cxn ang="0">
                  <a:pos x="944" y="844"/>
                </a:cxn>
                <a:cxn ang="0">
                  <a:pos x="960" y="783"/>
                </a:cxn>
                <a:cxn ang="0">
                  <a:pos x="957" y="772"/>
                </a:cxn>
                <a:cxn ang="0">
                  <a:pos x="949" y="767"/>
                </a:cxn>
                <a:cxn ang="0">
                  <a:pos x="929" y="770"/>
                </a:cxn>
                <a:cxn ang="0">
                  <a:pos x="919" y="783"/>
                </a:cxn>
                <a:cxn ang="0">
                  <a:pos x="896" y="852"/>
                </a:cxn>
                <a:cxn ang="0">
                  <a:pos x="845" y="948"/>
                </a:cxn>
                <a:cxn ang="0">
                  <a:pos x="756" y="1049"/>
                </a:cxn>
                <a:cxn ang="0">
                  <a:pos x="629" y="1134"/>
                </a:cxn>
                <a:cxn ang="0">
                  <a:pos x="514" y="1169"/>
                </a:cxn>
                <a:cxn ang="0">
                  <a:pos x="417" y="1169"/>
                </a:cxn>
                <a:cxn ang="0">
                  <a:pos x="328" y="1145"/>
                </a:cxn>
                <a:cxn ang="0">
                  <a:pos x="249" y="1097"/>
                </a:cxn>
                <a:cxn ang="0">
                  <a:pos x="185" y="1014"/>
                </a:cxn>
                <a:cxn ang="0">
                  <a:pos x="150" y="895"/>
                </a:cxn>
                <a:cxn ang="0">
                  <a:pos x="147" y="778"/>
                </a:cxn>
                <a:cxn ang="0">
                  <a:pos x="165" y="652"/>
                </a:cxn>
                <a:cxn ang="0">
                  <a:pos x="208" y="498"/>
                </a:cxn>
                <a:cxn ang="0">
                  <a:pos x="285" y="333"/>
                </a:cxn>
                <a:cxn ang="0">
                  <a:pos x="394" y="200"/>
                </a:cxn>
                <a:cxn ang="0">
                  <a:pos x="519" y="109"/>
                </a:cxn>
                <a:cxn ang="0">
                  <a:pos x="662" y="59"/>
                </a:cxn>
                <a:cxn ang="0">
                  <a:pos x="792" y="59"/>
                </a:cxn>
                <a:cxn ang="0">
                  <a:pos x="886" y="104"/>
                </a:cxn>
                <a:cxn ang="0">
                  <a:pos x="955" y="189"/>
                </a:cxn>
                <a:cxn ang="0">
                  <a:pos x="988" y="309"/>
                </a:cxn>
                <a:cxn ang="0">
                  <a:pos x="993" y="410"/>
                </a:cxn>
                <a:cxn ang="0">
                  <a:pos x="988" y="445"/>
                </a:cxn>
                <a:cxn ang="0">
                  <a:pos x="990" y="474"/>
                </a:cxn>
                <a:cxn ang="0">
                  <a:pos x="1023" y="479"/>
                </a:cxn>
                <a:cxn ang="0">
                  <a:pos x="1031" y="474"/>
                </a:cxn>
                <a:cxn ang="0">
                  <a:pos x="1041" y="447"/>
                </a:cxn>
              </a:cxnLst>
              <a:rect l="0" t="0" r="r" b="b"/>
              <a:pathLst>
                <a:path w="1143" h="1225">
                  <a:moveTo>
                    <a:pt x="1143" y="19"/>
                  </a:moveTo>
                  <a:lnTo>
                    <a:pt x="1143" y="16"/>
                  </a:lnTo>
                  <a:lnTo>
                    <a:pt x="1140" y="11"/>
                  </a:lnTo>
                  <a:lnTo>
                    <a:pt x="1135" y="6"/>
                  </a:lnTo>
                  <a:lnTo>
                    <a:pt x="1125" y="0"/>
                  </a:lnTo>
                  <a:lnTo>
                    <a:pt x="1120" y="0"/>
                  </a:lnTo>
                  <a:lnTo>
                    <a:pt x="1100" y="21"/>
                  </a:lnTo>
                  <a:lnTo>
                    <a:pt x="988" y="152"/>
                  </a:lnTo>
                  <a:lnTo>
                    <a:pt x="980" y="141"/>
                  </a:lnTo>
                  <a:lnTo>
                    <a:pt x="967" y="123"/>
                  </a:lnTo>
                  <a:lnTo>
                    <a:pt x="952" y="101"/>
                  </a:lnTo>
                  <a:lnTo>
                    <a:pt x="929" y="80"/>
                  </a:lnTo>
                  <a:lnTo>
                    <a:pt x="901" y="56"/>
                  </a:lnTo>
                  <a:lnTo>
                    <a:pt x="865" y="35"/>
                  </a:lnTo>
                  <a:lnTo>
                    <a:pt x="825" y="16"/>
                  </a:lnTo>
                  <a:lnTo>
                    <a:pt x="776" y="6"/>
                  </a:lnTo>
                  <a:lnTo>
                    <a:pt x="720" y="0"/>
                  </a:lnTo>
                  <a:lnTo>
                    <a:pt x="624" y="8"/>
                  </a:lnTo>
                  <a:lnTo>
                    <a:pt x="527" y="35"/>
                  </a:lnTo>
                  <a:lnTo>
                    <a:pt x="433" y="77"/>
                  </a:lnTo>
                  <a:lnTo>
                    <a:pt x="343" y="131"/>
                  </a:lnTo>
                  <a:lnTo>
                    <a:pt x="262" y="197"/>
                  </a:lnTo>
                  <a:lnTo>
                    <a:pt x="188" y="274"/>
                  </a:lnTo>
                  <a:lnTo>
                    <a:pt x="124" y="362"/>
                  </a:lnTo>
                  <a:lnTo>
                    <a:pt x="71" y="455"/>
                  </a:lnTo>
                  <a:lnTo>
                    <a:pt x="33" y="554"/>
                  </a:lnTo>
                  <a:lnTo>
                    <a:pt x="7" y="658"/>
                  </a:lnTo>
                  <a:lnTo>
                    <a:pt x="0" y="764"/>
                  </a:lnTo>
                  <a:lnTo>
                    <a:pt x="5" y="844"/>
                  </a:lnTo>
                  <a:lnTo>
                    <a:pt x="20" y="919"/>
                  </a:lnTo>
                  <a:lnTo>
                    <a:pt x="45" y="985"/>
                  </a:lnTo>
                  <a:lnTo>
                    <a:pt x="81" y="1046"/>
                  </a:lnTo>
                  <a:lnTo>
                    <a:pt x="124" y="1097"/>
                  </a:lnTo>
                  <a:lnTo>
                    <a:pt x="175" y="1142"/>
                  </a:lnTo>
                  <a:lnTo>
                    <a:pt x="231" y="1177"/>
                  </a:lnTo>
                  <a:lnTo>
                    <a:pt x="295" y="1203"/>
                  </a:lnTo>
                  <a:lnTo>
                    <a:pt x="364" y="1219"/>
                  </a:lnTo>
                  <a:lnTo>
                    <a:pt x="435" y="1225"/>
                  </a:lnTo>
                  <a:lnTo>
                    <a:pt x="517" y="1217"/>
                  </a:lnTo>
                  <a:lnTo>
                    <a:pt x="593" y="1195"/>
                  </a:lnTo>
                  <a:lnTo>
                    <a:pt x="664" y="1164"/>
                  </a:lnTo>
                  <a:lnTo>
                    <a:pt x="728" y="1124"/>
                  </a:lnTo>
                  <a:lnTo>
                    <a:pt x="784" y="1081"/>
                  </a:lnTo>
                  <a:lnTo>
                    <a:pt x="835" y="1028"/>
                  </a:lnTo>
                  <a:lnTo>
                    <a:pt x="873" y="977"/>
                  </a:lnTo>
                  <a:lnTo>
                    <a:pt x="904" y="927"/>
                  </a:lnTo>
                  <a:lnTo>
                    <a:pt x="927" y="881"/>
                  </a:lnTo>
                  <a:lnTo>
                    <a:pt x="944" y="844"/>
                  </a:lnTo>
                  <a:lnTo>
                    <a:pt x="957" y="791"/>
                  </a:lnTo>
                  <a:lnTo>
                    <a:pt x="960" y="783"/>
                  </a:lnTo>
                  <a:lnTo>
                    <a:pt x="960" y="778"/>
                  </a:lnTo>
                  <a:lnTo>
                    <a:pt x="957" y="772"/>
                  </a:lnTo>
                  <a:lnTo>
                    <a:pt x="952" y="770"/>
                  </a:lnTo>
                  <a:lnTo>
                    <a:pt x="949" y="767"/>
                  </a:lnTo>
                  <a:lnTo>
                    <a:pt x="934" y="767"/>
                  </a:lnTo>
                  <a:lnTo>
                    <a:pt x="929" y="770"/>
                  </a:lnTo>
                  <a:lnTo>
                    <a:pt x="921" y="778"/>
                  </a:lnTo>
                  <a:lnTo>
                    <a:pt x="919" y="783"/>
                  </a:lnTo>
                  <a:lnTo>
                    <a:pt x="909" y="812"/>
                  </a:lnTo>
                  <a:lnTo>
                    <a:pt x="896" y="852"/>
                  </a:lnTo>
                  <a:lnTo>
                    <a:pt x="876" y="897"/>
                  </a:lnTo>
                  <a:lnTo>
                    <a:pt x="845" y="948"/>
                  </a:lnTo>
                  <a:lnTo>
                    <a:pt x="807" y="998"/>
                  </a:lnTo>
                  <a:lnTo>
                    <a:pt x="756" y="1049"/>
                  </a:lnTo>
                  <a:lnTo>
                    <a:pt x="692" y="1097"/>
                  </a:lnTo>
                  <a:lnTo>
                    <a:pt x="629" y="1134"/>
                  </a:lnTo>
                  <a:lnTo>
                    <a:pt x="570" y="1156"/>
                  </a:lnTo>
                  <a:lnTo>
                    <a:pt x="514" y="1169"/>
                  </a:lnTo>
                  <a:lnTo>
                    <a:pt x="461" y="1172"/>
                  </a:lnTo>
                  <a:lnTo>
                    <a:pt x="417" y="1169"/>
                  </a:lnTo>
                  <a:lnTo>
                    <a:pt x="371" y="1161"/>
                  </a:lnTo>
                  <a:lnTo>
                    <a:pt x="328" y="1145"/>
                  </a:lnTo>
                  <a:lnTo>
                    <a:pt x="287" y="1124"/>
                  </a:lnTo>
                  <a:lnTo>
                    <a:pt x="249" y="1097"/>
                  </a:lnTo>
                  <a:lnTo>
                    <a:pt x="214" y="1060"/>
                  </a:lnTo>
                  <a:lnTo>
                    <a:pt x="185" y="1014"/>
                  </a:lnTo>
                  <a:lnTo>
                    <a:pt x="165" y="959"/>
                  </a:lnTo>
                  <a:lnTo>
                    <a:pt x="150" y="895"/>
                  </a:lnTo>
                  <a:lnTo>
                    <a:pt x="145" y="823"/>
                  </a:lnTo>
                  <a:lnTo>
                    <a:pt x="147" y="778"/>
                  </a:lnTo>
                  <a:lnTo>
                    <a:pt x="152" y="722"/>
                  </a:lnTo>
                  <a:lnTo>
                    <a:pt x="165" y="652"/>
                  </a:lnTo>
                  <a:lnTo>
                    <a:pt x="183" y="578"/>
                  </a:lnTo>
                  <a:lnTo>
                    <a:pt x="208" y="498"/>
                  </a:lnTo>
                  <a:lnTo>
                    <a:pt x="242" y="415"/>
                  </a:lnTo>
                  <a:lnTo>
                    <a:pt x="285" y="333"/>
                  </a:lnTo>
                  <a:lnTo>
                    <a:pt x="341" y="256"/>
                  </a:lnTo>
                  <a:lnTo>
                    <a:pt x="394" y="200"/>
                  </a:lnTo>
                  <a:lnTo>
                    <a:pt x="453" y="149"/>
                  </a:lnTo>
                  <a:lnTo>
                    <a:pt x="519" y="109"/>
                  </a:lnTo>
                  <a:lnTo>
                    <a:pt x="588" y="80"/>
                  </a:lnTo>
                  <a:lnTo>
                    <a:pt x="662" y="59"/>
                  </a:lnTo>
                  <a:lnTo>
                    <a:pt x="733" y="53"/>
                  </a:lnTo>
                  <a:lnTo>
                    <a:pt x="792" y="59"/>
                  </a:lnTo>
                  <a:lnTo>
                    <a:pt x="843" y="77"/>
                  </a:lnTo>
                  <a:lnTo>
                    <a:pt x="886" y="104"/>
                  </a:lnTo>
                  <a:lnTo>
                    <a:pt x="924" y="141"/>
                  </a:lnTo>
                  <a:lnTo>
                    <a:pt x="955" y="189"/>
                  </a:lnTo>
                  <a:lnTo>
                    <a:pt x="975" y="245"/>
                  </a:lnTo>
                  <a:lnTo>
                    <a:pt x="988" y="309"/>
                  </a:lnTo>
                  <a:lnTo>
                    <a:pt x="993" y="378"/>
                  </a:lnTo>
                  <a:lnTo>
                    <a:pt x="993" y="410"/>
                  </a:lnTo>
                  <a:lnTo>
                    <a:pt x="990" y="431"/>
                  </a:lnTo>
                  <a:lnTo>
                    <a:pt x="988" y="445"/>
                  </a:lnTo>
                  <a:lnTo>
                    <a:pt x="988" y="469"/>
                  </a:lnTo>
                  <a:lnTo>
                    <a:pt x="990" y="474"/>
                  </a:lnTo>
                  <a:lnTo>
                    <a:pt x="1000" y="479"/>
                  </a:lnTo>
                  <a:lnTo>
                    <a:pt x="1023" y="479"/>
                  </a:lnTo>
                  <a:lnTo>
                    <a:pt x="1028" y="477"/>
                  </a:lnTo>
                  <a:lnTo>
                    <a:pt x="1031" y="474"/>
                  </a:lnTo>
                  <a:lnTo>
                    <a:pt x="1036" y="458"/>
                  </a:lnTo>
                  <a:lnTo>
                    <a:pt x="1041" y="447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5" name="Freeform 349"/>
            <p:cNvSpPr>
              <a:spLocks noEditPoints="1"/>
            </p:cNvSpPr>
            <p:nvPr/>
          </p:nvSpPr>
          <p:spPr bwMode="auto">
            <a:xfrm>
              <a:off x="2829" y="2067"/>
              <a:ext cx="1072" cy="394"/>
            </a:xfrm>
            <a:custGeom>
              <a:avLst/>
              <a:gdLst/>
              <a:ahLst/>
              <a:cxnLst>
                <a:cxn ang="0">
                  <a:pos x="1016" y="66"/>
                </a:cxn>
                <a:cxn ang="0">
                  <a:pos x="1031" y="66"/>
                </a:cxn>
                <a:cxn ang="0">
                  <a:pos x="1046" y="64"/>
                </a:cxn>
                <a:cxn ang="0">
                  <a:pos x="1059" y="61"/>
                </a:cxn>
                <a:cxn ang="0">
                  <a:pos x="1069" y="50"/>
                </a:cxn>
                <a:cxn ang="0">
                  <a:pos x="1072" y="35"/>
                </a:cxn>
                <a:cxn ang="0">
                  <a:pos x="1069" y="19"/>
                </a:cxn>
                <a:cxn ang="0">
                  <a:pos x="1059" y="8"/>
                </a:cxn>
                <a:cxn ang="0">
                  <a:pos x="1046" y="3"/>
                </a:cxn>
                <a:cxn ang="0">
                  <a:pos x="1034" y="0"/>
                </a:cxn>
                <a:cxn ang="0">
                  <a:pos x="40" y="0"/>
                </a:cxn>
                <a:cxn ang="0">
                  <a:pos x="25" y="3"/>
                </a:cxn>
                <a:cxn ang="0">
                  <a:pos x="12" y="8"/>
                </a:cxn>
                <a:cxn ang="0">
                  <a:pos x="5" y="16"/>
                </a:cxn>
                <a:cxn ang="0">
                  <a:pos x="0" y="35"/>
                </a:cxn>
                <a:cxn ang="0">
                  <a:pos x="5" y="50"/>
                </a:cxn>
                <a:cxn ang="0">
                  <a:pos x="12" y="61"/>
                </a:cxn>
                <a:cxn ang="0">
                  <a:pos x="25" y="64"/>
                </a:cxn>
                <a:cxn ang="0">
                  <a:pos x="40" y="66"/>
                </a:cxn>
                <a:cxn ang="0">
                  <a:pos x="56" y="66"/>
                </a:cxn>
                <a:cxn ang="0">
                  <a:pos x="1016" y="66"/>
                </a:cxn>
                <a:cxn ang="0">
                  <a:pos x="1018" y="394"/>
                </a:cxn>
                <a:cxn ang="0">
                  <a:pos x="1034" y="394"/>
                </a:cxn>
                <a:cxn ang="0">
                  <a:pos x="1046" y="391"/>
                </a:cxn>
                <a:cxn ang="0">
                  <a:pos x="1059" y="386"/>
                </a:cxn>
                <a:cxn ang="0">
                  <a:pos x="1069" y="375"/>
                </a:cxn>
                <a:cxn ang="0">
                  <a:pos x="1072" y="359"/>
                </a:cxn>
                <a:cxn ang="0">
                  <a:pos x="1069" y="343"/>
                </a:cxn>
                <a:cxn ang="0">
                  <a:pos x="1059" y="333"/>
                </a:cxn>
                <a:cxn ang="0">
                  <a:pos x="1046" y="327"/>
                </a:cxn>
                <a:cxn ang="0">
                  <a:pos x="40" y="327"/>
                </a:cxn>
                <a:cxn ang="0">
                  <a:pos x="25" y="330"/>
                </a:cxn>
                <a:cxn ang="0">
                  <a:pos x="12" y="333"/>
                </a:cxn>
                <a:cxn ang="0">
                  <a:pos x="5" y="343"/>
                </a:cxn>
                <a:cxn ang="0">
                  <a:pos x="0" y="359"/>
                </a:cxn>
                <a:cxn ang="0">
                  <a:pos x="5" y="375"/>
                </a:cxn>
                <a:cxn ang="0">
                  <a:pos x="12" y="386"/>
                </a:cxn>
                <a:cxn ang="0">
                  <a:pos x="25" y="391"/>
                </a:cxn>
                <a:cxn ang="0">
                  <a:pos x="40" y="394"/>
                </a:cxn>
                <a:cxn ang="0">
                  <a:pos x="53" y="394"/>
                </a:cxn>
                <a:cxn ang="0">
                  <a:pos x="1018" y="394"/>
                </a:cxn>
              </a:cxnLst>
              <a:rect l="0" t="0" r="r" b="b"/>
              <a:pathLst>
                <a:path w="1072" h="394">
                  <a:moveTo>
                    <a:pt x="1016" y="66"/>
                  </a:moveTo>
                  <a:lnTo>
                    <a:pt x="1031" y="66"/>
                  </a:lnTo>
                  <a:lnTo>
                    <a:pt x="1046" y="64"/>
                  </a:lnTo>
                  <a:lnTo>
                    <a:pt x="1059" y="61"/>
                  </a:lnTo>
                  <a:lnTo>
                    <a:pt x="1069" y="50"/>
                  </a:lnTo>
                  <a:lnTo>
                    <a:pt x="1072" y="35"/>
                  </a:lnTo>
                  <a:lnTo>
                    <a:pt x="1069" y="19"/>
                  </a:lnTo>
                  <a:lnTo>
                    <a:pt x="1059" y="8"/>
                  </a:lnTo>
                  <a:lnTo>
                    <a:pt x="1046" y="3"/>
                  </a:lnTo>
                  <a:lnTo>
                    <a:pt x="1034" y="0"/>
                  </a:lnTo>
                  <a:lnTo>
                    <a:pt x="40" y="0"/>
                  </a:lnTo>
                  <a:lnTo>
                    <a:pt x="25" y="3"/>
                  </a:lnTo>
                  <a:lnTo>
                    <a:pt x="12" y="8"/>
                  </a:lnTo>
                  <a:lnTo>
                    <a:pt x="5" y="16"/>
                  </a:lnTo>
                  <a:lnTo>
                    <a:pt x="0" y="35"/>
                  </a:lnTo>
                  <a:lnTo>
                    <a:pt x="5" y="50"/>
                  </a:lnTo>
                  <a:lnTo>
                    <a:pt x="12" y="61"/>
                  </a:lnTo>
                  <a:lnTo>
                    <a:pt x="25" y="64"/>
                  </a:lnTo>
                  <a:lnTo>
                    <a:pt x="40" y="66"/>
                  </a:lnTo>
                  <a:lnTo>
                    <a:pt x="56" y="66"/>
                  </a:lnTo>
                  <a:lnTo>
                    <a:pt x="1016" y="66"/>
                  </a:lnTo>
                  <a:close/>
                  <a:moveTo>
                    <a:pt x="1018" y="394"/>
                  </a:moveTo>
                  <a:lnTo>
                    <a:pt x="1034" y="394"/>
                  </a:lnTo>
                  <a:lnTo>
                    <a:pt x="1046" y="391"/>
                  </a:lnTo>
                  <a:lnTo>
                    <a:pt x="1059" y="386"/>
                  </a:lnTo>
                  <a:lnTo>
                    <a:pt x="1069" y="375"/>
                  </a:lnTo>
                  <a:lnTo>
                    <a:pt x="1072" y="359"/>
                  </a:lnTo>
                  <a:lnTo>
                    <a:pt x="1069" y="343"/>
                  </a:lnTo>
                  <a:lnTo>
                    <a:pt x="1059" y="333"/>
                  </a:lnTo>
                  <a:lnTo>
                    <a:pt x="1046" y="327"/>
                  </a:lnTo>
                  <a:lnTo>
                    <a:pt x="40" y="327"/>
                  </a:lnTo>
                  <a:lnTo>
                    <a:pt x="25" y="330"/>
                  </a:lnTo>
                  <a:lnTo>
                    <a:pt x="12" y="333"/>
                  </a:lnTo>
                  <a:lnTo>
                    <a:pt x="5" y="343"/>
                  </a:lnTo>
                  <a:lnTo>
                    <a:pt x="0" y="359"/>
                  </a:lnTo>
                  <a:lnTo>
                    <a:pt x="5" y="375"/>
                  </a:lnTo>
                  <a:lnTo>
                    <a:pt x="12" y="386"/>
                  </a:lnTo>
                  <a:lnTo>
                    <a:pt x="25" y="391"/>
                  </a:lnTo>
                  <a:lnTo>
                    <a:pt x="40" y="394"/>
                  </a:lnTo>
                  <a:lnTo>
                    <a:pt x="53" y="394"/>
                  </a:lnTo>
                  <a:lnTo>
                    <a:pt x="1018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6" name="Freeform 350"/>
            <p:cNvSpPr>
              <a:spLocks noEditPoints="1"/>
            </p:cNvSpPr>
            <p:nvPr/>
          </p:nvSpPr>
          <p:spPr bwMode="auto">
            <a:xfrm>
              <a:off x="4497" y="1479"/>
              <a:ext cx="1105" cy="1206"/>
            </a:xfrm>
            <a:custGeom>
              <a:avLst/>
              <a:gdLst/>
              <a:ahLst/>
              <a:cxnLst>
                <a:cxn ang="0">
                  <a:pos x="198" y="1062"/>
                </a:cxn>
                <a:cxn ang="0">
                  <a:pos x="135" y="1123"/>
                </a:cxn>
                <a:cxn ang="0">
                  <a:pos x="68" y="1150"/>
                </a:cxn>
                <a:cxn ang="0">
                  <a:pos x="25" y="1152"/>
                </a:cxn>
                <a:cxn ang="0">
                  <a:pos x="15" y="1155"/>
                </a:cxn>
                <a:cxn ang="0">
                  <a:pos x="5" y="1163"/>
                </a:cxn>
                <a:cxn ang="0">
                  <a:pos x="0" y="1176"/>
                </a:cxn>
                <a:cxn ang="0">
                  <a:pos x="2" y="1195"/>
                </a:cxn>
                <a:cxn ang="0">
                  <a:pos x="20" y="1206"/>
                </a:cxn>
                <a:cxn ang="0">
                  <a:pos x="160" y="1200"/>
                </a:cxn>
                <a:cxn ang="0">
                  <a:pos x="321" y="1206"/>
                </a:cxn>
                <a:cxn ang="0">
                  <a:pos x="343" y="1198"/>
                </a:cxn>
                <a:cxn ang="0">
                  <a:pos x="351" y="1184"/>
                </a:cxn>
                <a:cxn ang="0">
                  <a:pos x="343" y="1158"/>
                </a:cxn>
                <a:cxn ang="0">
                  <a:pos x="331" y="1152"/>
                </a:cxn>
                <a:cxn ang="0">
                  <a:pos x="303" y="1150"/>
                </a:cxn>
                <a:cxn ang="0">
                  <a:pos x="265" y="1131"/>
                </a:cxn>
                <a:cxn ang="0">
                  <a:pos x="249" y="1094"/>
                </a:cxn>
                <a:cxn ang="0">
                  <a:pos x="275" y="1027"/>
                </a:cxn>
                <a:cxn ang="0">
                  <a:pos x="282" y="1014"/>
                </a:cxn>
                <a:cxn ang="0">
                  <a:pos x="298" y="990"/>
                </a:cxn>
                <a:cxn ang="0">
                  <a:pos x="323" y="945"/>
                </a:cxn>
                <a:cxn ang="0">
                  <a:pos x="364" y="870"/>
                </a:cxn>
                <a:cxn ang="0">
                  <a:pos x="799" y="817"/>
                </a:cxn>
                <a:cxn ang="0">
                  <a:pos x="804" y="865"/>
                </a:cxn>
                <a:cxn ang="0">
                  <a:pos x="812" y="942"/>
                </a:cxn>
                <a:cxn ang="0">
                  <a:pos x="820" y="1024"/>
                </a:cxn>
                <a:cxn ang="0">
                  <a:pos x="825" y="1086"/>
                </a:cxn>
                <a:cxn ang="0">
                  <a:pos x="820" y="1118"/>
                </a:cxn>
                <a:cxn ang="0">
                  <a:pos x="789" y="1142"/>
                </a:cxn>
                <a:cxn ang="0">
                  <a:pos x="746" y="1152"/>
                </a:cxn>
                <a:cxn ang="0">
                  <a:pos x="687" y="1155"/>
                </a:cxn>
                <a:cxn ang="0">
                  <a:pos x="677" y="1160"/>
                </a:cxn>
                <a:cxn ang="0">
                  <a:pos x="669" y="1176"/>
                </a:cxn>
                <a:cxn ang="0">
                  <a:pos x="674" y="1198"/>
                </a:cxn>
                <a:cxn ang="0">
                  <a:pos x="682" y="1203"/>
                </a:cxn>
                <a:cxn ang="0">
                  <a:pos x="692" y="1206"/>
                </a:cxn>
                <a:cxn ang="0">
                  <a:pos x="893" y="1200"/>
                </a:cxn>
                <a:cxn ang="0">
                  <a:pos x="962" y="1203"/>
                </a:cxn>
                <a:cxn ang="0">
                  <a:pos x="1044" y="1206"/>
                </a:cxn>
                <a:cxn ang="0">
                  <a:pos x="1095" y="1200"/>
                </a:cxn>
                <a:cxn ang="0">
                  <a:pos x="1105" y="1184"/>
                </a:cxn>
                <a:cxn ang="0">
                  <a:pos x="1097" y="1158"/>
                </a:cxn>
                <a:cxn ang="0">
                  <a:pos x="1084" y="1155"/>
                </a:cxn>
                <a:cxn ang="0">
                  <a:pos x="1026" y="1152"/>
                </a:cxn>
                <a:cxn ang="0">
                  <a:pos x="980" y="1142"/>
                </a:cxn>
                <a:cxn ang="0">
                  <a:pos x="965" y="1115"/>
                </a:cxn>
                <a:cxn ang="0">
                  <a:pos x="865" y="39"/>
                </a:cxn>
                <a:cxn ang="0">
                  <a:pos x="863" y="18"/>
                </a:cxn>
                <a:cxn ang="0">
                  <a:pos x="858" y="5"/>
                </a:cxn>
                <a:cxn ang="0">
                  <a:pos x="845" y="0"/>
                </a:cxn>
                <a:cxn ang="0">
                  <a:pos x="817" y="2"/>
                </a:cxn>
                <a:cxn ang="0">
                  <a:pos x="792" y="29"/>
                </a:cxn>
                <a:cxn ang="0">
                  <a:pos x="425" y="764"/>
                </a:cxn>
                <a:cxn ang="0">
                  <a:pos x="794" y="764"/>
                </a:cxn>
              </a:cxnLst>
              <a:rect l="0" t="0" r="r" b="b"/>
              <a:pathLst>
                <a:path w="1105" h="1206">
                  <a:moveTo>
                    <a:pt x="231" y="1011"/>
                  </a:moveTo>
                  <a:lnTo>
                    <a:pt x="198" y="1062"/>
                  </a:lnTo>
                  <a:lnTo>
                    <a:pt x="168" y="1096"/>
                  </a:lnTo>
                  <a:lnTo>
                    <a:pt x="135" y="1123"/>
                  </a:lnTo>
                  <a:lnTo>
                    <a:pt x="102" y="1139"/>
                  </a:lnTo>
                  <a:lnTo>
                    <a:pt x="68" y="1150"/>
                  </a:lnTo>
                  <a:lnTo>
                    <a:pt x="33" y="1152"/>
                  </a:lnTo>
                  <a:lnTo>
                    <a:pt x="25" y="1152"/>
                  </a:lnTo>
                  <a:lnTo>
                    <a:pt x="20" y="1155"/>
                  </a:lnTo>
                  <a:lnTo>
                    <a:pt x="15" y="1155"/>
                  </a:lnTo>
                  <a:lnTo>
                    <a:pt x="10" y="1158"/>
                  </a:lnTo>
                  <a:lnTo>
                    <a:pt x="5" y="1163"/>
                  </a:lnTo>
                  <a:lnTo>
                    <a:pt x="2" y="1168"/>
                  </a:lnTo>
                  <a:lnTo>
                    <a:pt x="0" y="1176"/>
                  </a:lnTo>
                  <a:lnTo>
                    <a:pt x="0" y="1187"/>
                  </a:lnTo>
                  <a:lnTo>
                    <a:pt x="2" y="1195"/>
                  </a:lnTo>
                  <a:lnTo>
                    <a:pt x="5" y="1200"/>
                  </a:lnTo>
                  <a:lnTo>
                    <a:pt x="20" y="1206"/>
                  </a:lnTo>
                  <a:lnTo>
                    <a:pt x="89" y="1203"/>
                  </a:lnTo>
                  <a:lnTo>
                    <a:pt x="160" y="1200"/>
                  </a:lnTo>
                  <a:lnTo>
                    <a:pt x="242" y="1203"/>
                  </a:lnTo>
                  <a:lnTo>
                    <a:pt x="321" y="1206"/>
                  </a:lnTo>
                  <a:lnTo>
                    <a:pt x="328" y="1206"/>
                  </a:lnTo>
                  <a:lnTo>
                    <a:pt x="343" y="1198"/>
                  </a:lnTo>
                  <a:lnTo>
                    <a:pt x="349" y="1192"/>
                  </a:lnTo>
                  <a:lnTo>
                    <a:pt x="351" y="1184"/>
                  </a:lnTo>
                  <a:lnTo>
                    <a:pt x="351" y="1166"/>
                  </a:lnTo>
                  <a:lnTo>
                    <a:pt x="343" y="1158"/>
                  </a:lnTo>
                  <a:lnTo>
                    <a:pt x="336" y="1155"/>
                  </a:lnTo>
                  <a:lnTo>
                    <a:pt x="331" y="1152"/>
                  </a:lnTo>
                  <a:lnTo>
                    <a:pt x="326" y="1152"/>
                  </a:lnTo>
                  <a:lnTo>
                    <a:pt x="303" y="1150"/>
                  </a:lnTo>
                  <a:lnTo>
                    <a:pt x="282" y="1144"/>
                  </a:lnTo>
                  <a:lnTo>
                    <a:pt x="265" y="1131"/>
                  </a:lnTo>
                  <a:lnTo>
                    <a:pt x="254" y="1118"/>
                  </a:lnTo>
                  <a:lnTo>
                    <a:pt x="249" y="1094"/>
                  </a:lnTo>
                  <a:lnTo>
                    <a:pt x="257" y="1064"/>
                  </a:lnTo>
                  <a:lnTo>
                    <a:pt x="275" y="1027"/>
                  </a:lnTo>
                  <a:lnTo>
                    <a:pt x="280" y="1022"/>
                  </a:lnTo>
                  <a:lnTo>
                    <a:pt x="282" y="1014"/>
                  </a:lnTo>
                  <a:lnTo>
                    <a:pt x="287" y="1003"/>
                  </a:lnTo>
                  <a:lnTo>
                    <a:pt x="298" y="990"/>
                  </a:lnTo>
                  <a:lnTo>
                    <a:pt x="308" y="971"/>
                  </a:lnTo>
                  <a:lnTo>
                    <a:pt x="323" y="945"/>
                  </a:lnTo>
                  <a:lnTo>
                    <a:pt x="341" y="913"/>
                  </a:lnTo>
                  <a:lnTo>
                    <a:pt x="364" y="870"/>
                  </a:lnTo>
                  <a:lnTo>
                    <a:pt x="394" y="817"/>
                  </a:lnTo>
                  <a:lnTo>
                    <a:pt x="799" y="817"/>
                  </a:lnTo>
                  <a:lnTo>
                    <a:pt x="802" y="835"/>
                  </a:lnTo>
                  <a:lnTo>
                    <a:pt x="804" y="865"/>
                  </a:lnTo>
                  <a:lnTo>
                    <a:pt x="807" y="902"/>
                  </a:lnTo>
                  <a:lnTo>
                    <a:pt x="812" y="942"/>
                  </a:lnTo>
                  <a:lnTo>
                    <a:pt x="815" y="985"/>
                  </a:lnTo>
                  <a:lnTo>
                    <a:pt x="820" y="1024"/>
                  </a:lnTo>
                  <a:lnTo>
                    <a:pt x="822" y="1059"/>
                  </a:lnTo>
                  <a:lnTo>
                    <a:pt x="825" y="1086"/>
                  </a:lnTo>
                  <a:lnTo>
                    <a:pt x="825" y="1099"/>
                  </a:lnTo>
                  <a:lnTo>
                    <a:pt x="820" y="1118"/>
                  </a:lnTo>
                  <a:lnTo>
                    <a:pt x="807" y="1131"/>
                  </a:lnTo>
                  <a:lnTo>
                    <a:pt x="789" y="1142"/>
                  </a:lnTo>
                  <a:lnTo>
                    <a:pt x="769" y="1147"/>
                  </a:lnTo>
                  <a:lnTo>
                    <a:pt x="746" y="1152"/>
                  </a:lnTo>
                  <a:lnTo>
                    <a:pt x="692" y="1152"/>
                  </a:lnTo>
                  <a:lnTo>
                    <a:pt x="687" y="1155"/>
                  </a:lnTo>
                  <a:lnTo>
                    <a:pt x="680" y="1158"/>
                  </a:lnTo>
                  <a:lnTo>
                    <a:pt x="677" y="1160"/>
                  </a:lnTo>
                  <a:lnTo>
                    <a:pt x="672" y="1168"/>
                  </a:lnTo>
                  <a:lnTo>
                    <a:pt x="669" y="1176"/>
                  </a:lnTo>
                  <a:lnTo>
                    <a:pt x="669" y="1195"/>
                  </a:lnTo>
                  <a:lnTo>
                    <a:pt x="674" y="1198"/>
                  </a:lnTo>
                  <a:lnTo>
                    <a:pt x="677" y="1203"/>
                  </a:lnTo>
                  <a:lnTo>
                    <a:pt x="682" y="1203"/>
                  </a:lnTo>
                  <a:lnTo>
                    <a:pt x="687" y="1206"/>
                  </a:lnTo>
                  <a:lnTo>
                    <a:pt x="692" y="1206"/>
                  </a:lnTo>
                  <a:lnTo>
                    <a:pt x="794" y="1203"/>
                  </a:lnTo>
                  <a:lnTo>
                    <a:pt x="893" y="1200"/>
                  </a:lnTo>
                  <a:lnTo>
                    <a:pt x="924" y="1200"/>
                  </a:lnTo>
                  <a:lnTo>
                    <a:pt x="962" y="1203"/>
                  </a:lnTo>
                  <a:lnTo>
                    <a:pt x="1006" y="1203"/>
                  </a:lnTo>
                  <a:lnTo>
                    <a:pt x="1044" y="1206"/>
                  </a:lnTo>
                  <a:lnTo>
                    <a:pt x="1084" y="1206"/>
                  </a:lnTo>
                  <a:lnTo>
                    <a:pt x="1095" y="1200"/>
                  </a:lnTo>
                  <a:lnTo>
                    <a:pt x="1102" y="1192"/>
                  </a:lnTo>
                  <a:lnTo>
                    <a:pt x="1105" y="1184"/>
                  </a:lnTo>
                  <a:lnTo>
                    <a:pt x="1105" y="1166"/>
                  </a:lnTo>
                  <a:lnTo>
                    <a:pt x="1097" y="1158"/>
                  </a:lnTo>
                  <a:lnTo>
                    <a:pt x="1090" y="1155"/>
                  </a:lnTo>
                  <a:lnTo>
                    <a:pt x="1084" y="1155"/>
                  </a:lnTo>
                  <a:lnTo>
                    <a:pt x="1077" y="1152"/>
                  </a:lnTo>
                  <a:lnTo>
                    <a:pt x="1026" y="1152"/>
                  </a:lnTo>
                  <a:lnTo>
                    <a:pt x="998" y="1147"/>
                  </a:lnTo>
                  <a:lnTo>
                    <a:pt x="980" y="1142"/>
                  </a:lnTo>
                  <a:lnTo>
                    <a:pt x="970" y="1131"/>
                  </a:lnTo>
                  <a:lnTo>
                    <a:pt x="965" y="1115"/>
                  </a:lnTo>
                  <a:lnTo>
                    <a:pt x="962" y="1094"/>
                  </a:lnTo>
                  <a:lnTo>
                    <a:pt x="865" y="39"/>
                  </a:lnTo>
                  <a:lnTo>
                    <a:pt x="863" y="26"/>
                  </a:lnTo>
                  <a:lnTo>
                    <a:pt x="863" y="18"/>
                  </a:lnTo>
                  <a:lnTo>
                    <a:pt x="860" y="10"/>
                  </a:lnTo>
                  <a:lnTo>
                    <a:pt x="858" y="5"/>
                  </a:lnTo>
                  <a:lnTo>
                    <a:pt x="853" y="2"/>
                  </a:lnTo>
                  <a:lnTo>
                    <a:pt x="845" y="0"/>
                  </a:lnTo>
                  <a:lnTo>
                    <a:pt x="835" y="0"/>
                  </a:lnTo>
                  <a:lnTo>
                    <a:pt x="817" y="2"/>
                  </a:lnTo>
                  <a:lnTo>
                    <a:pt x="807" y="8"/>
                  </a:lnTo>
                  <a:lnTo>
                    <a:pt x="792" y="29"/>
                  </a:lnTo>
                  <a:lnTo>
                    <a:pt x="231" y="1011"/>
                  </a:lnTo>
                  <a:close/>
                  <a:moveTo>
                    <a:pt x="425" y="764"/>
                  </a:moveTo>
                  <a:lnTo>
                    <a:pt x="743" y="210"/>
                  </a:lnTo>
                  <a:lnTo>
                    <a:pt x="794" y="764"/>
                  </a:lnTo>
                  <a:lnTo>
                    <a:pt x="425" y="7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7" name="Freeform 351"/>
            <p:cNvSpPr>
              <a:spLocks/>
            </p:cNvSpPr>
            <p:nvPr/>
          </p:nvSpPr>
          <p:spPr bwMode="auto">
            <a:xfrm>
              <a:off x="6244" y="1859"/>
              <a:ext cx="776" cy="810"/>
            </a:xfrm>
            <a:custGeom>
              <a:avLst/>
              <a:gdLst/>
              <a:ahLst/>
              <a:cxnLst>
                <a:cxn ang="0">
                  <a:pos x="435" y="405"/>
                </a:cxn>
                <a:cxn ang="0">
                  <a:pos x="756" y="67"/>
                </a:cxn>
                <a:cxn ang="0">
                  <a:pos x="774" y="48"/>
                </a:cxn>
                <a:cxn ang="0">
                  <a:pos x="776" y="43"/>
                </a:cxn>
                <a:cxn ang="0">
                  <a:pos x="776" y="22"/>
                </a:cxn>
                <a:cxn ang="0">
                  <a:pos x="771" y="14"/>
                </a:cxn>
                <a:cxn ang="0">
                  <a:pos x="764" y="6"/>
                </a:cxn>
                <a:cxn ang="0">
                  <a:pos x="756" y="0"/>
                </a:cxn>
                <a:cxn ang="0">
                  <a:pos x="738" y="0"/>
                </a:cxn>
                <a:cxn ang="0">
                  <a:pos x="733" y="3"/>
                </a:cxn>
                <a:cxn ang="0">
                  <a:pos x="725" y="6"/>
                </a:cxn>
                <a:cxn ang="0">
                  <a:pos x="389" y="357"/>
                </a:cxn>
                <a:cxn ang="0">
                  <a:pos x="66" y="22"/>
                </a:cxn>
                <a:cxn ang="0">
                  <a:pos x="58" y="14"/>
                </a:cxn>
                <a:cxn ang="0">
                  <a:pos x="51" y="8"/>
                </a:cxn>
                <a:cxn ang="0">
                  <a:pos x="48" y="3"/>
                </a:cxn>
                <a:cxn ang="0">
                  <a:pos x="43" y="0"/>
                </a:cxn>
                <a:cxn ang="0">
                  <a:pos x="23" y="0"/>
                </a:cxn>
                <a:cxn ang="0">
                  <a:pos x="12" y="6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2" y="46"/>
                </a:cxn>
                <a:cxn ang="0">
                  <a:pos x="7" y="53"/>
                </a:cxn>
                <a:cxn ang="0">
                  <a:pos x="20" y="67"/>
                </a:cxn>
                <a:cxn ang="0">
                  <a:pos x="341" y="405"/>
                </a:cxn>
                <a:cxn ang="0">
                  <a:pos x="12" y="748"/>
                </a:cxn>
                <a:cxn ang="0">
                  <a:pos x="2" y="764"/>
                </a:cxn>
                <a:cxn ang="0">
                  <a:pos x="0" y="770"/>
                </a:cxn>
                <a:cxn ang="0">
                  <a:pos x="0" y="778"/>
                </a:cxn>
                <a:cxn ang="0">
                  <a:pos x="2" y="788"/>
                </a:cxn>
                <a:cxn ang="0">
                  <a:pos x="12" y="804"/>
                </a:cxn>
                <a:cxn ang="0">
                  <a:pos x="23" y="810"/>
                </a:cxn>
                <a:cxn ang="0">
                  <a:pos x="43" y="810"/>
                </a:cxn>
                <a:cxn ang="0">
                  <a:pos x="48" y="807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87" y="453"/>
                </a:cxn>
                <a:cxn ang="0">
                  <a:pos x="710" y="788"/>
                </a:cxn>
                <a:cxn ang="0">
                  <a:pos x="725" y="804"/>
                </a:cxn>
                <a:cxn ang="0">
                  <a:pos x="733" y="807"/>
                </a:cxn>
                <a:cxn ang="0">
                  <a:pos x="738" y="810"/>
                </a:cxn>
                <a:cxn ang="0">
                  <a:pos x="756" y="810"/>
                </a:cxn>
                <a:cxn ang="0">
                  <a:pos x="764" y="804"/>
                </a:cxn>
                <a:cxn ang="0">
                  <a:pos x="771" y="796"/>
                </a:cxn>
                <a:cxn ang="0">
                  <a:pos x="776" y="788"/>
                </a:cxn>
                <a:cxn ang="0">
                  <a:pos x="776" y="767"/>
                </a:cxn>
                <a:cxn ang="0">
                  <a:pos x="774" y="762"/>
                </a:cxn>
                <a:cxn ang="0">
                  <a:pos x="769" y="756"/>
                </a:cxn>
                <a:cxn ang="0">
                  <a:pos x="764" y="748"/>
                </a:cxn>
                <a:cxn ang="0">
                  <a:pos x="756" y="740"/>
                </a:cxn>
                <a:cxn ang="0">
                  <a:pos x="435" y="405"/>
                </a:cxn>
              </a:cxnLst>
              <a:rect l="0" t="0" r="r" b="b"/>
              <a:pathLst>
                <a:path w="776" h="810">
                  <a:moveTo>
                    <a:pt x="435" y="405"/>
                  </a:moveTo>
                  <a:lnTo>
                    <a:pt x="756" y="67"/>
                  </a:lnTo>
                  <a:lnTo>
                    <a:pt x="774" y="48"/>
                  </a:lnTo>
                  <a:lnTo>
                    <a:pt x="776" y="43"/>
                  </a:lnTo>
                  <a:lnTo>
                    <a:pt x="776" y="22"/>
                  </a:lnTo>
                  <a:lnTo>
                    <a:pt x="771" y="14"/>
                  </a:lnTo>
                  <a:lnTo>
                    <a:pt x="764" y="6"/>
                  </a:lnTo>
                  <a:lnTo>
                    <a:pt x="756" y="0"/>
                  </a:lnTo>
                  <a:lnTo>
                    <a:pt x="738" y="0"/>
                  </a:lnTo>
                  <a:lnTo>
                    <a:pt x="733" y="3"/>
                  </a:lnTo>
                  <a:lnTo>
                    <a:pt x="725" y="6"/>
                  </a:lnTo>
                  <a:lnTo>
                    <a:pt x="389" y="357"/>
                  </a:lnTo>
                  <a:lnTo>
                    <a:pt x="66" y="22"/>
                  </a:lnTo>
                  <a:lnTo>
                    <a:pt x="58" y="14"/>
                  </a:lnTo>
                  <a:lnTo>
                    <a:pt x="51" y="8"/>
                  </a:lnTo>
                  <a:lnTo>
                    <a:pt x="48" y="3"/>
                  </a:lnTo>
                  <a:lnTo>
                    <a:pt x="43" y="0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53"/>
                  </a:lnTo>
                  <a:lnTo>
                    <a:pt x="20" y="67"/>
                  </a:lnTo>
                  <a:lnTo>
                    <a:pt x="341" y="405"/>
                  </a:lnTo>
                  <a:lnTo>
                    <a:pt x="12" y="748"/>
                  </a:lnTo>
                  <a:lnTo>
                    <a:pt x="2" y="764"/>
                  </a:lnTo>
                  <a:lnTo>
                    <a:pt x="0" y="770"/>
                  </a:lnTo>
                  <a:lnTo>
                    <a:pt x="0" y="778"/>
                  </a:lnTo>
                  <a:lnTo>
                    <a:pt x="2" y="788"/>
                  </a:lnTo>
                  <a:lnTo>
                    <a:pt x="12" y="804"/>
                  </a:lnTo>
                  <a:lnTo>
                    <a:pt x="23" y="810"/>
                  </a:lnTo>
                  <a:lnTo>
                    <a:pt x="43" y="810"/>
                  </a:lnTo>
                  <a:lnTo>
                    <a:pt x="48" y="807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87" y="453"/>
                  </a:lnTo>
                  <a:lnTo>
                    <a:pt x="710" y="788"/>
                  </a:lnTo>
                  <a:lnTo>
                    <a:pt x="725" y="804"/>
                  </a:lnTo>
                  <a:lnTo>
                    <a:pt x="733" y="807"/>
                  </a:lnTo>
                  <a:lnTo>
                    <a:pt x="738" y="810"/>
                  </a:lnTo>
                  <a:lnTo>
                    <a:pt x="756" y="810"/>
                  </a:lnTo>
                  <a:lnTo>
                    <a:pt x="764" y="804"/>
                  </a:lnTo>
                  <a:lnTo>
                    <a:pt x="771" y="796"/>
                  </a:lnTo>
                  <a:lnTo>
                    <a:pt x="776" y="788"/>
                  </a:lnTo>
                  <a:lnTo>
                    <a:pt x="776" y="767"/>
                  </a:lnTo>
                  <a:lnTo>
                    <a:pt x="774" y="762"/>
                  </a:lnTo>
                  <a:lnTo>
                    <a:pt x="769" y="756"/>
                  </a:lnTo>
                  <a:lnTo>
                    <a:pt x="764" y="748"/>
                  </a:lnTo>
                  <a:lnTo>
                    <a:pt x="756" y="740"/>
                  </a:lnTo>
                  <a:lnTo>
                    <a:pt x="435" y="4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88" name="Freeform 352"/>
            <p:cNvSpPr>
              <a:spLocks noEditPoints="1"/>
            </p:cNvSpPr>
            <p:nvPr/>
          </p:nvSpPr>
          <p:spPr bwMode="auto">
            <a:xfrm>
              <a:off x="7688" y="1534"/>
              <a:ext cx="1148" cy="1151"/>
            </a:xfrm>
            <a:custGeom>
              <a:avLst/>
              <a:gdLst/>
              <a:ahLst/>
              <a:cxnLst>
                <a:cxn ang="0">
                  <a:pos x="183" y="1044"/>
                </a:cxn>
                <a:cxn ang="0">
                  <a:pos x="165" y="1079"/>
                </a:cxn>
                <a:cxn ang="0">
                  <a:pos x="124" y="1095"/>
                </a:cxn>
                <a:cxn ang="0">
                  <a:pos x="25" y="1097"/>
                </a:cxn>
                <a:cxn ang="0">
                  <a:pos x="2" y="1113"/>
                </a:cxn>
                <a:cxn ang="0">
                  <a:pos x="2" y="1143"/>
                </a:cxn>
                <a:cxn ang="0">
                  <a:pos x="22" y="1151"/>
                </a:cxn>
                <a:cxn ang="0">
                  <a:pos x="697" y="1143"/>
                </a:cxn>
                <a:cxn ang="0">
                  <a:pos x="845" y="1092"/>
                </a:cxn>
                <a:cxn ang="0">
                  <a:pos x="960" y="1007"/>
                </a:cxn>
                <a:cxn ang="0">
                  <a:pos x="1034" y="900"/>
                </a:cxn>
                <a:cxn ang="0">
                  <a:pos x="1062" y="786"/>
                </a:cxn>
                <a:cxn ang="0">
                  <a:pos x="1039" y="690"/>
                </a:cxn>
                <a:cxn ang="0">
                  <a:pos x="975" y="613"/>
                </a:cxn>
                <a:cxn ang="0">
                  <a:pos x="876" y="562"/>
                </a:cxn>
                <a:cxn ang="0">
                  <a:pos x="876" y="533"/>
                </a:cxn>
                <a:cxn ang="0">
                  <a:pos x="993" y="477"/>
                </a:cxn>
                <a:cxn ang="0">
                  <a:pos x="1087" y="394"/>
                </a:cxn>
                <a:cxn ang="0">
                  <a:pos x="1140" y="291"/>
                </a:cxn>
                <a:cxn ang="0">
                  <a:pos x="1143" y="187"/>
                </a:cxn>
                <a:cxn ang="0">
                  <a:pos x="1105" y="104"/>
                </a:cxn>
                <a:cxn ang="0">
                  <a:pos x="1028" y="40"/>
                </a:cxn>
                <a:cxn ang="0">
                  <a:pos x="916" y="6"/>
                </a:cxn>
                <a:cxn ang="0">
                  <a:pos x="287" y="0"/>
                </a:cxn>
                <a:cxn ang="0">
                  <a:pos x="264" y="16"/>
                </a:cxn>
                <a:cxn ang="0">
                  <a:pos x="264" y="46"/>
                </a:cxn>
                <a:cxn ang="0">
                  <a:pos x="285" y="54"/>
                </a:cxn>
                <a:cxn ang="0">
                  <a:pos x="366" y="56"/>
                </a:cxn>
                <a:cxn ang="0">
                  <a:pos x="399" y="62"/>
                </a:cxn>
                <a:cxn ang="0">
                  <a:pos x="410" y="83"/>
                </a:cxn>
                <a:cxn ang="0">
                  <a:pos x="407" y="104"/>
                </a:cxn>
                <a:cxn ang="0">
                  <a:pos x="188" y="1020"/>
                </a:cxn>
                <a:cxn ang="0">
                  <a:pos x="532" y="118"/>
                </a:cxn>
                <a:cxn ang="0">
                  <a:pos x="550" y="70"/>
                </a:cxn>
                <a:cxn ang="0">
                  <a:pos x="585" y="54"/>
                </a:cxn>
                <a:cxn ang="0">
                  <a:pos x="876" y="59"/>
                </a:cxn>
                <a:cxn ang="0">
                  <a:pos x="944" y="88"/>
                </a:cxn>
                <a:cxn ang="0">
                  <a:pos x="983" y="139"/>
                </a:cxn>
                <a:cxn ang="0">
                  <a:pos x="1000" y="197"/>
                </a:cxn>
                <a:cxn ang="0">
                  <a:pos x="995" y="283"/>
                </a:cxn>
                <a:cxn ang="0">
                  <a:pos x="947" y="389"/>
                </a:cxn>
                <a:cxn ang="0">
                  <a:pos x="858" y="477"/>
                </a:cxn>
                <a:cxn ang="0">
                  <a:pos x="738" y="528"/>
                </a:cxn>
                <a:cxn ang="0">
                  <a:pos x="433" y="536"/>
                </a:cxn>
                <a:cxn ang="0">
                  <a:pos x="323" y="1097"/>
                </a:cxn>
                <a:cxn ang="0">
                  <a:pos x="310" y="1095"/>
                </a:cxn>
                <a:cxn ang="0">
                  <a:pos x="303" y="1087"/>
                </a:cxn>
                <a:cxn ang="0">
                  <a:pos x="305" y="1068"/>
                </a:cxn>
                <a:cxn ang="0">
                  <a:pos x="308" y="1052"/>
                </a:cxn>
                <a:cxn ang="0">
                  <a:pos x="725" y="573"/>
                </a:cxn>
                <a:cxn ang="0">
                  <a:pos x="812" y="589"/>
                </a:cxn>
                <a:cxn ang="0">
                  <a:pos x="868" y="629"/>
                </a:cxn>
                <a:cxn ang="0">
                  <a:pos x="899" y="685"/>
                </a:cxn>
                <a:cxn ang="0">
                  <a:pos x="911" y="743"/>
                </a:cxn>
                <a:cxn ang="0">
                  <a:pos x="904" y="828"/>
                </a:cxn>
                <a:cxn ang="0">
                  <a:pos x="855" y="946"/>
                </a:cxn>
                <a:cxn ang="0">
                  <a:pos x="766" y="1039"/>
                </a:cxn>
                <a:cxn ang="0">
                  <a:pos x="646" y="1092"/>
                </a:cxn>
                <a:cxn ang="0">
                  <a:pos x="359" y="1097"/>
                </a:cxn>
              </a:cxnLst>
              <a:rect l="0" t="0" r="r" b="b"/>
              <a:pathLst>
                <a:path w="1148" h="1151">
                  <a:moveTo>
                    <a:pt x="188" y="1020"/>
                  </a:moveTo>
                  <a:lnTo>
                    <a:pt x="183" y="1044"/>
                  </a:lnTo>
                  <a:lnTo>
                    <a:pt x="175" y="1063"/>
                  </a:lnTo>
                  <a:lnTo>
                    <a:pt x="165" y="1079"/>
                  </a:lnTo>
                  <a:lnTo>
                    <a:pt x="147" y="1087"/>
                  </a:lnTo>
                  <a:lnTo>
                    <a:pt x="124" y="1095"/>
                  </a:lnTo>
                  <a:lnTo>
                    <a:pt x="89" y="1097"/>
                  </a:lnTo>
                  <a:lnTo>
                    <a:pt x="25" y="1097"/>
                  </a:lnTo>
                  <a:lnTo>
                    <a:pt x="10" y="1103"/>
                  </a:lnTo>
                  <a:lnTo>
                    <a:pt x="2" y="1113"/>
                  </a:lnTo>
                  <a:lnTo>
                    <a:pt x="0" y="1132"/>
                  </a:lnTo>
                  <a:lnTo>
                    <a:pt x="2" y="1143"/>
                  </a:lnTo>
                  <a:lnTo>
                    <a:pt x="10" y="1148"/>
                  </a:lnTo>
                  <a:lnTo>
                    <a:pt x="22" y="1151"/>
                  </a:lnTo>
                  <a:lnTo>
                    <a:pt x="616" y="1151"/>
                  </a:lnTo>
                  <a:lnTo>
                    <a:pt x="697" y="1143"/>
                  </a:lnTo>
                  <a:lnTo>
                    <a:pt x="774" y="1124"/>
                  </a:lnTo>
                  <a:lnTo>
                    <a:pt x="845" y="1092"/>
                  </a:lnTo>
                  <a:lnTo>
                    <a:pt x="906" y="1052"/>
                  </a:lnTo>
                  <a:lnTo>
                    <a:pt x="960" y="1007"/>
                  </a:lnTo>
                  <a:lnTo>
                    <a:pt x="1003" y="953"/>
                  </a:lnTo>
                  <a:lnTo>
                    <a:pt x="1034" y="900"/>
                  </a:lnTo>
                  <a:lnTo>
                    <a:pt x="1054" y="842"/>
                  </a:lnTo>
                  <a:lnTo>
                    <a:pt x="1062" y="786"/>
                  </a:lnTo>
                  <a:lnTo>
                    <a:pt x="1056" y="735"/>
                  </a:lnTo>
                  <a:lnTo>
                    <a:pt x="1039" y="690"/>
                  </a:lnTo>
                  <a:lnTo>
                    <a:pt x="1013" y="647"/>
                  </a:lnTo>
                  <a:lnTo>
                    <a:pt x="975" y="613"/>
                  </a:lnTo>
                  <a:lnTo>
                    <a:pt x="929" y="583"/>
                  </a:lnTo>
                  <a:lnTo>
                    <a:pt x="876" y="562"/>
                  </a:lnTo>
                  <a:lnTo>
                    <a:pt x="812" y="549"/>
                  </a:lnTo>
                  <a:lnTo>
                    <a:pt x="876" y="533"/>
                  </a:lnTo>
                  <a:lnTo>
                    <a:pt x="934" y="509"/>
                  </a:lnTo>
                  <a:lnTo>
                    <a:pt x="993" y="477"/>
                  </a:lnTo>
                  <a:lnTo>
                    <a:pt x="1044" y="440"/>
                  </a:lnTo>
                  <a:lnTo>
                    <a:pt x="1087" y="394"/>
                  </a:lnTo>
                  <a:lnTo>
                    <a:pt x="1120" y="347"/>
                  </a:lnTo>
                  <a:lnTo>
                    <a:pt x="1140" y="291"/>
                  </a:lnTo>
                  <a:lnTo>
                    <a:pt x="1148" y="232"/>
                  </a:lnTo>
                  <a:lnTo>
                    <a:pt x="1143" y="187"/>
                  </a:lnTo>
                  <a:lnTo>
                    <a:pt x="1128" y="144"/>
                  </a:lnTo>
                  <a:lnTo>
                    <a:pt x="1105" y="104"/>
                  </a:lnTo>
                  <a:lnTo>
                    <a:pt x="1072" y="70"/>
                  </a:lnTo>
                  <a:lnTo>
                    <a:pt x="1028" y="40"/>
                  </a:lnTo>
                  <a:lnTo>
                    <a:pt x="978" y="19"/>
                  </a:lnTo>
                  <a:lnTo>
                    <a:pt x="916" y="6"/>
                  </a:lnTo>
                  <a:lnTo>
                    <a:pt x="848" y="0"/>
                  </a:lnTo>
                  <a:lnTo>
                    <a:pt x="287" y="0"/>
                  </a:lnTo>
                  <a:lnTo>
                    <a:pt x="272" y="6"/>
                  </a:lnTo>
                  <a:lnTo>
                    <a:pt x="264" y="16"/>
                  </a:lnTo>
                  <a:lnTo>
                    <a:pt x="262" y="35"/>
                  </a:lnTo>
                  <a:lnTo>
                    <a:pt x="264" y="46"/>
                  </a:lnTo>
                  <a:lnTo>
                    <a:pt x="272" y="51"/>
                  </a:lnTo>
                  <a:lnTo>
                    <a:pt x="285" y="54"/>
                  </a:lnTo>
                  <a:lnTo>
                    <a:pt x="341" y="54"/>
                  </a:lnTo>
                  <a:lnTo>
                    <a:pt x="366" y="56"/>
                  </a:lnTo>
                  <a:lnTo>
                    <a:pt x="387" y="59"/>
                  </a:lnTo>
                  <a:lnTo>
                    <a:pt x="399" y="62"/>
                  </a:lnTo>
                  <a:lnTo>
                    <a:pt x="407" y="70"/>
                  </a:lnTo>
                  <a:lnTo>
                    <a:pt x="410" y="83"/>
                  </a:lnTo>
                  <a:lnTo>
                    <a:pt x="410" y="96"/>
                  </a:lnTo>
                  <a:lnTo>
                    <a:pt x="407" y="104"/>
                  </a:lnTo>
                  <a:lnTo>
                    <a:pt x="405" y="115"/>
                  </a:lnTo>
                  <a:lnTo>
                    <a:pt x="188" y="1020"/>
                  </a:lnTo>
                  <a:close/>
                  <a:moveTo>
                    <a:pt x="433" y="536"/>
                  </a:moveTo>
                  <a:lnTo>
                    <a:pt x="532" y="118"/>
                  </a:lnTo>
                  <a:lnTo>
                    <a:pt x="539" y="88"/>
                  </a:lnTo>
                  <a:lnTo>
                    <a:pt x="550" y="70"/>
                  </a:lnTo>
                  <a:lnTo>
                    <a:pt x="562" y="59"/>
                  </a:lnTo>
                  <a:lnTo>
                    <a:pt x="585" y="54"/>
                  </a:lnTo>
                  <a:lnTo>
                    <a:pt x="827" y="54"/>
                  </a:lnTo>
                  <a:lnTo>
                    <a:pt x="876" y="59"/>
                  </a:lnTo>
                  <a:lnTo>
                    <a:pt x="914" y="70"/>
                  </a:lnTo>
                  <a:lnTo>
                    <a:pt x="944" y="88"/>
                  </a:lnTo>
                  <a:lnTo>
                    <a:pt x="967" y="112"/>
                  </a:lnTo>
                  <a:lnTo>
                    <a:pt x="983" y="139"/>
                  </a:lnTo>
                  <a:lnTo>
                    <a:pt x="995" y="168"/>
                  </a:lnTo>
                  <a:lnTo>
                    <a:pt x="1000" y="197"/>
                  </a:lnTo>
                  <a:lnTo>
                    <a:pt x="1000" y="227"/>
                  </a:lnTo>
                  <a:lnTo>
                    <a:pt x="995" y="283"/>
                  </a:lnTo>
                  <a:lnTo>
                    <a:pt x="978" y="336"/>
                  </a:lnTo>
                  <a:lnTo>
                    <a:pt x="947" y="389"/>
                  </a:lnTo>
                  <a:lnTo>
                    <a:pt x="909" y="437"/>
                  </a:lnTo>
                  <a:lnTo>
                    <a:pt x="858" y="477"/>
                  </a:lnTo>
                  <a:lnTo>
                    <a:pt x="802" y="506"/>
                  </a:lnTo>
                  <a:lnTo>
                    <a:pt x="738" y="528"/>
                  </a:lnTo>
                  <a:lnTo>
                    <a:pt x="667" y="536"/>
                  </a:lnTo>
                  <a:lnTo>
                    <a:pt x="433" y="536"/>
                  </a:lnTo>
                  <a:close/>
                  <a:moveTo>
                    <a:pt x="359" y="1097"/>
                  </a:moveTo>
                  <a:lnTo>
                    <a:pt x="323" y="1097"/>
                  </a:lnTo>
                  <a:lnTo>
                    <a:pt x="315" y="1095"/>
                  </a:lnTo>
                  <a:lnTo>
                    <a:pt x="310" y="1095"/>
                  </a:lnTo>
                  <a:lnTo>
                    <a:pt x="305" y="1092"/>
                  </a:lnTo>
                  <a:lnTo>
                    <a:pt x="303" y="1087"/>
                  </a:lnTo>
                  <a:lnTo>
                    <a:pt x="303" y="1071"/>
                  </a:lnTo>
                  <a:lnTo>
                    <a:pt x="305" y="1068"/>
                  </a:lnTo>
                  <a:lnTo>
                    <a:pt x="305" y="1060"/>
                  </a:lnTo>
                  <a:lnTo>
                    <a:pt x="308" y="1052"/>
                  </a:lnTo>
                  <a:lnTo>
                    <a:pt x="422" y="573"/>
                  </a:lnTo>
                  <a:lnTo>
                    <a:pt x="725" y="573"/>
                  </a:lnTo>
                  <a:lnTo>
                    <a:pt x="774" y="576"/>
                  </a:lnTo>
                  <a:lnTo>
                    <a:pt x="812" y="589"/>
                  </a:lnTo>
                  <a:lnTo>
                    <a:pt x="843" y="607"/>
                  </a:lnTo>
                  <a:lnTo>
                    <a:pt x="868" y="629"/>
                  </a:lnTo>
                  <a:lnTo>
                    <a:pt x="886" y="655"/>
                  </a:lnTo>
                  <a:lnTo>
                    <a:pt x="899" y="685"/>
                  </a:lnTo>
                  <a:lnTo>
                    <a:pt x="906" y="714"/>
                  </a:lnTo>
                  <a:lnTo>
                    <a:pt x="911" y="743"/>
                  </a:lnTo>
                  <a:lnTo>
                    <a:pt x="911" y="767"/>
                  </a:lnTo>
                  <a:lnTo>
                    <a:pt x="904" y="828"/>
                  </a:lnTo>
                  <a:lnTo>
                    <a:pt x="886" y="890"/>
                  </a:lnTo>
                  <a:lnTo>
                    <a:pt x="855" y="946"/>
                  </a:lnTo>
                  <a:lnTo>
                    <a:pt x="817" y="996"/>
                  </a:lnTo>
                  <a:lnTo>
                    <a:pt x="766" y="1039"/>
                  </a:lnTo>
                  <a:lnTo>
                    <a:pt x="710" y="1071"/>
                  </a:lnTo>
                  <a:lnTo>
                    <a:pt x="646" y="1092"/>
                  </a:lnTo>
                  <a:lnTo>
                    <a:pt x="578" y="1097"/>
                  </a:lnTo>
                  <a:lnTo>
                    <a:pt x="359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355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982879" y="2851468"/>
            <a:ext cx="3358674" cy="1373982"/>
            <a:chOff x="2715" y="1897"/>
            <a:chExt cx="21157" cy="8655"/>
          </a:xfrm>
        </p:grpSpPr>
        <p:sp>
          <p:nvSpPr>
            <p:cNvPr id="2216293" name="Freeform 357"/>
            <p:cNvSpPr>
              <a:spLocks/>
            </p:cNvSpPr>
            <p:nvPr/>
          </p:nvSpPr>
          <p:spPr bwMode="auto">
            <a:xfrm>
              <a:off x="2715" y="1897"/>
              <a:ext cx="1140" cy="1170"/>
            </a:xfrm>
            <a:custGeom>
              <a:avLst/>
              <a:gdLst/>
              <a:ahLst/>
              <a:cxnLst>
                <a:cxn ang="0">
                  <a:pos x="1140" y="6"/>
                </a:cxn>
                <a:cxn ang="0">
                  <a:pos x="1120" y="0"/>
                </a:cxn>
                <a:cxn ang="0">
                  <a:pos x="989" y="144"/>
                </a:cxn>
                <a:cxn ang="0">
                  <a:pos x="917" y="66"/>
                </a:cxn>
                <a:cxn ang="0">
                  <a:pos x="806" y="6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0"/>
                </a:cxn>
                <a:cxn ang="0">
                  <a:pos x="0" y="729"/>
                </a:cxn>
                <a:cxn ang="0">
                  <a:pos x="59" y="966"/>
                </a:cxn>
                <a:cxn ang="0">
                  <a:pos x="216" y="1117"/>
                </a:cxn>
                <a:cxn ang="0">
                  <a:pos x="439" y="1170"/>
                </a:cxn>
                <a:cxn ang="0">
                  <a:pos x="629" y="1130"/>
                </a:cxn>
                <a:cxn ang="0">
                  <a:pos x="786" y="1032"/>
                </a:cxn>
                <a:cxn ang="0">
                  <a:pos x="910" y="880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2"/>
                </a:cxn>
                <a:cxn ang="0">
                  <a:pos x="904" y="795"/>
                </a:cxn>
                <a:cxn ang="0">
                  <a:pos x="832" y="933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7"/>
                </a:cxn>
                <a:cxn ang="0">
                  <a:pos x="229" y="1025"/>
                </a:cxn>
                <a:cxn ang="0">
                  <a:pos x="157" y="887"/>
                </a:cxn>
                <a:cxn ang="0">
                  <a:pos x="157" y="716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2"/>
                </a:cxn>
                <a:cxn ang="0">
                  <a:pos x="897" y="105"/>
                </a:cxn>
                <a:cxn ang="0">
                  <a:pos x="982" y="256"/>
                </a:cxn>
                <a:cxn ang="0">
                  <a:pos x="996" y="407"/>
                </a:cxn>
                <a:cxn ang="0">
                  <a:pos x="989" y="453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6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4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6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0"/>
                  </a:lnTo>
                  <a:lnTo>
                    <a:pt x="20" y="572"/>
                  </a:lnTo>
                  <a:lnTo>
                    <a:pt x="0" y="729"/>
                  </a:lnTo>
                  <a:lnTo>
                    <a:pt x="13" y="854"/>
                  </a:lnTo>
                  <a:lnTo>
                    <a:pt x="59" y="966"/>
                  </a:lnTo>
                  <a:lnTo>
                    <a:pt x="125" y="1051"/>
                  </a:lnTo>
                  <a:lnTo>
                    <a:pt x="216" y="1117"/>
                  </a:lnTo>
                  <a:lnTo>
                    <a:pt x="321" y="1156"/>
                  </a:lnTo>
                  <a:lnTo>
                    <a:pt x="439" y="1170"/>
                  </a:lnTo>
                  <a:lnTo>
                    <a:pt x="537" y="1163"/>
                  </a:lnTo>
                  <a:lnTo>
                    <a:pt x="629" y="1130"/>
                  </a:lnTo>
                  <a:lnTo>
                    <a:pt x="714" y="1084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0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49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2"/>
                  </a:lnTo>
                  <a:lnTo>
                    <a:pt x="924" y="749"/>
                  </a:lnTo>
                  <a:lnTo>
                    <a:pt x="904" y="795"/>
                  </a:lnTo>
                  <a:lnTo>
                    <a:pt x="878" y="861"/>
                  </a:lnTo>
                  <a:lnTo>
                    <a:pt x="832" y="933"/>
                  </a:lnTo>
                  <a:lnTo>
                    <a:pt x="760" y="1005"/>
                  </a:lnTo>
                  <a:lnTo>
                    <a:pt x="649" y="1078"/>
                  </a:lnTo>
                  <a:lnTo>
                    <a:pt x="550" y="1110"/>
                  </a:lnTo>
                  <a:lnTo>
                    <a:pt x="465" y="1124"/>
                  </a:lnTo>
                  <a:lnTo>
                    <a:pt x="400" y="1117"/>
                  </a:lnTo>
                  <a:lnTo>
                    <a:pt x="341" y="1097"/>
                  </a:lnTo>
                  <a:lnTo>
                    <a:pt x="282" y="1071"/>
                  </a:lnTo>
                  <a:lnTo>
                    <a:pt x="229" y="1025"/>
                  </a:lnTo>
                  <a:lnTo>
                    <a:pt x="184" y="966"/>
                  </a:lnTo>
                  <a:lnTo>
                    <a:pt x="157" y="887"/>
                  </a:lnTo>
                  <a:lnTo>
                    <a:pt x="151" y="788"/>
                  </a:lnTo>
                  <a:lnTo>
                    <a:pt x="157" y="716"/>
                  </a:lnTo>
                  <a:lnTo>
                    <a:pt x="170" y="611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4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2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6"/>
                  </a:lnTo>
                  <a:lnTo>
                    <a:pt x="996" y="361"/>
                  </a:lnTo>
                  <a:lnTo>
                    <a:pt x="996" y="407"/>
                  </a:lnTo>
                  <a:lnTo>
                    <a:pt x="989" y="420"/>
                  </a:lnTo>
                  <a:lnTo>
                    <a:pt x="989" y="453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3"/>
                  </a:lnTo>
                  <a:lnTo>
                    <a:pt x="1035" y="447"/>
                  </a:lnTo>
                  <a:lnTo>
                    <a:pt x="1041" y="427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4" name="Freeform 358"/>
            <p:cNvSpPr>
              <a:spLocks/>
            </p:cNvSpPr>
            <p:nvPr/>
          </p:nvSpPr>
          <p:spPr bwMode="auto">
            <a:xfrm>
              <a:off x="3907" y="2528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9" y="6"/>
                </a:cxn>
                <a:cxn ang="0">
                  <a:pos x="236" y="0"/>
                </a:cxn>
                <a:cxn ang="0">
                  <a:pos x="216" y="0"/>
                </a:cxn>
                <a:cxn ang="0">
                  <a:pos x="157" y="39"/>
                </a:cxn>
                <a:cxn ang="0">
                  <a:pos x="98" y="65"/>
                </a:cxn>
                <a:cxn ang="0">
                  <a:pos x="39" y="72"/>
                </a:cxn>
                <a:cxn ang="0">
                  <a:pos x="0" y="72"/>
                </a:cxn>
                <a:cxn ang="0">
                  <a:pos x="0" y="111"/>
                </a:cxn>
                <a:cxn ang="0">
                  <a:pos x="39" y="111"/>
                </a:cxn>
                <a:cxn ang="0">
                  <a:pos x="98" y="105"/>
                </a:cxn>
                <a:cxn ang="0">
                  <a:pos x="164" y="79"/>
                </a:cxn>
                <a:cxn ang="0">
                  <a:pos x="164" y="683"/>
                </a:cxn>
                <a:cxn ang="0">
                  <a:pos x="151" y="696"/>
                </a:cxn>
                <a:cxn ang="0">
                  <a:pos x="111" y="703"/>
                </a:cxn>
                <a:cxn ang="0">
                  <a:pos x="46" y="710"/>
                </a:cxn>
                <a:cxn ang="0">
                  <a:pos x="7" y="710"/>
                </a:cxn>
                <a:cxn ang="0">
                  <a:pos x="7" y="749"/>
                </a:cxn>
                <a:cxn ang="0">
                  <a:pos x="98" y="749"/>
                </a:cxn>
                <a:cxn ang="0">
                  <a:pos x="157" y="742"/>
                </a:cxn>
                <a:cxn ang="0">
                  <a:pos x="249" y="742"/>
                </a:cxn>
                <a:cxn ang="0">
                  <a:pos x="308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7" y="710"/>
                </a:cxn>
                <a:cxn ang="0">
                  <a:pos x="301" y="703"/>
                </a:cxn>
                <a:cxn ang="0">
                  <a:pos x="268" y="696"/>
                </a:cxn>
                <a:cxn ang="0">
                  <a:pos x="255" y="683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9" y="6"/>
                  </a:lnTo>
                  <a:lnTo>
                    <a:pt x="236" y="0"/>
                  </a:lnTo>
                  <a:lnTo>
                    <a:pt x="216" y="0"/>
                  </a:lnTo>
                  <a:lnTo>
                    <a:pt x="157" y="39"/>
                  </a:lnTo>
                  <a:lnTo>
                    <a:pt x="98" y="65"/>
                  </a:lnTo>
                  <a:lnTo>
                    <a:pt x="39" y="72"/>
                  </a:lnTo>
                  <a:lnTo>
                    <a:pt x="0" y="72"/>
                  </a:lnTo>
                  <a:lnTo>
                    <a:pt x="0" y="111"/>
                  </a:lnTo>
                  <a:lnTo>
                    <a:pt x="39" y="111"/>
                  </a:lnTo>
                  <a:lnTo>
                    <a:pt x="98" y="105"/>
                  </a:lnTo>
                  <a:lnTo>
                    <a:pt x="164" y="79"/>
                  </a:lnTo>
                  <a:lnTo>
                    <a:pt x="164" y="683"/>
                  </a:lnTo>
                  <a:lnTo>
                    <a:pt x="151" y="696"/>
                  </a:lnTo>
                  <a:lnTo>
                    <a:pt x="111" y="703"/>
                  </a:lnTo>
                  <a:lnTo>
                    <a:pt x="46" y="710"/>
                  </a:lnTo>
                  <a:lnTo>
                    <a:pt x="7" y="710"/>
                  </a:lnTo>
                  <a:lnTo>
                    <a:pt x="7" y="749"/>
                  </a:lnTo>
                  <a:lnTo>
                    <a:pt x="98" y="749"/>
                  </a:lnTo>
                  <a:lnTo>
                    <a:pt x="157" y="742"/>
                  </a:lnTo>
                  <a:lnTo>
                    <a:pt x="249" y="742"/>
                  </a:lnTo>
                  <a:lnTo>
                    <a:pt x="308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7" y="710"/>
                  </a:lnTo>
                  <a:lnTo>
                    <a:pt x="301" y="703"/>
                  </a:lnTo>
                  <a:lnTo>
                    <a:pt x="268" y="696"/>
                  </a:lnTo>
                  <a:lnTo>
                    <a:pt x="255" y="683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5" name="Freeform 359"/>
            <p:cNvSpPr>
              <a:spLocks noEditPoints="1"/>
            </p:cNvSpPr>
            <p:nvPr/>
          </p:nvSpPr>
          <p:spPr bwMode="auto">
            <a:xfrm>
              <a:off x="6205" y="2442"/>
              <a:ext cx="1068" cy="375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3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7"/>
                </a:cxn>
                <a:cxn ang="0">
                  <a:pos x="1048" y="7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7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3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5"/>
                </a:cxn>
                <a:cxn ang="0">
                  <a:pos x="1048" y="375"/>
                </a:cxn>
                <a:cxn ang="0">
                  <a:pos x="1061" y="368"/>
                </a:cxn>
                <a:cxn ang="0">
                  <a:pos x="1068" y="362"/>
                </a:cxn>
                <a:cxn ang="0">
                  <a:pos x="1068" y="329"/>
                </a:cxn>
                <a:cxn ang="0">
                  <a:pos x="1061" y="322"/>
                </a:cxn>
                <a:cxn ang="0">
                  <a:pos x="1048" y="316"/>
                </a:cxn>
                <a:cxn ang="0">
                  <a:pos x="20" y="316"/>
                </a:cxn>
                <a:cxn ang="0">
                  <a:pos x="7" y="322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5"/>
                </a:cxn>
                <a:cxn ang="0">
                  <a:pos x="53" y="375"/>
                </a:cxn>
                <a:cxn ang="0">
                  <a:pos x="1015" y="375"/>
                </a:cxn>
              </a:cxnLst>
              <a:rect l="0" t="0" r="r" b="b"/>
              <a:pathLst>
                <a:path w="1068" h="375">
                  <a:moveTo>
                    <a:pt x="1015" y="66"/>
                  </a:moveTo>
                  <a:lnTo>
                    <a:pt x="1035" y="66"/>
                  </a:lnTo>
                  <a:lnTo>
                    <a:pt x="1061" y="53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7"/>
                  </a:lnTo>
                  <a:lnTo>
                    <a:pt x="1048" y="7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7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3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5"/>
                  </a:moveTo>
                  <a:lnTo>
                    <a:pt x="1048" y="375"/>
                  </a:lnTo>
                  <a:lnTo>
                    <a:pt x="1061" y="368"/>
                  </a:lnTo>
                  <a:lnTo>
                    <a:pt x="1068" y="362"/>
                  </a:lnTo>
                  <a:lnTo>
                    <a:pt x="1068" y="329"/>
                  </a:lnTo>
                  <a:lnTo>
                    <a:pt x="1061" y="322"/>
                  </a:lnTo>
                  <a:lnTo>
                    <a:pt x="1048" y="316"/>
                  </a:lnTo>
                  <a:lnTo>
                    <a:pt x="20" y="316"/>
                  </a:lnTo>
                  <a:lnTo>
                    <a:pt x="7" y="322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5"/>
                  </a:lnTo>
                  <a:lnTo>
                    <a:pt x="53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6" name="Freeform 360"/>
            <p:cNvSpPr>
              <a:spLocks/>
            </p:cNvSpPr>
            <p:nvPr/>
          </p:nvSpPr>
          <p:spPr bwMode="auto">
            <a:xfrm>
              <a:off x="9034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3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4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9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7" name="Freeform 361"/>
            <p:cNvSpPr>
              <a:spLocks/>
            </p:cNvSpPr>
            <p:nvPr/>
          </p:nvSpPr>
          <p:spPr bwMode="auto">
            <a:xfrm>
              <a:off x="10652" y="2528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8" y="6"/>
                </a:cxn>
                <a:cxn ang="0">
                  <a:pos x="235" y="0"/>
                </a:cxn>
                <a:cxn ang="0">
                  <a:pos x="216" y="0"/>
                </a:cxn>
                <a:cxn ang="0">
                  <a:pos x="157" y="39"/>
                </a:cxn>
                <a:cxn ang="0">
                  <a:pos x="98" y="65"/>
                </a:cxn>
                <a:cxn ang="0">
                  <a:pos x="39" y="72"/>
                </a:cxn>
                <a:cxn ang="0">
                  <a:pos x="0" y="72"/>
                </a:cxn>
                <a:cxn ang="0">
                  <a:pos x="0" y="111"/>
                </a:cxn>
                <a:cxn ang="0">
                  <a:pos x="39" y="111"/>
                </a:cxn>
                <a:cxn ang="0">
                  <a:pos x="98" y="105"/>
                </a:cxn>
                <a:cxn ang="0">
                  <a:pos x="163" y="79"/>
                </a:cxn>
                <a:cxn ang="0">
                  <a:pos x="163" y="683"/>
                </a:cxn>
                <a:cxn ang="0">
                  <a:pos x="150" y="696"/>
                </a:cxn>
                <a:cxn ang="0">
                  <a:pos x="111" y="703"/>
                </a:cxn>
                <a:cxn ang="0">
                  <a:pos x="45" y="710"/>
                </a:cxn>
                <a:cxn ang="0">
                  <a:pos x="6" y="710"/>
                </a:cxn>
                <a:cxn ang="0">
                  <a:pos x="6" y="749"/>
                </a:cxn>
                <a:cxn ang="0">
                  <a:pos x="98" y="749"/>
                </a:cxn>
                <a:cxn ang="0">
                  <a:pos x="157" y="742"/>
                </a:cxn>
                <a:cxn ang="0">
                  <a:pos x="248" y="742"/>
                </a:cxn>
                <a:cxn ang="0">
                  <a:pos x="307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6" y="710"/>
                </a:cxn>
                <a:cxn ang="0">
                  <a:pos x="301" y="703"/>
                </a:cxn>
                <a:cxn ang="0">
                  <a:pos x="268" y="696"/>
                </a:cxn>
                <a:cxn ang="0">
                  <a:pos x="255" y="683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8" y="6"/>
                  </a:lnTo>
                  <a:lnTo>
                    <a:pt x="235" y="0"/>
                  </a:lnTo>
                  <a:lnTo>
                    <a:pt x="216" y="0"/>
                  </a:lnTo>
                  <a:lnTo>
                    <a:pt x="157" y="39"/>
                  </a:lnTo>
                  <a:lnTo>
                    <a:pt x="98" y="65"/>
                  </a:lnTo>
                  <a:lnTo>
                    <a:pt x="39" y="72"/>
                  </a:lnTo>
                  <a:lnTo>
                    <a:pt x="0" y="72"/>
                  </a:lnTo>
                  <a:lnTo>
                    <a:pt x="0" y="111"/>
                  </a:lnTo>
                  <a:lnTo>
                    <a:pt x="39" y="111"/>
                  </a:lnTo>
                  <a:lnTo>
                    <a:pt x="98" y="105"/>
                  </a:lnTo>
                  <a:lnTo>
                    <a:pt x="163" y="79"/>
                  </a:lnTo>
                  <a:lnTo>
                    <a:pt x="163" y="683"/>
                  </a:lnTo>
                  <a:lnTo>
                    <a:pt x="150" y="696"/>
                  </a:lnTo>
                  <a:lnTo>
                    <a:pt x="111" y="703"/>
                  </a:lnTo>
                  <a:lnTo>
                    <a:pt x="45" y="710"/>
                  </a:lnTo>
                  <a:lnTo>
                    <a:pt x="6" y="710"/>
                  </a:lnTo>
                  <a:lnTo>
                    <a:pt x="6" y="749"/>
                  </a:lnTo>
                  <a:lnTo>
                    <a:pt x="98" y="749"/>
                  </a:lnTo>
                  <a:lnTo>
                    <a:pt x="157" y="742"/>
                  </a:lnTo>
                  <a:lnTo>
                    <a:pt x="248" y="742"/>
                  </a:lnTo>
                  <a:lnTo>
                    <a:pt x="307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6" y="710"/>
                  </a:lnTo>
                  <a:lnTo>
                    <a:pt x="301" y="703"/>
                  </a:lnTo>
                  <a:lnTo>
                    <a:pt x="268" y="696"/>
                  </a:lnTo>
                  <a:lnTo>
                    <a:pt x="255" y="683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8" name="Freeform 362"/>
            <p:cNvSpPr>
              <a:spLocks/>
            </p:cNvSpPr>
            <p:nvPr/>
          </p:nvSpPr>
          <p:spPr bwMode="auto">
            <a:xfrm>
              <a:off x="11693" y="2094"/>
              <a:ext cx="1067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2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19" y="506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6" y="559"/>
                </a:cxn>
                <a:cxn ang="0">
                  <a:pos x="19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7" y="1071"/>
                </a:cxn>
                <a:cxn ang="0">
                  <a:pos x="543" y="1071"/>
                </a:cxn>
                <a:cxn ang="0">
                  <a:pos x="556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1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2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19" y="506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6" y="559"/>
                  </a:lnTo>
                  <a:lnTo>
                    <a:pt x="19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7" y="1071"/>
                  </a:lnTo>
                  <a:lnTo>
                    <a:pt x="543" y="1071"/>
                  </a:lnTo>
                  <a:lnTo>
                    <a:pt x="556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299" name="Freeform 363"/>
            <p:cNvSpPr>
              <a:spLocks/>
            </p:cNvSpPr>
            <p:nvPr/>
          </p:nvSpPr>
          <p:spPr bwMode="auto">
            <a:xfrm>
              <a:off x="13277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1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7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7"/>
                </a:cxn>
                <a:cxn ang="0">
                  <a:pos x="380" y="1058"/>
                </a:cxn>
                <a:cxn ang="0">
                  <a:pos x="361" y="1051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59"/>
                </a:cxn>
                <a:cxn ang="0">
                  <a:pos x="465" y="65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4"/>
                </a:cxn>
                <a:cxn ang="0">
                  <a:pos x="1317" y="52"/>
                </a:cxn>
                <a:cxn ang="0">
                  <a:pos x="1074" y="1018"/>
                </a:cxn>
                <a:cxn ang="0">
                  <a:pos x="1015" y="1051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7"/>
                </a:cxn>
                <a:cxn ang="0">
                  <a:pos x="1317" y="1104"/>
                </a:cxn>
                <a:cxn ang="0">
                  <a:pos x="1343" y="1097"/>
                </a:cxn>
                <a:cxn ang="0">
                  <a:pos x="1349" y="1058"/>
                </a:cxn>
                <a:cxn ang="0">
                  <a:pos x="1323" y="1051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5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2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39"/>
                  </a:lnTo>
                  <a:lnTo>
                    <a:pt x="577" y="19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1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1"/>
                  </a:lnTo>
                  <a:lnTo>
                    <a:pt x="27" y="1051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7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5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7"/>
                  </a:lnTo>
                  <a:lnTo>
                    <a:pt x="1120" y="1097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0" name="Freeform 364"/>
            <p:cNvSpPr>
              <a:spLocks noEditPoints="1"/>
            </p:cNvSpPr>
            <p:nvPr/>
          </p:nvSpPr>
          <p:spPr bwMode="auto">
            <a:xfrm>
              <a:off x="14816" y="2515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8"/>
                </a:cxn>
                <a:cxn ang="0">
                  <a:pos x="426" y="538"/>
                </a:cxn>
                <a:cxn ang="0">
                  <a:pos x="426" y="19"/>
                </a:cxn>
                <a:cxn ang="0">
                  <a:pos x="419" y="6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6"/>
                </a:cxn>
                <a:cxn ang="0">
                  <a:pos x="380" y="6"/>
                </a:cxn>
                <a:cxn ang="0">
                  <a:pos x="373" y="19"/>
                </a:cxn>
                <a:cxn ang="0">
                  <a:pos x="0" y="538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6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3"/>
                </a:cxn>
                <a:cxn ang="0">
                  <a:pos x="210" y="723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3" y="755"/>
                </a:cxn>
                <a:cxn ang="0">
                  <a:pos x="452" y="755"/>
                </a:cxn>
                <a:cxn ang="0">
                  <a:pos x="544" y="762"/>
                </a:cxn>
                <a:cxn ang="0">
                  <a:pos x="544" y="723"/>
                </a:cxn>
                <a:cxn ang="0">
                  <a:pos x="485" y="723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2" y="703"/>
                </a:cxn>
                <a:cxn ang="0">
                  <a:pos x="426" y="696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4"/>
                </a:cxn>
                <a:cxn ang="0">
                  <a:pos x="334" y="538"/>
                </a:cxn>
                <a:cxn ang="0">
                  <a:pos x="40" y="538"/>
                </a:cxn>
                <a:cxn ang="0">
                  <a:pos x="334" y="124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8"/>
                  </a:lnTo>
                  <a:lnTo>
                    <a:pt x="426" y="538"/>
                  </a:lnTo>
                  <a:lnTo>
                    <a:pt x="426" y="19"/>
                  </a:lnTo>
                  <a:lnTo>
                    <a:pt x="419" y="6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6"/>
                  </a:lnTo>
                  <a:lnTo>
                    <a:pt x="380" y="6"/>
                  </a:lnTo>
                  <a:lnTo>
                    <a:pt x="373" y="19"/>
                  </a:lnTo>
                  <a:lnTo>
                    <a:pt x="0" y="538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6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3"/>
                  </a:lnTo>
                  <a:lnTo>
                    <a:pt x="210" y="723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3" y="755"/>
                  </a:lnTo>
                  <a:lnTo>
                    <a:pt x="452" y="755"/>
                  </a:lnTo>
                  <a:lnTo>
                    <a:pt x="544" y="762"/>
                  </a:lnTo>
                  <a:lnTo>
                    <a:pt x="544" y="723"/>
                  </a:lnTo>
                  <a:lnTo>
                    <a:pt x="485" y="723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2" y="703"/>
                  </a:lnTo>
                  <a:lnTo>
                    <a:pt x="426" y="696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4"/>
                  </a:moveTo>
                  <a:lnTo>
                    <a:pt x="334" y="538"/>
                  </a:lnTo>
                  <a:lnTo>
                    <a:pt x="40" y="538"/>
                  </a:lnTo>
                  <a:lnTo>
                    <a:pt x="334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1" name="Freeform 365"/>
            <p:cNvSpPr>
              <a:spLocks/>
            </p:cNvSpPr>
            <p:nvPr/>
          </p:nvSpPr>
          <p:spPr bwMode="auto">
            <a:xfrm>
              <a:off x="15982" y="2600"/>
              <a:ext cx="982" cy="66"/>
            </a:xfrm>
            <a:custGeom>
              <a:avLst/>
              <a:gdLst/>
              <a:ahLst/>
              <a:cxnLst>
                <a:cxn ang="0">
                  <a:pos x="930" y="66"/>
                </a:cxn>
                <a:cxn ang="0">
                  <a:pos x="956" y="66"/>
                </a:cxn>
                <a:cxn ang="0">
                  <a:pos x="962" y="59"/>
                </a:cxn>
                <a:cxn ang="0">
                  <a:pos x="975" y="53"/>
                </a:cxn>
                <a:cxn ang="0">
                  <a:pos x="982" y="46"/>
                </a:cxn>
                <a:cxn ang="0">
                  <a:pos x="982" y="20"/>
                </a:cxn>
                <a:cxn ang="0">
                  <a:pos x="975" y="7"/>
                </a:cxn>
                <a:cxn ang="0">
                  <a:pos x="962" y="0"/>
                </a:cxn>
                <a:cxn ang="0">
                  <a:pos x="19" y="0"/>
                </a:cxn>
                <a:cxn ang="0">
                  <a:pos x="13" y="7"/>
                </a:cxn>
                <a:cxn ang="0">
                  <a:pos x="0" y="33"/>
                </a:cxn>
                <a:cxn ang="0">
                  <a:pos x="6" y="46"/>
                </a:cxn>
                <a:cxn ang="0">
                  <a:pos x="19" y="59"/>
                </a:cxn>
                <a:cxn ang="0">
                  <a:pos x="33" y="59"/>
                </a:cxn>
                <a:cxn ang="0">
                  <a:pos x="46" y="66"/>
                </a:cxn>
                <a:cxn ang="0">
                  <a:pos x="52" y="66"/>
                </a:cxn>
                <a:cxn ang="0">
                  <a:pos x="930" y="66"/>
                </a:cxn>
              </a:cxnLst>
              <a:rect l="0" t="0" r="r" b="b"/>
              <a:pathLst>
                <a:path w="982" h="66">
                  <a:moveTo>
                    <a:pt x="930" y="66"/>
                  </a:moveTo>
                  <a:lnTo>
                    <a:pt x="956" y="66"/>
                  </a:lnTo>
                  <a:lnTo>
                    <a:pt x="962" y="59"/>
                  </a:lnTo>
                  <a:lnTo>
                    <a:pt x="975" y="53"/>
                  </a:lnTo>
                  <a:lnTo>
                    <a:pt x="982" y="46"/>
                  </a:lnTo>
                  <a:lnTo>
                    <a:pt x="982" y="20"/>
                  </a:lnTo>
                  <a:lnTo>
                    <a:pt x="975" y="7"/>
                  </a:lnTo>
                  <a:lnTo>
                    <a:pt x="962" y="0"/>
                  </a:lnTo>
                  <a:lnTo>
                    <a:pt x="19" y="0"/>
                  </a:lnTo>
                  <a:lnTo>
                    <a:pt x="13" y="7"/>
                  </a:lnTo>
                  <a:lnTo>
                    <a:pt x="0" y="33"/>
                  </a:lnTo>
                  <a:lnTo>
                    <a:pt x="6" y="46"/>
                  </a:lnTo>
                  <a:lnTo>
                    <a:pt x="19" y="59"/>
                  </a:lnTo>
                  <a:lnTo>
                    <a:pt x="33" y="59"/>
                  </a:lnTo>
                  <a:lnTo>
                    <a:pt x="46" y="66"/>
                  </a:lnTo>
                  <a:lnTo>
                    <a:pt x="52" y="66"/>
                  </a:lnTo>
                  <a:lnTo>
                    <a:pt x="930" y="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2" name="Freeform 366"/>
            <p:cNvSpPr>
              <a:spLocks/>
            </p:cNvSpPr>
            <p:nvPr/>
          </p:nvSpPr>
          <p:spPr bwMode="auto">
            <a:xfrm>
              <a:off x="17527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2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3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8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4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2" y="985"/>
                  </a:lnTo>
                  <a:lnTo>
                    <a:pt x="242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3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3" name="Freeform 367"/>
            <p:cNvSpPr>
              <a:spLocks/>
            </p:cNvSpPr>
            <p:nvPr/>
          </p:nvSpPr>
          <p:spPr bwMode="auto">
            <a:xfrm>
              <a:off x="19086" y="2528"/>
              <a:ext cx="497" cy="769"/>
            </a:xfrm>
            <a:custGeom>
              <a:avLst/>
              <a:gdLst/>
              <a:ahLst/>
              <a:cxnLst>
                <a:cxn ang="0">
                  <a:pos x="150" y="131"/>
                </a:cxn>
                <a:cxn ang="0">
                  <a:pos x="294" y="125"/>
                </a:cxn>
                <a:cxn ang="0">
                  <a:pos x="406" y="65"/>
                </a:cxn>
                <a:cxn ang="0">
                  <a:pos x="445" y="13"/>
                </a:cxn>
                <a:cxn ang="0">
                  <a:pos x="438" y="0"/>
                </a:cxn>
                <a:cxn ang="0">
                  <a:pos x="386" y="13"/>
                </a:cxn>
                <a:cxn ang="0">
                  <a:pos x="255" y="33"/>
                </a:cxn>
                <a:cxn ang="0">
                  <a:pos x="157" y="26"/>
                </a:cxn>
                <a:cxn ang="0">
                  <a:pos x="85" y="0"/>
                </a:cxn>
                <a:cxn ang="0">
                  <a:pos x="65" y="6"/>
                </a:cxn>
                <a:cxn ang="0">
                  <a:pos x="59" y="374"/>
                </a:cxn>
                <a:cxn ang="0">
                  <a:pos x="72" y="394"/>
                </a:cxn>
                <a:cxn ang="0">
                  <a:pos x="104" y="381"/>
                </a:cxn>
                <a:cxn ang="0">
                  <a:pos x="209" y="315"/>
                </a:cxn>
                <a:cxn ang="0">
                  <a:pos x="301" y="315"/>
                </a:cxn>
                <a:cxn ang="0">
                  <a:pos x="353" y="361"/>
                </a:cxn>
                <a:cxn ang="0">
                  <a:pos x="379" y="433"/>
                </a:cxn>
                <a:cxn ang="0">
                  <a:pos x="386" y="558"/>
                </a:cxn>
                <a:cxn ang="0">
                  <a:pos x="353" y="670"/>
                </a:cxn>
                <a:cxn ang="0">
                  <a:pos x="222" y="736"/>
                </a:cxn>
                <a:cxn ang="0">
                  <a:pos x="118" y="703"/>
                </a:cxn>
                <a:cxn ang="0">
                  <a:pos x="45" y="617"/>
                </a:cxn>
                <a:cxn ang="0">
                  <a:pos x="85" y="611"/>
                </a:cxn>
                <a:cxn ang="0">
                  <a:pos x="111" y="578"/>
                </a:cxn>
                <a:cxn ang="0">
                  <a:pos x="104" y="532"/>
                </a:cxn>
                <a:cxn ang="0">
                  <a:pos x="72" y="512"/>
                </a:cxn>
                <a:cxn ang="0">
                  <a:pos x="45" y="506"/>
                </a:cxn>
                <a:cxn ang="0">
                  <a:pos x="26" y="512"/>
                </a:cxn>
                <a:cxn ang="0">
                  <a:pos x="0" y="545"/>
                </a:cxn>
                <a:cxn ang="0">
                  <a:pos x="13" y="631"/>
                </a:cxn>
                <a:cxn ang="0">
                  <a:pos x="85" y="729"/>
                </a:cxn>
                <a:cxn ang="0">
                  <a:pos x="229" y="769"/>
                </a:cxn>
                <a:cxn ang="0">
                  <a:pos x="386" y="723"/>
                </a:cxn>
                <a:cxn ang="0">
                  <a:pos x="484" y="604"/>
                </a:cxn>
                <a:cxn ang="0">
                  <a:pos x="484" y="447"/>
                </a:cxn>
                <a:cxn ang="0">
                  <a:pos x="406" y="328"/>
                </a:cxn>
                <a:cxn ang="0">
                  <a:pos x="262" y="276"/>
                </a:cxn>
                <a:cxn ang="0">
                  <a:pos x="157" y="302"/>
                </a:cxn>
                <a:cxn ang="0">
                  <a:pos x="104" y="118"/>
                </a:cxn>
              </a:cxnLst>
              <a:rect l="0" t="0" r="r" b="b"/>
              <a:pathLst>
                <a:path w="497" h="769">
                  <a:moveTo>
                    <a:pt x="104" y="118"/>
                  </a:moveTo>
                  <a:lnTo>
                    <a:pt x="150" y="131"/>
                  </a:lnTo>
                  <a:lnTo>
                    <a:pt x="209" y="131"/>
                  </a:lnTo>
                  <a:lnTo>
                    <a:pt x="294" y="125"/>
                  </a:lnTo>
                  <a:lnTo>
                    <a:pt x="360" y="98"/>
                  </a:lnTo>
                  <a:lnTo>
                    <a:pt x="406" y="65"/>
                  </a:lnTo>
                  <a:lnTo>
                    <a:pt x="438" y="33"/>
                  </a:lnTo>
                  <a:lnTo>
                    <a:pt x="445" y="13"/>
                  </a:lnTo>
                  <a:lnTo>
                    <a:pt x="445" y="6"/>
                  </a:lnTo>
                  <a:lnTo>
                    <a:pt x="438" y="0"/>
                  </a:lnTo>
                  <a:lnTo>
                    <a:pt x="425" y="0"/>
                  </a:lnTo>
                  <a:lnTo>
                    <a:pt x="386" y="13"/>
                  </a:lnTo>
                  <a:lnTo>
                    <a:pt x="327" y="26"/>
                  </a:lnTo>
                  <a:lnTo>
                    <a:pt x="255" y="33"/>
                  </a:lnTo>
                  <a:lnTo>
                    <a:pt x="216" y="33"/>
                  </a:lnTo>
                  <a:lnTo>
                    <a:pt x="157" y="26"/>
                  </a:lnTo>
                  <a:lnTo>
                    <a:pt x="91" y="6"/>
                  </a:lnTo>
                  <a:lnTo>
                    <a:pt x="85" y="0"/>
                  </a:lnTo>
                  <a:lnTo>
                    <a:pt x="72" y="0"/>
                  </a:lnTo>
                  <a:lnTo>
                    <a:pt x="65" y="6"/>
                  </a:lnTo>
                  <a:lnTo>
                    <a:pt x="59" y="19"/>
                  </a:lnTo>
                  <a:lnTo>
                    <a:pt x="59" y="374"/>
                  </a:lnTo>
                  <a:lnTo>
                    <a:pt x="65" y="387"/>
                  </a:lnTo>
                  <a:lnTo>
                    <a:pt x="72" y="394"/>
                  </a:lnTo>
                  <a:lnTo>
                    <a:pt x="91" y="394"/>
                  </a:lnTo>
                  <a:lnTo>
                    <a:pt x="104" y="381"/>
                  </a:lnTo>
                  <a:lnTo>
                    <a:pt x="157" y="335"/>
                  </a:lnTo>
                  <a:lnTo>
                    <a:pt x="209" y="315"/>
                  </a:lnTo>
                  <a:lnTo>
                    <a:pt x="255" y="309"/>
                  </a:lnTo>
                  <a:lnTo>
                    <a:pt x="301" y="315"/>
                  </a:lnTo>
                  <a:lnTo>
                    <a:pt x="334" y="335"/>
                  </a:lnTo>
                  <a:lnTo>
                    <a:pt x="353" y="361"/>
                  </a:lnTo>
                  <a:lnTo>
                    <a:pt x="360" y="374"/>
                  </a:lnTo>
                  <a:lnTo>
                    <a:pt x="379" y="433"/>
                  </a:lnTo>
                  <a:lnTo>
                    <a:pt x="386" y="519"/>
                  </a:lnTo>
                  <a:lnTo>
                    <a:pt x="386" y="558"/>
                  </a:lnTo>
                  <a:lnTo>
                    <a:pt x="379" y="617"/>
                  </a:lnTo>
                  <a:lnTo>
                    <a:pt x="353" y="670"/>
                  </a:lnTo>
                  <a:lnTo>
                    <a:pt x="301" y="716"/>
                  </a:lnTo>
                  <a:lnTo>
                    <a:pt x="222" y="736"/>
                  </a:lnTo>
                  <a:lnTo>
                    <a:pt x="170" y="729"/>
                  </a:lnTo>
                  <a:lnTo>
                    <a:pt x="118" y="703"/>
                  </a:lnTo>
                  <a:lnTo>
                    <a:pt x="78" y="670"/>
                  </a:lnTo>
                  <a:lnTo>
                    <a:pt x="45" y="617"/>
                  </a:lnTo>
                  <a:lnTo>
                    <a:pt x="65" y="617"/>
                  </a:lnTo>
                  <a:lnTo>
                    <a:pt x="85" y="611"/>
                  </a:lnTo>
                  <a:lnTo>
                    <a:pt x="98" y="604"/>
                  </a:lnTo>
                  <a:lnTo>
                    <a:pt x="111" y="578"/>
                  </a:lnTo>
                  <a:lnTo>
                    <a:pt x="111" y="545"/>
                  </a:lnTo>
                  <a:lnTo>
                    <a:pt x="104" y="532"/>
                  </a:lnTo>
                  <a:lnTo>
                    <a:pt x="85" y="512"/>
                  </a:lnTo>
                  <a:lnTo>
                    <a:pt x="72" y="512"/>
                  </a:lnTo>
                  <a:lnTo>
                    <a:pt x="65" y="506"/>
                  </a:lnTo>
                  <a:lnTo>
                    <a:pt x="45" y="506"/>
                  </a:lnTo>
                  <a:lnTo>
                    <a:pt x="32" y="512"/>
                  </a:lnTo>
                  <a:lnTo>
                    <a:pt x="26" y="512"/>
                  </a:lnTo>
                  <a:lnTo>
                    <a:pt x="13" y="519"/>
                  </a:lnTo>
                  <a:lnTo>
                    <a:pt x="0" y="545"/>
                  </a:lnTo>
                  <a:lnTo>
                    <a:pt x="0" y="571"/>
                  </a:lnTo>
                  <a:lnTo>
                    <a:pt x="13" y="631"/>
                  </a:lnTo>
                  <a:lnTo>
                    <a:pt x="39" y="683"/>
                  </a:lnTo>
                  <a:lnTo>
                    <a:pt x="85" y="729"/>
                  </a:lnTo>
                  <a:lnTo>
                    <a:pt x="150" y="762"/>
                  </a:lnTo>
                  <a:lnTo>
                    <a:pt x="229" y="769"/>
                  </a:lnTo>
                  <a:lnTo>
                    <a:pt x="307" y="756"/>
                  </a:lnTo>
                  <a:lnTo>
                    <a:pt x="386" y="723"/>
                  </a:lnTo>
                  <a:lnTo>
                    <a:pt x="445" y="670"/>
                  </a:lnTo>
                  <a:lnTo>
                    <a:pt x="484" y="604"/>
                  </a:lnTo>
                  <a:lnTo>
                    <a:pt x="497" y="519"/>
                  </a:lnTo>
                  <a:lnTo>
                    <a:pt x="484" y="447"/>
                  </a:lnTo>
                  <a:lnTo>
                    <a:pt x="451" y="381"/>
                  </a:lnTo>
                  <a:lnTo>
                    <a:pt x="406" y="328"/>
                  </a:lnTo>
                  <a:lnTo>
                    <a:pt x="340" y="289"/>
                  </a:lnTo>
                  <a:lnTo>
                    <a:pt x="262" y="276"/>
                  </a:lnTo>
                  <a:lnTo>
                    <a:pt x="209" y="282"/>
                  </a:lnTo>
                  <a:lnTo>
                    <a:pt x="157" y="302"/>
                  </a:lnTo>
                  <a:lnTo>
                    <a:pt x="104" y="335"/>
                  </a:lnTo>
                  <a:lnTo>
                    <a:pt x="104" y="1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4" name="Freeform 368"/>
            <p:cNvSpPr>
              <a:spLocks/>
            </p:cNvSpPr>
            <p:nvPr/>
          </p:nvSpPr>
          <p:spPr bwMode="auto">
            <a:xfrm>
              <a:off x="20179" y="2094"/>
              <a:ext cx="1068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5" y="572"/>
                </a:cxn>
                <a:cxn ang="0">
                  <a:pos x="1061" y="559"/>
                </a:cxn>
                <a:cxn ang="0">
                  <a:pos x="1068" y="552"/>
                </a:cxn>
                <a:cxn ang="0">
                  <a:pos x="1068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7" y="7"/>
                </a:cxn>
                <a:cxn ang="0">
                  <a:pos x="550" y="0"/>
                </a:cxn>
                <a:cxn ang="0">
                  <a:pos x="518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20" y="506"/>
                </a:cxn>
                <a:cxn ang="0">
                  <a:pos x="7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7" y="559"/>
                </a:cxn>
                <a:cxn ang="0">
                  <a:pos x="20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8" y="1071"/>
                </a:cxn>
                <a:cxn ang="0">
                  <a:pos x="544" y="1071"/>
                </a:cxn>
                <a:cxn ang="0">
                  <a:pos x="557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8" h="1071">
                  <a:moveTo>
                    <a:pt x="563" y="572"/>
                  </a:moveTo>
                  <a:lnTo>
                    <a:pt x="1035" y="572"/>
                  </a:lnTo>
                  <a:lnTo>
                    <a:pt x="1061" y="559"/>
                  </a:lnTo>
                  <a:lnTo>
                    <a:pt x="1068" y="552"/>
                  </a:lnTo>
                  <a:lnTo>
                    <a:pt x="1068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7" y="7"/>
                  </a:lnTo>
                  <a:lnTo>
                    <a:pt x="550" y="0"/>
                  </a:lnTo>
                  <a:lnTo>
                    <a:pt x="518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20" y="506"/>
                  </a:lnTo>
                  <a:lnTo>
                    <a:pt x="7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7" y="559"/>
                  </a:lnTo>
                  <a:lnTo>
                    <a:pt x="20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8" y="1071"/>
                  </a:lnTo>
                  <a:lnTo>
                    <a:pt x="544" y="1071"/>
                  </a:lnTo>
                  <a:lnTo>
                    <a:pt x="557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5" name="Freeform 369"/>
            <p:cNvSpPr>
              <a:spLocks/>
            </p:cNvSpPr>
            <p:nvPr/>
          </p:nvSpPr>
          <p:spPr bwMode="auto">
            <a:xfrm>
              <a:off x="21764" y="1930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6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8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2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19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3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3" y="1051"/>
                </a:cxn>
                <a:cxn ang="0">
                  <a:pos x="262" y="1031"/>
                </a:cxn>
                <a:cxn ang="0">
                  <a:pos x="242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3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8" y="1012"/>
                </a:cxn>
                <a:cxn ang="0">
                  <a:pos x="1211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8" y="52"/>
                  </a:lnTo>
                  <a:lnTo>
                    <a:pt x="1591" y="52"/>
                  </a:lnTo>
                  <a:lnTo>
                    <a:pt x="1604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09" y="6"/>
                  </a:lnTo>
                  <a:lnTo>
                    <a:pt x="1296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1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8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2" y="72"/>
                  </a:lnTo>
                  <a:lnTo>
                    <a:pt x="412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19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6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3" y="1097"/>
                  </a:lnTo>
                  <a:lnTo>
                    <a:pt x="268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3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2" y="985"/>
                  </a:lnTo>
                  <a:lnTo>
                    <a:pt x="242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1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3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2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1" y="1045"/>
                  </a:lnTo>
                  <a:lnTo>
                    <a:pt x="1205" y="1038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5"/>
                  </a:lnTo>
                  <a:lnTo>
                    <a:pt x="1211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6" name="Freeform 370"/>
            <p:cNvSpPr>
              <a:spLocks/>
            </p:cNvSpPr>
            <p:nvPr/>
          </p:nvSpPr>
          <p:spPr bwMode="auto">
            <a:xfrm>
              <a:off x="23335" y="2515"/>
              <a:ext cx="537" cy="782"/>
            </a:xfrm>
            <a:custGeom>
              <a:avLst/>
              <a:gdLst/>
              <a:ahLst/>
              <a:cxnLst>
                <a:cxn ang="0">
                  <a:pos x="524" y="78"/>
                </a:cxn>
                <a:cxn ang="0">
                  <a:pos x="531" y="72"/>
                </a:cxn>
                <a:cxn ang="0">
                  <a:pos x="531" y="65"/>
                </a:cxn>
                <a:cxn ang="0">
                  <a:pos x="537" y="52"/>
                </a:cxn>
                <a:cxn ang="0">
                  <a:pos x="537" y="32"/>
                </a:cxn>
                <a:cxn ang="0">
                  <a:pos x="144" y="32"/>
                </a:cxn>
                <a:cxn ang="0">
                  <a:pos x="118" y="26"/>
                </a:cxn>
                <a:cxn ang="0">
                  <a:pos x="99" y="26"/>
                </a:cxn>
                <a:cxn ang="0">
                  <a:pos x="79" y="6"/>
                </a:cxn>
                <a:cxn ang="0">
                  <a:pos x="79" y="0"/>
                </a:cxn>
                <a:cxn ang="0">
                  <a:pos x="40" y="0"/>
                </a:cxn>
                <a:cxn ang="0">
                  <a:pos x="0" y="243"/>
                </a:cxn>
                <a:cxn ang="0">
                  <a:pos x="40" y="243"/>
                </a:cxn>
                <a:cxn ang="0">
                  <a:pos x="40" y="230"/>
                </a:cxn>
                <a:cxn ang="0">
                  <a:pos x="46" y="210"/>
                </a:cxn>
                <a:cxn ang="0">
                  <a:pos x="46" y="190"/>
                </a:cxn>
                <a:cxn ang="0">
                  <a:pos x="53" y="164"/>
                </a:cxn>
                <a:cxn ang="0">
                  <a:pos x="59" y="151"/>
                </a:cxn>
                <a:cxn ang="0">
                  <a:pos x="72" y="138"/>
                </a:cxn>
                <a:cxn ang="0">
                  <a:pos x="92" y="131"/>
                </a:cxn>
                <a:cxn ang="0">
                  <a:pos x="433" y="131"/>
                </a:cxn>
                <a:cxn ang="0">
                  <a:pos x="393" y="184"/>
                </a:cxn>
                <a:cxn ang="0">
                  <a:pos x="347" y="236"/>
                </a:cxn>
                <a:cxn ang="0">
                  <a:pos x="315" y="282"/>
                </a:cxn>
                <a:cxn ang="0">
                  <a:pos x="243" y="394"/>
                </a:cxn>
                <a:cxn ang="0">
                  <a:pos x="197" y="499"/>
                </a:cxn>
                <a:cxn ang="0">
                  <a:pos x="171" y="591"/>
                </a:cxn>
                <a:cxn ang="0">
                  <a:pos x="158" y="670"/>
                </a:cxn>
                <a:cxn ang="0">
                  <a:pos x="158" y="749"/>
                </a:cxn>
                <a:cxn ang="0">
                  <a:pos x="164" y="762"/>
                </a:cxn>
                <a:cxn ang="0">
                  <a:pos x="177" y="775"/>
                </a:cxn>
                <a:cxn ang="0">
                  <a:pos x="190" y="782"/>
                </a:cxn>
                <a:cxn ang="0">
                  <a:pos x="230" y="782"/>
                </a:cxn>
                <a:cxn ang="0">
                  <a:pos x="243" y="775"/>
                </a:cxn>
                <a:cxn ang="0">
                  <a:pos x="262" y="736"/>
                </a:cxn>
                <a:cxn ang="0">
                  <a:pos x="262" y="677"/>
                </a:cxn>
                <a:cxn ang="0">
                  <a:pos x="269" y="558"/>
                </a:cxn>
                <a:cxn ang="0">
                  <a:pos x="282" y="466"/>
                </a:cxn>
                <a:cxn ang="0">
                  <a:pos x="302" y="394"/>
                </a:cxn>
                <a:cxn ang="0">
                  <a:pos x="328" y="335"/>
                </a:cxn>
                <a:cxn ang="0">
                  <a:pos x="354" y="295"/>
                </a:cxn>
                <a:cxn ang="0">
                  <a:pos x="524" y="78"/>
                </a:cxn>
              </a:cxnLst>
              <a:rect l="0" t="0" r="r" b="b"/>
              <a:pathLst>
                <a:path w="537" h="782">
                  <a:moveTo>
                    <a:pt x="524" y="78"/>
                  </a:moveTo>
                  <a:lnTo>
                    <a:pt x="531" y="72"/>
                  </a:lnTo>
                  <a:lnTo>
                    <a:pt x="531" y="65"/>
                  </a:lnTo>
                  <a:lnTo>
                    <a:pt x="537" y="52"/>
                  </a:lnTo>
                  <a:lnTo>
                    <a:pt x="537" y="32"/>
                  </a:lnTo>
                  <a:lnTo>
                    <a:pt x="144" y="32"/>
                  </a:lnTo>
                  <a:lnTo>
                    <a:pt x="118" y="26"/>
                  </a:lnTo>
                  <a:lnTo>
                    <a:pt x="99" y="26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40" y="0"/>
                  </a:lnTo>
                  <a:lnTo>
                    <a:pt x="0" y="243"/>
                  </a:lnTo>
                  <a:lnTo>
                    <a:pt x="40" y="243"/>
                  </a:lnTo>
                  <a:lnTo>
                    <a:pt x="40" y="230"/>
                  </a:lnTo>
                  <a:lnTo>
                    <a:pt x="46" y="210"/>
                  </a:lnTo>
                  <a:lnTo>
                    <a:pt x="46" y="190"/>
                  </a:lnTo>
                  <a:lnTo>
                    <a:pt x="53" y="164"/>
                  </a:lnTo>
                  <a:lnTo>
                    <a:pt x="59" y="151"/>
                  </a:lnTo>
                  <a:lnTo>
                    <a:pt x="72" y="138"/>
                  </a:lnTo>
                  <a:lnTo>
                    <a:pt x="92" y="131"/>
                  </a:lnTo>
                  <a:lnTo>
                    <a:pt x="433" y="131"/>
                  </a:lnTo>
                  <a:lnTo>
                    <a:pt x="393" y="184"/>
                  </a:lnTo>
                  <a:lnTo>
                    <a:pt x="347" y="236"/>
                  </a:lnTo>
                  <a:lnTo>
                    <a:pt x="315" y="282"/>
                  </a:lnTo>
                  <a:lnTo>
                    <a:pt x="243" y="394"/>
                  </a:lnTo>
                  <a:lnTo>
                    <a:pt x="197" y="499"/>
                  </a:lnTo>
                  <a:lnTo>
                    <a:pt x="171" y="591"/>
                  </a:lnTo>
                  <a:lnTo>
                    <a:pt x="158" y="670"/>
                  </a:lnTo>
                  <a:lnTo>
                    <a:pt x="158" y="749"/>
                  </a:lnTo>
                  <a:lnTo>
                    <a:pt x="164" y="762"/>
                  </a:lnTo>
                  <a:lnTo>
                    <a:pt x="177" y="775"/>
                  </a:lnTo>
                  <a:lnTo>
                    <a:pt x="190" y="782"/>
                  </a:lnTo>
                  <a:lnTo>
                    <a:pt x="230" y="782"/>
                  </a:lnTo>
                  <a:lnTo>
                    <a:pt x="243" y="775"/>
                  </a:lnTo>
                  <a:lnTo>
                    <a:pt x="262" y="736"/>
                  </a:lnTo>
                  <a:lnTo>
                    <a:pt x="262" y="677"/>
                  </a:lnTo>
                  <a:lnTo>
                    <a:pt x="269" y="558"/>
                  </a:lnTo>
                  <a:lnTo>
                    <a:pt x="282" y="466"/>
                  </a:lnTo>
                  <a:lnTo>
                    <a:pt x="302" y="394"/>
                  </a:lnTo>
                  <a:lnTo>
                    <a:pt x="328" y="335"/>
                  </a:lnTo>
                  <a:lnTo>
                    <a:pt x="354" y="295"/>
                  </a:lnTo>
                  <a:lnTo>
                    <a:pt x="524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7" name="Freeform 371"/>
            <p:cNvSpPr>
              <a:spLocks/>
            </p:cNvSpPr>
            <p:nvPr/>
          </p:nvSpPr>
          <p:spPr bwMode="auto">
            <a:xfrm>
              <a:off x="2715" y="4315"/>
              <a:ext cx="1140" cy="1170"/>
            </a:xfrm>
            <a:custGeom>
              <a:avLst/>
              <a:gdLst/>
              <a:ahLst/>
              <a:cxnLst>
                <a:cxn ang="0">
                  <a:pos x="1140" y="7"/>
                </a:cxn>
                <a:cxn ang="0">
                  <a:pos x="1120" y="0"/>
                </a:cxn>
                <a:cxn ang="0">
                  <a:pos x="989" y="145"/>
                </a:cxn>
                <a:cxn ang="0">
                  <a:pos x="917" y="66"/>
                </a:cxn>
                <a:cxn ang="0">
                  <a:pos x="806" y="7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1"/>
                </a:cxn>
                <a:cxn ang="0">
                  <a:pos x="0" y="730"/>
                </a:cxn>
                <a:cxn ang="0">
                  <a:pos x="59" y="966"/>
                </a:cxn>
                <a:cxn ang="0">
                  <a:pos x="216" y="1118"/>
                </a:cxn>
                <a:cxn ang="0">
                  <a:pos x="439" y="1170"/>
                </a:cxn>
                <a:cxn ang="0">
                  <a:pos x="629" y="1131"/>
                </a:cxn>
                <a:cxn ang="0">
                  <a:pos x="786" y="1032"/>
                </a:cxn>
                <a:cxn ang="0">
                  <a:pos x="910" y="881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3"/>
                </a:cxn>
                <a:cxn ang="0">
                  <a:pos x="904" y="796"/>
                </a:cxn>
                <a:cxn ang="0">
                  <a:pos x="832" y="934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8"/>
                </a:cxn>
                <a:cxn ang="0">
                  <a:pos x="229" y="1026"/>
                </a:cxn>
                <a:cxn ang="0">
                  <a:pos x="157" y="888"/>
                </a:cxn>
                <a:cxn ang="0">
                  <a:pos x="157" y="717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3"/>
                </a:cxn>
                <a:cxn ang="0">
                  <a:pos x="897" y="105"/>
                </a:cxn>
                <a:cxn ang="0">
                  <a:pos x="982" y="257"/>
                </a:cxn>
                <a:cxn ang="0">
                  <a:pos x="996" y="408"/>
                </a:cxn>
                <a:cxn ang="0">
                  <a:pos x="989" y="454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7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5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7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1"/>
                  </a:lnTo>
                  <a:lnTo>
                    <a:pt x="20" y="572"/>
                  </a:lnTo>
                  <a:lnTo>
                    <a:pt x="0" y="730"/>
                  </a:lnTo>
                  <a:lnTo>
                    <a:pt x="13" y="855"/>
                  </a:lnTo>
                  <a:lnTo>
                    <a:pt x="59" y="966"/>
                  </a:lnTo>
                  <a:lnTo>
                    <a:pt x="125" y="1052"/>
                  </a:lnTo>
                  <a:lnTo>
                    <a:pt x="216" y="1118"/>
                  </a:lnTo>
                  <a:lnTo>
                    <a:pt x="321" y="1157"/>
                  </a:lnTo>
                  <a:lnTo>
                    <a:pt x="439" y="1170"/>
                  </a:lnTo>
                  <a:lnTo>
                    <a:pt x="537" y="1164"/>
                  </a:lnTo>
                  <a:lnTo>
                    <a:pt x="629" y="1131"/>
                  </a:lnTo>
                  <a:lnTo>
                    <a:pt x="714" y="1085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1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50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3"/>
                  </a:lnTo>
                  <a:lnTo>
                    <a:pt x="924" y="750"/>
                  </a:lnTo>
                  <a:lnTo>
                    <a:pt x="904" y="796"/>
                  </a:lnTo>
                  <a:lnTo>
                    <a:pt x="878" y="861"/>
                  </a:lnTo>
                  <a:lnTo>
                    <a:pt x="832" y="934"/>
                  </a:lnTo>
                  <a:lnTo>
                    <a:pt x="760" y="1006"/>
                  </a:lnTo>
                  <a:lnTo>
                    <a:pt x="649" y="1078"/>
                  </a:lnTo>
                  <a:lnTo>
                    <a:pt x="550" y="1111"/>
                  </a:lnTo>
                  <a:lnTo>
                    <a:pt x="465" y="1124"/>
                  </a:lnTo>
                  <a:lnTo>
                    <a:pt x="400" y="1118"/>
                  </a:lnTo>
                  <a:lnTo>
                    <a:pt x="341" y="1098"/>
                  </a:lnTo>
                  <a:lnTo>
                    <a:pt x="282" y="1072"/>
                  </a:lnTo>
                  <a:lnTo>
                    <a:pt x="229" y="1026"/>
                  </a:lnTo>
                  <a:lnTo>
                    <a:pt x="184" y="966"/>
                  </a:lnTo>
                  <a:lnTo>
                    <a:pt x="157" y="888"/>
                  </a:lnTo>
                  <a:lnTo>
                    <a:pt x="151" y="789"/>
                  </a:lnTo>
                  <a:lnTo>
                    <a:pt x="157" y="717"/>
                  </a:lnTo>
                  <a:lnTo>
                    <a:pt x="170" y="612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5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3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7"/>
                  </a:lnTo>
                  <a:lnTo>
                    <a:pt x="996" y="362"/>
                  </a:lnTo>
                  <a:lnTo>
                    <a:pt x="996" y="408"/>
                  </a:lnTo>
                  <a:lnTo>
                    <a:pt x="989" y="421"/>
                  </a:lnTo>
                  <a:lnTo>
                    <a:pt x="989" y="454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4"/>
                  </a:lnTo>
                  <a:lnTo>
                    <a:pt x="1035" y="447"/>
                  </a:lnTo>
                  <a:lnTo>
                    <a:pt x="1041" y="428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8" name="Freeform 372"/>
            <p:cNvSpPr>
              <a:spLocks/>
            </p:cNvSpPr>
            <p:nvPr/>
          </p:nvSpPr>
          <p:spPr bwMode="auto">
            <a:xfrm>
              <a:off x="3855" y="4946"/>
              <a:ext cx="497" cy="749"/>
            </a:xfrm>
            <a:custGeom>
              <a:avLst/>
              <a:gdLst/>
              <a:ahLst/>
              <a:cxnLst>
                <a:cxn ang="0">
                  <a:pos x="497" y="546"/>
                </a:cxn>
                <a:cxn ang="0">
                  <a:pos x="458" y="546"/>
                </a:cxn>
                <a:cxn ang="0">
                  <a:pos x="458" y="559"/>
                </a:cxn>
                <a:cxn ang="0">
                  <a:pos x="432" y="638"/>
                </a:cxn>
                <a:cxn ang="0">
                  <a:pos x="425" y="644"/>
                </a:cxn>
                <a:cxn ang="0">
                  <a:pos x="406" y="651"/>
                </a:cxn>
                <a:cxn ang="0">
                  <a:pos x="111" y="651"/>
                </a:cxn>
                <a:cxn ang="0">
                  <a:pos x="170" y="598"/>
                </a:cxn>
                <a:cxn ang="0">
                  <a:pos x="222" y="559"/>
                </a:cxn>
                <a:cxn ang="0">
                  <a:pos x="262" y="526"/>
                </a:cxn>
                <a:cxn ang="0">
                  <a:pos x="294" y="493"/>
                </a:cxn>
                <a:cxn ang="0">
                  <a:pos x="334" y="467"/>
                </a:cxn>
                <a:cxn ang="0">
                  <a:pos x="393" y="414"/>
                </a:cxn>
                <a:cxn ang="0">
                  <a:pos x="445" y="355"/>
                </a:cxn>
                <a:cxn ang="0">
                  <a:pos x="484" y="296"/>
                </a:cxn>
                <a:cxn ang="0">
                  <a:pos x="497" y="217"/>
                </a:cxn>
                <a:cxn ang="0">
                  <a:pos x="484" y="145"/>
                </a:cxn>
                <a:cxn ang="0">
                  <a:pos x="445" y="86"/>
                </a:cxn>
                <a:cxn ang="0">
                  <a:pos x="386" y="40"/>
                </a:cxn>
                <a:cxn ang="0">
                  <a:pos x="314" y="7"/>
                </a:cxn>
                <a:cxn ang="0">
                  <a:pos x="235" y="0"/>
                </a:cxn>
                <a:cxn ang="0">
                  <a:pos x="157" y="13"/>
                </a:cxn>
                <a:cxn ang="0">
                  <a:pos x="91" y="40"/>
                </a:cxn>
                <a:cxn ang="0">
                  <a:pos x="39" y="86"/>
                </a:cxn>
                <a:cxn ang="0">
                  <a:pos x="6" y="138"/>
                </a:cxn>
                <a:cxn ang="0">
                  <a:pos x="0" y="204"/>
                </a:cxn>
                <a:cxn ang="0">
                  <a:pos x="0" y="224"/>
                </a:cxn>
                <a:cxn ang="0">
                  <a:pos x="6" y="243"/>
                </a:cxn>
                <a:cxn ang="0">
                  <a:pos x="32" y="257"/>
                </a:cxn>
                <a:cxn ang="0">
                  <a:pos x="39" y="263"/>
                </a:cxn>
                <a:cxn ang="0">
                  <a:pos x="72" y="263"/>
                </a:cxn>
                <a:cxn ang="0">
                  <a:pos x="91" y="257"/>
                </a:cxn>
                <a:cxn ang="0">
                  <a:pos x="104" y="243"/>
                </a:cxn>
                <a:cxn ang="0">
                  <a:pos x="111" y="230"/>
                </a:cxn>
                <a:cxn ang="0">
                  <a:pos x="117" y="204"/>
                </a:cxn>
                <a:cxn ang="0">
                  <a:pos x="117" y="184"/>
                </a:cxn>
                <a:cxn ang="0">
                  <a:pos x="111" y="171"/>
                </a:cxn>
                <a:cxn ang="0">
                  <a:pos x="91" y="151"/>
                </a:cxn>
                <a:cxn ang="0">
                  <a:pos x="72" y="145"/>
                </a:cxn>
                <a:cxn ang="0">
                  <a:pos x="52" y="145"/>
                </a:cxn>
                <a:cxn ang="0">
                  <a:pos x="85" y="92"/>
                </a:cxn>
                <a:cxn ang="0">
                  <a:pos x="124" y="66"/>
                </a:cxn>
                <a:cxn ang="0">
                  <a:pos x="170" y="46"/>
                </a:cxn>
                <a:cxn ang="0">
                  <a:pos x="216" y="40"/>
                </a:cxn>
                <a:cxn ang="0">
                  <a:pos x="275" y="53"/>
                </a:cxn>
                <a:cxn ang="0">
                  <a:pos x="327" y="79"/>
                </a:cxn>
                <a:cxn ang="0">
                  <a:pos x="360" y="119"/>
                </a:cxn>
                <a:cxn ang="0">
                  <a:pos x="379" y="165"/>
                </a:cxn>
                <a:cxn ang="0">
                  <a:pos x="386" y="217"/>
                </a:cxn>
                <a:cxn ang="0">
                  <a:pos x="373" y="289"/>
                </a:cxn>
                <a:cxn ang="0">
                  <a:pos x="347" y="349"/>
                </a:cxn>
                <a:cxn ang="0">
                  <a:pos x="314" y="401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7" y="546"/>
                </a:cxn>
              </a:cxnLst>
              <a:rect l="0" t="0" r="r" b="b"/>
              <a:pathLst>
                <a:path w="497" h="749">
                  <a:moveTo>
                    <a:pt x="497" y="546"/>
                  </a:moveTo>
                  <a:lnTo>
                    <a:pt x="458" y="546"/>
                  </a:lnTo>
                  <a:lnTo>
                    <a:pt x="458" y="559"/>
                  </a:lnTo>
                  <a:lnTo>
                    <a:pt x="432" y="638"/>
                  </a:lnTo>
                  <a:lnTo>
                    <a:pt x="425" y="644"/>
                  </a:lnTo>
                  <a:lnTo>
                    <a:pt x="406" y="651"/>
                  </a:lnTo>
                  <a:lnTo>
                    <a:pt x="111" y="651"/>
                  </a:lnTo>
                  <a:lnTo>
                    <a:pt x="170" y="598"/>
                  </a:lnTo>
                  <a:lnTo>
                    <a:pt x="222" y="559"/>
                  </a:lnTo>
                  <a:lnTo>
                    <a:pt x="262" y="526"/>
                  </a:lnTo>
                  <a:lnTo>
                    <a:pt x="294" y="493"/>
                  </a:lnTo>
                  <a:lnTo>
                    <a:pt x="334" y="467"/>
                  </a:lnTo>
                  <a:lnTo>
                    <a:pt x="393" y="414"/>
                  </a:lnTo>
                  <a:lnTo>
                    <a:pt x="445" y="355"/>
                  </a:lnTo>
                  <a:lnTo>
                    <a:pt x="484" y="296"/>
                  </a:lnTo>
                  <a:lnTo>
                    <a:pt x="497" y="217"/>
                  </a:lnTo>
                  <a:lnTo>
                    <a:pt x="484" y="145"/>
                  </a:lnTo>
                  <a:lnTo>
                    <a:pt x="445" y="86"/>
                  </a:lnTo>
                  <a:lnTo>
                    <a:pt x="386" y="40"/>
                  </a:lnTo>
                  <a:lnTo>
                    <a:pt x="314" y="7"/>
                  </a:lnTo>
                  <a:lnTo>
                    <a:pt x="235" y="0"/>
                  </a:lnTo>
                  <a:lnTo>
                    <a:pt x="157" y="13"/>
                  </a:lnTo>
                  <a:lnTo>
                    <a:pt x="91" y="40"/>
                  </a:lnTo>
                  <a:lnTo>
                    <a:pt x="39" y="86"/>
                  </a:lnTo>
                  <a:lnTo>
                    <a:pt x="6" y="138"/>
                  </a:lnTo>
                  <a:lnTo>
                    <a:pt x="0" y="204"/>
                  </a:lnTo>
                  <a:lnTo>
                    <a:pt x="0" y="224"/>
                  </a:lnTo>
                  <a:lnTo>
                    <a:pt x="6" y="243"/>
                  </a:lnTo>
                  <a:lnTo>
                    <a:pt x="32" y="257"/>
                  </a:lnTo>
                  <a:lnTo>
                    <a:pt x="39" y="263"/>
                  </a:lnTo>
                  <a:lnTo>
                    <a:pt x="72" y="263"/>
                  </a:lnTo>
                  <a:lnTo>
                    <a:pt x="91" y="257"/>
                  </a:lnTo>
                  <a:lnTo>
                    <a:pt x="104" y="243"/>
                  </a:lnTo>
                  <a:lnTo>
                    <a:pt x="111" y="230"/>
                  </a:lnTo>
                  <a:lnTo>
                    <a:pt x="117" y="204"/>
                  </a:lnTo>
                  <a:lnTo>
                    <a:pt x="117" y="184"/>
                  </a:lnTo>
                  <a:lnTo>
                    <a:pt x="111" y="171"/>
                  </a:lnTo>
                  <a:lnTo>
                    <a:pt x="91" y="151"/>
                  </a:lnTo>
                  <a:lnTo>
                    <a:pt x="72" y="145"/>
                  </a:lnTo>
                  <a:lnTo>
                    <a:pt x="52" y="145"/>
                  </a:lnTo>
                  <a:lnTo>
                    <a:pt x="85" y="92"/>
                  </a:lnTo>
                  <a:lnTo>
                    <a:pt x="124" y="66"/>
                  </a:lnTo>
                  <a:lnTo>
                    <a:pt x="170" y="46"/>
                  </a:lnTo>
                  <a:lnTo>
                    <a:pt x="216" y="40"/>
                  </a:lnTo>
                  <a:lnTo>
                    <a:pt x="275" y="53"/>
                  </a:lnTo>
                  <a:lnTo>
                    <a:pt x="327" y="79"/>
                  </a:lnTo>
                  <a:lnTo>
                    <a:pt x="360" y="119"/>
                  </a:lnTo>
                  <a:lnTo>
                    <a:pt x="379" y="165"/>
                  </a:lnTo>
                  <a:lnTo>
                    <a:pt x="386" y="217"/>
                  </a:lnTo>
                  <a:lnTo>
                    <a:pt x="373" y="289"/>
                  </a:lnTo>
                  <a:lnTo>
                    <a:pt x="347" y="349"/>
                  </a:lnTo>
                  <a:lnTo>
                    <a:pt x="314" y="401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7" y="5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09" name="Freeform 373"/>
            <p:cNvSpPr>
              <a:spLocks noEditPoints="1"/>
            </p:cNvSpPr>
            <p:nvPr/>
          </p:nvSpPr>
          <p:spPr bwMode="auto">
            <a:xfrm>
              <a:off x="6205" y="4861"/>
              <a:ext cx="1068" cy="374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2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6"/>
                </a:cxn>
                <a:cxn ang="0">
                  <a:pos x="1048" y="6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6"/>
                </a:cxn>
                <a:cxn ang="0">
                  <a:pos x="7" y="6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2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4"/>
                </a:cxn>
                <a:cxn ang="0">
                  <a:pos x="1048" y="374"/>
                </a:cxn>
                <a:cxn ang="0">
                  <a:pos x="1061" y="368"/>
                </a:cxn>
                <a:cxn ang="0">
                  <a:pos x="1068" y="361"/>
                </a:cxn>
                <a:cxn ang="0">
                  <a:pos x="1068" y="328"/>
                </a:cxn>
                <a:cxn ang="0">
                  <a:pos x="1061" y="322"/>
                </a:cxn>
                <a:cxn ang="0">
                  <a:pos x="1048" y="315"/>
                </a:cxn>
                <a:cxn ang="0">
                  <a:pos x="20" y="315"/>
                </a:cxn>
                <a:cxn ang="0">
                  <a:pos x="7" y="322"/>
                </a:cxn>
                <a:cxn ang="0">
                  <a:pos x="0" y="328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4"/>
                </a:cxn>
                <a:cxn ang="0">
                  <a:pos x="53" y="374"/>
                </a:cxn>
                <a:cxn ang="0">
                  <a:pos x="1015" y="374"/>
                </a:cxn>
              </a:cxnLst>
              <a:rect l="0" t="0" r="r" b="b"/>
              <a:pathLst>
                <a:path w="1068" h="374">
                  <a:moveTo>
                    <a:pt x="1015" y="66"/>
                  </a:moveTo>
                  <a:lnTo>
                    <a:pt x="1035" y="66"/>
                  </a:lnTo>
                  <a:lnTo>
                    <a:pt x="1061" y="52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6"/>
                  </a:lnTo>
                  <a:lnTo>
                    <a:pt x="1048" y="6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2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4"/>
                  </a:moveTo>
                  <a:lnTo>
                    <a:pt x="1048" y="374"/>
                  </a:lnTo>
                  <a:lnTo>
                    <a:pt x="1061" y="368"/>
                  </a:lnTo>
                  <a:lnTo>
                    <a:pt x="1068" y="361"/>
                  </a:lnTo>
                  <a:lnTo>
                    <a:pt x="1068" y="328"/>
                  </a:lnTo>
                  <a:lnTo>
                    <a:pt x="1061" y="322"/>
                  </a:lnTo>
                  <a:lnTo>
                    <a:pt x="1048" y="315"/>
                  </a:lnTo>
                  <a:lnTo>
                    <a:pt x="20" y="315"/>
                  </a:lnTo>
                  <a:lnTo>
                    <a:pt x="7" y="322"/>
                  </a:lnTo>
                  <a:lnTo>
                    <a:pt x="0" y="328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4"/>
                  </a:lnTo>
                  <a:lnTo>
                    <a:pt x="53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0" name="Freeform 374"/>
            <p:cNvSpPr>
              <a:spLocks/>
            </p:cNvSpPr>
            <p:nvPr/>
          </p:nvSpPr>
          <p:spPr bwMode="auto">
            <a:xfrm>
              <a:off x="9034" y="4348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3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4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9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1" name="Freeform 375"/>
            <p:cNvSpPr>
              <a:spLocks/>
            </p:cNvSpPr>
            <p:nvPr/>
          </p:nvSpPr>
          <p:spPr bwMode="auto">
            <a:xfrm>
              <a:off x="10586" y="4946"/>
              <a:ext cx="517" cy="769"/>
            </a:xfrm>
            <a:custGeom>
              <a:avLst/>
              <a:gdLst/>
              <a:ahLst/>
              <a:cxnLst>
                <a:cxn ang="0">
                  <a:pos x="308" y="388"/>
                </a:cxn>
                <a:cxn ang="0">
                  <a:pos x="387" y="473"/>
                </a:cxn>
                <a:cxn ang="0">
                  <a:pos x="393" y="625"/>
                </a:cxn>
                <a:cxn ang="0">
                  <a:pos x="334" y="710"/>
                </a:cxn>
                <a:cxn ang="0">
                  <a:pos x="256" y="736"/>
                </a:cxn>
                <a:cxn ang="0">
                  <a:pos x="157" y="723"/>
                </a:cxn>
                <a:cxn ang="0">
                  <a:pos x="59" y="657"/>
                </a:cxn>
                <a:cxn ang="0">
                  <a:pos x="98" y="644"/>
                </a:cxn>
                <a:cxn ang="0">
                  <a:pos x="125" y="572"/>
                </a:cxn>
                <a:cxn ang="0">
                  <a:pos x="53" y="533"/>
                </a:cxn>
                <a:cxn ang="0">
                  <a:pos x="20" y="546"/>
                </a:cxn>
                <a:cxn ang="0">
                  <a:pos x="0" y="598"/>
                </a:cxn>
                <a:cxn ang="0">
                  <a:pos x="53" y="703"/>
                </a:cxn>
                <a:cxn ang="0">
                  <a:pos x="177" y="763"/>
                </a:cxn>
                <a:cxn ang="0">
                  <a:pos x="341" y="756"/>
                </a:cxn>
                <a:cxn ang="0">
                  <a:pos x="472" y="677"/>
                </a:cxn>
                <a:cxn ang="0">
                  <a:pos x="517" y="552"/>
                </a:cxn>
                <a:cxn ang="0">
                  <a:pos x="465" y="427"/>
                </a:cxn>
                <a:cxn ang="0">
                  <a:pos x="321" y="355"/>
                </a:cxn>
                <a:cxn ang="0">
                  <a:pos x="445" y="263"/>
                </a:cxn>
                <a:cxn ang="0">
                  <a:pos x="485" y="158"/>
                </a:cxn>
                <a:cxn ang="0">
                  <a:pos x="419" y="46"/>
                </a:cxn>
                <a:cxn ang="0">
                  <a:pos x="256" y="0"/>
                </a:cxn>
                <a:cxn ang="0">
                  <a:pos x="98" y="40"/>
                </a:cxn>
                <a:cxn ang="0">
                  <a:pos x="39" y="151"/>
                </a:cxn>
                <a:cxn ang="0">
                  <a:pos x="46" y="191"/>
                </a:cxn>
                <a:cxn ang="0">
                  <a:pos x="79" y="211"/>
                </a:cxn>
                <a:cxn ang="0">
                  <a:pos x="144" y="184"/>
                </a:cxn>
                <a:cxn ang="0">
                  <a:pos x="151" y="132"/>
                </a:cxn>
                <a:cxn ang="0">
                  <a:pos x="118" y="99"/>
                </a:cxn>
                <a:cxn ang="0">
                  <a:pos x="144" y="53"/>
                </a:cxn>
                <a:cxn ang="0">
                  <a:pos x="256" y="33"/>
                </a:cxn>
                <a:cxn ang="0">
                  <a:pos x="321" y="46"/>
                </a:cxn>
                <a:cxn ang="0">
                  <a:pos x="367" y="105"/>
                </a:cxn>
                <a:cxn ang="0">
                  <a:pos x="360" y="230"/>
                </a:cxn>
                <a:cxn ang="0">
                  <a:pos x="295" y="322"/>
                </a:cxn>
                <a:cxn ang="0">
                  <a:pos x="190" y="335"/>
                </a:cxn>
                <a:cxn ang="0">
                  <a:pos x="164" y="342"/>
                </a:cxn>
                <a:cxn ang="0">
                  <a:pos x="157" y="355"/>
                </a:cxn>
                <a:cxn ang="0">
                  <a:pos x="164" y="368"/>
                </a:cxn>
                <a:cxn ang="0">
                  <a:pos x="190" y="375"/>
                </a:cxn>
              </a:cxnLst>
              <a:rect l="0" t="0" r="r" b="b"/>
              <a:pathLst>
                <a:path w="517" h="769">
                  <a:moveTo>
                    <a:pt x="249" y="375"/>
                  </a:moveTo>
                  <a:lnTo>
                    <a:pt x="308" y="388"/>
                  </a:lnTo>
                  <a:lnTo>
                    <a:pt x="354" y="421"/>
                  </a:lnTo>
                  <a:lnTo>
                    <a:pt x="387" y="473"/>
                  </a:lnTo>
                  <a:lnTo>
                    <a:pt x="400" y="552"/>
                  </a:lnTo>
                  <a:lnTo>
                    <a:pt x="393" y="625"/>
                  </a:lnTo>
                  <a:lnTo>
                    <a:pt x="367" y="677"/>
                  </a:lnTo>
                  <a:lnTo>
                    <a:pt x="334" y="710"/>
                  </a:lnTo>
                  <a:lnTo>
                    <a:pt x="295" y="730"/>
                  </a:lnTo>
                  <a:lnTo>
                    <a:pt x="256" y="736"/>
                  </a:lnTo>
                  <a:lnTo>
                    <a:pt x="210" y="736"/>
                  </a:lnTo>
                  <a:lnTo>
                    <a:pt x="157" y="723"/>
                  </a:lnTo>
                  <a:lnTo>
                    <a:pt x="105" y="697"/>
                  </a:lnTo>
                  <a:lnTo>
                    <a:pt x="59" y="657"/>
                  </a:lnTo>
                  <a:lnTo>
                    <a:pt x="85" y="651"/>
                  </a:lnTo>
                  <a:lnTo>
                    <a:pt x="98" y="644"/>
                  </a:lnTo>
                  <a:lnTo>
                    <a:pt x="125" y="618"/>
                  </a:lnTo>
                  <a:lnTo>
                    <a:pt x="125" y="572"/>
                  </a:lnTo>
                  <a:lnTo>
                    <a:pt x="85" y="533"/>
                  </a:lnTo>
                  <a:lnTo>
                    <a:pt x="53" y="533"/>
                  </a:lnTo>
                  <a:lnTo>
                    <a:pt x="33" y="539"/>
                  </a:lnTo>
                  <a:lnTo>
                    <a:pt x="20" y="546"/>
                  </a:lnTo>
                  <a:lnTo>
                    <a:pt x="13" y="559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3" y="703"/>
                  </a:lnTo>
                  <a:lnTo>
                    <a:pt x="105" y="743"/>
                  </a:lnTo>
                  <a:lnTo>
                    <a:pt x="177" y="763"/>
                  </a:lnTo>
                  <a:lnTo>
                    <a:pt x="256" y="769"/>
                  </a:lnTo>
                  <a:lnTo>
                    <a:pt x="341" y="756"/>
                  </a:lnTo>
                  <a:lnTo>
                    <a:pt x="413" y="730"/>
                  </a:lnTo>
                  <a:lnTo>
                    <a:pt x="472" y="677"/>
                  </a:lnTo>
                  <a:lnTo>
                    <a:pt x="504" y="618"/>
                  </a:lnTo>
                  <a:lnTo>
                    <a:pt x="517" y="552"/>
                  </a:lnTo>
                  <a:lnTo>
                    <a:pt x="504" y="487"/>
                  </a:lnTo>
                  <a:lnTo>
                    <a:pt x="465" y="427"/>
                  </a:lnTo>
                  <a:lnTo>
                    <a:pt x="406" y="381"/>
                  </a:lnTo>
                  <a:lnTo>
                    <a:pt x="321" y="355"/>
                  </a:lnTo>
                  <a:lnTo>
                    <a:pt x="400" y="316"/>
                  </a:lnTo>
                  <a:lnTo>
                    <a:pt x="445" y="263"/>
                  </a:lnTo>
                  <a:lnTo>
                    <a:pt x="478" y="211"/>
                  </a:lnTo>
                  <a:lnTo>
                    <a:pt x="485" y="158"/>
                  </a:lnTo>
                  <a:lnTo>
                    <a:pt x="465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6" y="0"/>
                  </a:lnTo>
                  <a:lnTo>
                    <a:pt x="170" y="13"/>
                  </a:lnTo>
                  <a:lnTo>
                    <a:pt x="98" y="40"/>
                  </a:lnTo>
                  <a:lnTo>
                    <a:pt x="53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6" y="191"/>
                  </a:lnTo>
                  <a:lnTo>
                    <a:pt x="59" y="204"/>
                  </a:lnTo>
                  <a:lnTo>
                    <a:pt x="79" y="211"/>
                  </a:lnTo>
                  <a:lnTo>
                    <a:pt x="118" y="211"/>
                  </a:lnTo>
                  <a:lnTo>
                    <a:pt x="144" y="184"/>
                  </a:lnTo>
                  <a:lnTo>
                    <a:pt x="151" y="171"/>
                  </a:lnTo>
                  <a:lnTo>
                    <a:pt x="151" y="132"/>
                  </a:lnTo>
                  <a:lnTo>
                    <a:pt x="138" y="112"/>
                  </a:lnTo>
                  <a:lnTo>
                    <a:pt x="118" y="99"/>
                  </a:lnTo>
                  <a:lnTo>
                    <a:pt x="98" y="92"/>
                  </a:lnTo>
                  <a:lnTo>
                    <a:pt x="144" y="53"/>
                  </a:lnTo>
                  <a:lnTo>
                    <a:pt x="203" y="40"/>
                  </a:lnTo>
                  <a:lnTo>
                    <a:pt x="256" y="33"/>
                  </a:lnTo>
                  <a:lnTo>
                    <a:pt x="288" y="33"/>
                  </a:lnTo>
                  <a:lnTo>
                    <a:pt x="321" y="46"/>
                  </a:lnTo>
                  <a:lnTo>
                    <a:pt x="347" y="73"/>
                  </a:lnTo>
                  <a:lnTo>
                    <a:pt x="367" y="105"/>
                  </a:lnTo>
                  <a:lnTo>
                    <a:pt x="373" y="158"/>
                  </a:lnTo>
                  <a:lnTo>
                    <a:pt x="360" y="230"/>
                  </a:lnTo>
                  <a:lnTo>
                    <a:pt x="328" y="289"/>
                  </a:lnTo>
                  <a:lnTo>
                    <a:pt x="295" y="322"/>
                  </a:lnTo>
                  <a:lnTo>
                    <a:pt x="256" y="335"/>
                  </a:lnTo>
                  <a:lnTo>
                    <a:pt x="190" y="335"/>
                  </a:lnTo>
                  <a:lnTo>
                    <a:pt x="177" y="342"/>
                  </a:lnTo>
                  <a:lnTo>
                    <a:pt x="164" y="342"/>
                  </a:lnTo>
                  <a:lnTo>
                    <a:pt x="164" y="349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4" y="368"/>
                  </a:lnTo>
                  <a:lnTo>
                    <a:pt x="177" y="375"/>
                  </a:lnTo>
                  <a:lnTo>
                    <a:pt x="190" y="375"/>
                  </a:lnTo>
                  <a:lnTo>
                    <a:pt x="249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2" name="Freeform 376"/>
            <p:cNvSpPr>
              <a:spLocks/>
            </p:cNvSpPr>
            <p:nvPr/>
          </p:nvSpPr>
          <p:spPr bwMode="auto">
            <a:xfrm>
              <a:off x="11693" y="4512"/>
              <a:ext cx="1067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3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19" y="507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6" y="559"/>
                </a:cxn>
                <a:cxn ang="0">
                  <a:pos x="19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7" y="1072"/>
                </a:cxn>
                <a:cxn ang="0">
                  <a:pos x="543" y="1072"/>
                </a:cxn>
                <a:cxn ang="0">
                  <a:pos x="556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2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3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19" y="507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6" y="559"/>
                  </a:lnTo>
                  <a:lnTo>
                    <a:pt x="19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7" y="1072"/>
                  </a:lnTo>
                  <a:lnTo>
                    <a:pt x="543" y="1072"/>
                  </a:lnTo>
                  <a:lnTo>
                    <a:pt x="556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3" name="Freeform 377"/>
            <p:cNvSpPr>
              <a:spLocks/>
            </p:cNvSpPr>
            <p:nvPr/>
          </p:nvSpPr>
          <p:spPr bwMode="auto">
            <a:xfrm>
              <a:off x="13277" y="4348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1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8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8"/>
                </a:cxn>
                <a:cxn ang="0">
                  <a:pos x="380" y="1058"/>
                </a:cxn>
                <a:cxn ang="0">
                  <a:pos x="361" y="1052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60"/>
                </a:cxn>
                <a:cxn ang="0">
                  <a:pos x="465" y="66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5"/>
                </a:cxn>
                <a:cxn ang="0">
                  <a:pos x="1317" y="53"/>
                </a:cxn>
                <a:cxn ang="0">
                  <a:pos x="1074" y="1019"/>
                </a:cxn>
                <a:cxn ang="0">
                  <a:pos x="1015" y="1052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8"/>
                </a:cxn>
                <a:cxn ang="0">
                  <a:pos x="1317" y="1104"/>
                </a:cxn>
                <a:cxn ang="0">
                  <a:pos x="1343" y="1098"/>
                </a:cxn>
                <a:cxn ang="0">
                  <a:pos x="1349" y="1058"/>
                </a:cxn>
                <a:cxn ang="0">
                  <a:pos x="1323" y="1052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6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2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40"/>
                  </a:lnTo>
                  <a:lnTo>
                    <a:pt x="577" y="20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1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2"/>
                  </a:lnTo>
                  <a:lnTo>
                    <a:pt x="27" y="1052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7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5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8"/>
                  </a:lnTo>
                  <a:lnTo>
                    <a:pt x="1120" y="1098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4" name="Freeform 378"/>
            <p:cNvSpPr>
              <a:spLocks/>
            </p:cNvSpPr>
            <p:nvPr/>
          </p:nvSpPr>
          <p:spPr bwMode="auto">
            <a:xfrm>
              <a:off x="14842" y="4946"/>
              <a:ext cx="498" cy="769"/>
            </a:xfrm>
            <a:custGeom>
              <a:avLst/>
              <a:gdLst/>
              <a:ahLst/>
              <a:cxnLst>
                <a:cxn ang="0">
                  <a:pos x="151" y="132"/>
                </a:cxn>
                <a:cxn ang="0">
                  <a:pos x="295" y="125"/>
                </a:cxn>
                <a:cxn ang="0">
                  <a:pos x="406" y="66"/>
                </a:cxn>
                <a:cxn ang="0">
                  <a:pos x="446" y="13"/>
                </a:cxn>
                <a:cxn ang="0">
                  <a:pos x="439" y="0"/>
                </a:cxn>
                <a:cxn ang="0">
                  <a:pos x="387" y="13"/>
                </a:cxn>
                <a:cxn ang="0">
                  <a:pos x="256" y="33"/>
                </a:cxn>
                <a:cxn ang="0">
                  <a:pos x="158" y="27"/>
                </a:cxn>
                <a:cxn ang="0">
                  <a:pos x="86" y="0"/>
                </a:cxn>
                <a:cxn ang="0">
                  <a:pos x="66" y="7"/>
                </a:cxn>
                <a:cxn ang="0">
                  <a:pos x="59" y="375"/>
                </a:cxn>
                <a:cxn ang="0">
                  <a:pos x="72" y="395"/>
                </a:cxn>
                <a:cxn ang="0">
                  <a:pos x="105" y="381"/>
                </a:cxn>
                <a:cxn ang="0">
                  <a:pos x="210" y="316"/>
                </a:cxn>
                <a:cxn ang="0">
                  <a:pos x="302" y="316"/>
                </a:cxn>
                <a:cxn ang="0">
                  <a:pos x="354" y="362"/>
                </a:cxn>
                <a:cxn ang="0">
                  <a:pos x="380" y="434"/>
                </a:cxn>
                <a:cxn ang="0">
                  <a:pos x="387" y="559"/>
                </a:cxn>
                <a:cxn ang="0">
                  <a:pos x="354" y="671"/>
                </a:cxn>
                <a:cxn ang="0">
                  <a:pos x="223" y="736"/>
                </a:cxn>
                <a:cxn ang="0">
                  <a:pos x="118" y="703"/>
                </a:cxn>
                <a:cxn ang="0">
                  <a:pos x="46" y="618"/>
                </a:cxn>
                <a:cxn ang="0">
                  <a:pos x="86" y="611"/>
                </a:cxn>
                <a:cxn ang="0">
                  <a:pos x="112" y="579"/>
                </a:cxn>
                <a:cxn ang="0">
                  <a:pos x="105" y="533"/>
                </a:cxn>
                <a:cxn ang="0">
                  <a:pos x="72" y="513"/>
                </a:cxn>
                <a:cxn ang="0">
                  <a:pos x="46" y="506"/>
                </a:cxn>
                <a:cxn ang="0">
                  <a:pos x="27" y="513"/>
                </a:cxn>
                <a:cxn ang="0">
                  <a:pos x="0" y="546"/>
                </a:cxn>
                <a:cxn ang="0">
                  <a:pos x="14" y="631"/>
                </a:cxn>
                <a:cxn ang="0">
                  <a:pos x="86" y="730"/>
                </a:cxn>
                <a:cxn ang="0">
                  <a:pos x="230" y="769"/>
                </a:cxn>
                <a:cxn ang="0">
                  <a:pos x="387" y="723"/>
                </a:cxn>
                <a:cxn ang="0">
                  <a:pos x="485" y="605"/>
                </a:cxn>
                <a:cxn ang="0">
                  <a:pos x="485" y="447"/>
                </a:cxn>
                <a:cxn ang="0">
                  <a:pos x="406" y="329"/>
                </a:cxn>
                <a:cxn ang="0">
                  <a:pos x="262" y="276"/>
                </a:cxn>
                <a:cxn ang="0">
                  <a:pos x="158" y="303"/>
                </a:cxn>
                <a:cxn ang="0">
                  <a:pos x="105" y="119"/>
                </a:cxn>
              </a:cxnLst>
              <a:rect l="0" t="0" r="r" b="b"/>
              <a:pathLst>
                <a:path w="498" h="769">
                  <a:moveTo>
                    <a:pt x="105" y="119"/>
                  </a:moveTo>
                  <a:lnTo>
                    <a:pt x="151" y="132"/>
                  </a:lnTo>
                  <a:lnTo>
                    <a:pt x="210" y="132"/>
                  </a:lnTo>
                  <a:lnTo>
                    <a:pt x="295" y="125"/>
                  </a:lnTo>
                  <a:lnTo>
                    <a:pt x="361" y="99"/>
                  </a:lnTo>
                  <a:lnTo>
                    <a:pt x="406" y="66"/>
                  </a:lnTo>
                  <a:lnTo>
                    <a:pt x="439" y="33"/>
                  </a:lnTo>
                  <a:lnTo>
                    <a:pt x="446" y="13"/>
                  </a:lnTo>
                  <a:lnTo>
                    <a:pt x="446" y="7"/>
                  </a:lnTo>
                  <a:lnTo>
                    <a:pt x="439" y="0"/>
                  </a:lnTo>
                  <a:lnTo>
                    <a:pt x="426" y="0"/>
                  </a:lnTo>
                  <a:lnTo>
                    <a:pt x="387" y="13"/>
                  </a:lnTo>
                  <a:lnTo>
                    <a:pt x="328" y="27"/>
                  </a:lnTo>
                  <a:lnTo>
                    <a:pt x="256" y="33"/>
                  </a:lnTo>
                  <a:lnTo>
                    <a:pt x="217" y="33"/>
                  </a:lnTo>
                  <a:lnTo>
                    <a:pt x="158" y="27"/>
                  </a:lnTo>
                  <a:lnTo>
                    <a:pt x="92" y="7"/>
                  </a:lnTo>
                  <a:lnTo>
                    <a:pt x="86" y="0"/>
                  </a:lnTo>
                  <a:lnTo>
                    <a:pt x="72" y="0"/>
                  </a:lnTo>
                  <a:lnTo>
                    <a:pt x="66" y="7"/>
                  </a:lnTo>
                  <a:lnTo>
                    <a:pt x="59" y="20"/>
                  </a:lnTo>
                  <a:lnTo>
                    <a:pt x="59" y="375"/>
                  </a:lnTo>
                  <a:lnTo>
                    <a:pt x="66" y="388"/>
                  </a:lnTo>
                  <a:lnTo>
                    <a:pt x="72" y="395"/>
                  </a:lnTo>
                  <a:lnTo>
                    <a:pt x="92" y="395"/>
                  </a:lnTo>
                  <a:lnTo>
                    <a:pt x="105" y="381"/>
                  </a:lnTo>
                  <a:lnTo>
                    <a:pt x="158" y="335"/>
                  </a:lnTo>
                  <a:lnTo>
                    <a:pt x="210" y="316"/>
                  </a:lnTo>
                  <a:lnTo>
                    <a:pt x="256" y="309"/>
                  </a:lnTo>
                  <a:lnTo>
                    <a:pt x="302" y="316"/>
                  </a:lnTo>
                  <a:lnTo>
                    <a:pt x="334" y="335"/>
                  </a:lnTo>
                  <a:lnTo>
                    <a:pt x="354" y="362"/>
                  </a:lnTo>
                  <a:lnTo>
                    <a:pt x="361" y="375"/>
                  </a:lnTo>
                  <a:lnTo>
                    <a:pt x="380" y="434"/>
                  </a:lnTo>
                  <a:lnTo>
                    <a:pt x="387" y="519"/>
                  </a:lnTo>
                  <a:lnTo>
                    <a:pt x="387" y="559"/>
                  </a:lnTo>
                  <a:lnTo>
                    <a:pt x="380" y="618"/>
                  </a:lnTo>
                  <a:lnTo>
                    <a:pt x="354" y="671"/>
                  </a:lnTo>
                  <a:lnTo>
                    <a:pt x="302" y="717"/>
                  </a:lnTo>
                  <a:lnTo>
                    <a:pt x="223" y="736"/>
                  </a:lnTo>
                  <a:lnTo>
                    <a:pt x="171" y="730"/>
                  </a:lnTo>
                  <a:lnTo>
                    <a:pt x="118" y="703"/>
                  </a:lnTo>
                  <a:lnTo>
                    <a:pt x="79" y="671"/>
                  </a:lnTo>
                  <a:lnTo>
                    <a:pt x="46" y="618"/>
                  </a:lnTo>
                  <a:lnTo>
                    <a:pt x="66" y="618"/>
                  </a:lnTo>
                  <a:lnTo>
                    <a:pt x="86" y="611"/>
                  </a:lnTo>
                  <a:lnTo>
                    <a:pt x="99" y="605"/>
                  </a:lnTo>
                  <a:lnTo>
                    <a:pt x="112" y="579"/>
                  </a:lnTo>
                  <a:lnTo>
                    <a:pt x="112" y="546"/>
                  </a:lnTo>
                  <a:lnTo>
                    <a:pt x="105" y="533"/>
                  </a:lnTo>
                  <a:lnTo>
                    <a:pt x="86" y="513"/>
                  </a:lnTo>
                  <a:lnTo>
                    <a:pt x="72" y="513"/>
                  </a:lnTo>
                  <a:lnTo>
                    <a:pt x="66" y="506"/>
                  </a:lnTo>
                  <a:lnTo>
                    <a:pt x="46" y="506"/>
                  </a:lnTo>
                  <a:lnTo>
                    <a:pt x="33" y="513"/>
                  </a:lnTo>
                  <a:lnTo>
                    <a:pt x="27" y="513"/>
                  </a:lnTo>
                  <a:lnTo>
                    <a:pt x="14" y="519"/>
                  </a:lnTo>
                  <a:lnTo>
                    <a:pt x="0" y="546"/>
                  </a:lnTo>
                  <a:lnTo>
                    <a:pt x="0" y="572"/>
                  </a:lnTo>
                  <a:lnTo>
                    <a:pt x="14" y="631"/>
                  </a:lnTo>
                  <a:lnTo>
                    <a:pt x="40" y="684"/>
                  </a:lnTo>
                  <a:lnTo>
                    <a:pt x="86" y="730"/>
                  </a:lnTo>
                  <a:lnTo>
                    <a:pt x="151" y="763"/>
                  </a:lnTo>
                  <a:lnTo>
                    <a:pt x="230" y="769"/>
                  </a:lnTo>
                  <a:lnTo>
                    <a:pt x="308" y="756"/>
                  </a:lnTo>
                  <a:lnTo>
                    <a:pt x="387" y="723"/>
                  </a:lnTo>
                  <a:lnTo>
                    <a:pt x="446" y="671"/>
                  </a:lnTo>
                  <a:lnTo>
                    <a:pt x="485" y="605"/>
                  </a:lnTo>
                  <a:lnTo>
                    <a:pt x="498" y="519"/>
                  </a:lnTo>
                  <a:lnTo>
                    <a:pt x="485" y="447"/>
                  </a:lnTo>
                  <a:lnTo>
                    <a:pt x="452" y="381"/>
                  </a:lnTo>
                  <a:lnTo>
                    <a:pt x="406" y="329"/>
                  </a:lnTo>
                  <a:lnTo>
                    <a:pt x="341" y="289"/>
                  </a:lnTo>
                  <a:lnTo>
                    <a:pt x="262" y="276"/>
                  </a:lnTo>
                  <a:lnTo>
                    <a:pt x="210" y="283"/>
                  </a:lnTo>
                  <a:lnTo>
                    <a:pt x="158" y="303"/>
                  </a:lnTo>
                  <a:lnTo>
                    <a:pt x="105" y="335"/>
                  </a:lnTo>
                  <a:lnTo>
                    <a:pt x="105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5" name="Freeform 379"/>
            <p:cNvSpPr>
              <a:spLocks/>
            </p:cNvSpPr>
            <p:nvPr/>
          </p:nvSpPr>
          <p:spPr bwMode="auto">
            <a:xfrm>
              <a:off x="2715" y="6734"/>
              <a:ext cx="1140" cy="1170"/>
            </a:xfrm>
            <a:custGeom>
              <a:avLst/>
              <a:gdLst/>
              <a:ahLst/>
              <a:cxnLst>
                <a:cxn ang="0">
                  <a:pos x="1140" y="6"/>
                </a:cxn>
                <a:cxn ang="0">
                  <a:pos x="1120" y="0"/>
                </a:cxn>
                <a:cxn ang="0">
                  <a:pos x="989" y="144"/>
                </a:cxn>
                <a:cxn ang="0">
                  <a:pos x="917" y="66"/>
                </a:cxn>
                <a:cxn ang="0">
                  <a:pos x="806" y="6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0"/>
                </a:cxn>
                <a:cxn ang="0">
                  <a:pos x="0" y="729"/>
                </a:cxn>
                <a:cxn ang="0">
                  <a:pos x="59" y="966"/>
                </a:cxn>
                <a:cxn ang="0">
                  <a:pos x="216" y="1117"/>
                </a:cxn>
                <a:cxn ang="0">
                  <a:pos x="439" y="1170"/>
                </a:cxn>
                <a:cxn ang="0">
                  <a:pos x="629" y="1130"/>
                </a:cxn>
                <a:cxn ang="0">
                  <a:pos x="786" y="1032"/>
                </a:cxn>
                <a:cxn ang="0">
                  <a:pos x="910" y="880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2"/>
                </a:cxn>
                <a:cxn ang="0">
                  <a:pos x="904" y="795"/>
                </a:cxn>
                <a:cxn ang="0">
                  <a:pos x="832" y="933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7"/>
                </a:cxn>
                <a:cxn ang="0">
                  <a:pos x="229" y="1025"/>
                </a:cxn>
                <a:cxn ang="0">
                  <a:pos x="157" y="887"/>
                </a:cxn>
                <a:cxn ang="0">
                  <a:pos x="157" y="716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2"/>
                </a:cxn>
                <a:cxn ang="0">
                  <a:pos x="897" y="105"/>
                </a:cxn>
                <a:cxn ang="0">
                  <a:pos x="982" y="256"/>
                </a:cxn>
                <a:cxn ang="0">
                  <a:pos x="996" y="407"/>
                </a:cxn>
                <a:cxn ang="0">
                  <a:pos x="989" y="453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6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4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6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0"/>
                  </a:lnTo>
                  <a:lnTo>
                    <a:pt x="20" y="572"/>
                  </a:lnTo>
                  <a:lnTo>
                    <a:pt x="0" y="729"/>
                  </a:lnTo>
                  <a:lnTo>
                    <a:pt x="13" y="854"/>
                  </a:lnTo>
                  <a:lnTo>
                    <a:pt x="59" y="966"/>
                  </a:lnTo>
                  <a:lnTo>
                    <a:pt x="125" y="1051"/>
                  </a:lnTo>
                  <a:lnTo>
                    <a:pt x="216" y="1117"/>
                  </a:lnTo>
                  <a:lnTo>
                    <a:pt x="321" y="1156"/>
                  </a:lnTo>
                  <a:lnTo>
                    <a:pt x="439" y="1170"/>
                  </a:lnTo>
                  <a:lnTo>
                    <a:pt x="537" y="1163"/>
                  </a:lnTo>
                  <a:lnTo>
                    <a:pt x="629" y="1130"/>
                  </a:lnTo>
                  <a:lnTo>
                    <a:pt x="714" y="1084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0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49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2"/>
                  </a:lnTo>
                  <a:lnTo>
                    <a:pt x="924" y="749"/>
                  </a:lnTo>
                  <a:lnTo>
                    <a:pt x="904" y="795"/>
                  </a:lnTo>
                  <a:lnTo>
                    <a:pt x="878" y="861"/>
                  </a:lnTo>
                  <a:lnTo>
                    <a:pt x="832" y="933"/>
                  </a:lnTo>
                  <a:lnTo>
                    <a:pt x="760" y="1005"/>
                  </a:lnTo>
                  <a:lnTo>
                    <a:pt x="649" y="1078"/>
                  </a:lnTo>
                  <a:lnTo>
                    <a:pt x="550" y="1110"/>
                  </a:lnTo>
                  <a:lnTo>
                    <a:pt x="465" y="1124"/>
                  </a:lnTo>
                  <a:lnTo>
                    <a:pt x="400" y="1117"/>
                  </a:lnTo>
                  <a:lnTo>
                    <a:pt x="341" y="1097"/>
                  </a:lnTo>
                  <a:lnTo>
                    <a:pt x="282" y="1071"/>
                  </a:lnTo>
                  <a:lnTo>
                    <a:pt x="229" y="1025"/>
                  </a:lnTo>
                  <a:lnTo>
                    <a:pt x="184" y="966"/>
                  </a:lnTo>
                  <a:lnTo>
                    <a:pt x="157" y="887"/>
                  </a:lnTo>
                  <a:lnTo>
                    <a:pt x="151" y="788"/>
                  </a:lnTo>
                  <a:lnTo>
                    <a:pt x="157" y="716"/>
                  </a:lnTo>
                  <a:lnTo>
                    <a:pt x="170" y="611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4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2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6"/>
                  </a:lnTo>
                  <a:lnTo>
                    <a:pt x="996" y="361"/>
                  </a:lnTo>
                  <a:lnTo>
                    <a:pt x="996" y="407"/>
                  </a:lnTo>
                  <a:lnTo>
                    <a:pt x="989" y="420"/>
                  </a:lnTo>
                  <a:lnTo>
                    <a:pt x="989" y="453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3"/>
                  </a:lnTo>
                  <a:lnTo>
                    <a:pt x="1035" y="447"/>
                  </a:lnTo>
                  <a:lnTo>
                    <a:pt x="1041" y="427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6" name="Freeform 380"/>
            <p:cNvSpPr>
              <a:spLocks/>
            </p:cNvSpPr>
            <p:nvPr/>
          </p:nvSpPr>
          <p:spPr bwMode="auto">
            <a:xfrm>
              <a:off x="3842" y="7365"/>
              <a:ext cx="517" cy="769"/>
            </a:xfrm>
            <a:custGeom>
              <a:avLst/>
              <a:gdLst/>
              <a:ahLst/>
              <a:cxnLst>
                <a:cxn ang="0">
                  <a:pos x="307" y="387"/>
                </a:cxn>
                <a:cxn ang="0">
                  <a:pos x="386" y="473"/>
                </a:cxn>
                <a:cxn ang="0">
                  <a:pos x="392" y="624"/>
                </a:cxn>
                <a:cxn ang="0">
                  <a:pos x="333" y="709"/>
                </a:cxn>
                <a:cxn ang="0">
                  <a:pos x="255" y="736"/>
                </a:cxn>
                <a:cxn ang="0">
                  <a:pos x="157" y="723"/>
                </a:cxn>
                <a:cxn ang="0">
                  <a:pos x="58" y="657"/>
                </a:cxn>
                <a:cxn ang="0">
                  <a:pos x="98" y="644"/>
                </a:cxn>
                <a:cxn ang="0">
                  <a:pos x="124" y="571"/>
                </a:cxn>
                <a:cxn ang="0">
                  <a:pos x="52" y="532"/>
                </a:cxn>
                <a:cxn ang="0">
                  <a:pos x="19" y="545"/>
                </a:cxn>
                <a:cxn ang="0">
                  <a:pos x="0" y="598"/>
                </a:cxn>
                <a:cxn ang="0">
                  <a:pos x="52" y="703"/>
                </a:cxn>
                <a:cxn ang="0">
                  <a:pos x="176" y="762"/>
                </a:cxn>
                <a:cxn ang="0">
                  <a:pos x="340" y="756"/>
                </a:cxn>
                <a:cxn ang="0">
                  <a:pos x="471" y="677"/>
                </a:cxn>
                <a:cxn ang="0">
                  <a:pos x="517" y="552"/>
                </a:cxn>
                <a:cxn ang="0">
                  <a:pos x="464" y="427"/>
                </a:cxn>
                <a:cxn ang="0">
                  <a:pos x="320" y="355"/>
                </a:cxn>
                <a:cxn ang="0">
                  <a:pos x="445" y="263"/>
                </a:cxn>
                <a:cxn ang="0">
                  <a:pos x="484" y="157"/>
                </a:cxn>
                <a:cxn ang="0">
                  <a:pos x="419" y="46"/>
                </a:cxn>
                <a:cxn ang="0">
                  <a:pos x="255" y="0"/>
                </a:cxn>
                <a:cxn ang="0">
                  <a:pos x="98" y="39"/>
                </a:cxn>
                <a:cxn ang="0">
                  <a:pos x="39" y="151"/>
                </a:cxn>
                <a:cxn ang="0">
                  <a:pos x="45" y="190"/>
                </a:cxn>
                <a:cxn ang="0">
                  <a:pos x="78" y="210"/>
                </a:cxn>
                <a:cxn ang="0">
                  <a:pos x="144" y="184"/>
                </a:cxn>
                <a:cxn ang="0">
                  <a:pos x="150" y="131"/>
                </a:cxn>
                <a:cxn ang="0">
                  <a:pos x="117" y="98"/>
                </a:cxn>
                <a:cxn ang="0">
                  <a:pos x="144" y="52"/>
                </a:cxn>
                <a:cxn ang="0">
                  <a:pos x="255" y="33"/>
                </a:cxn>
                <a:cxn ang="0">
                  <a:pos x="320" y="46"/>
                </a:cxn>
                <a:cxn ang="0">
                  <a:pos x="366" y="105"/>
                </a:cxn>
                <a:cxn ang="0">
                  <a:pos x="360" y="230"/>
                </a:cxn>
                <a:cxn ang="0">
                  <a:pos x="294" y="322"/>
                </a:cxn>
                <a:cxn ang="0">
                  <a:pos x="189" y="335"/>
                </a:cxn>
                <a:cxn ang="0">
                  <a:pos x="163" y="341"/>
                </a:cxn>
                <a:cxn ang="0">
                  <a:pos x="157" y="355"/>
                </a:cxn>
                <a:cxn ang="0">
                  <a:pos x="163" y="368"/>
                </a:cxn>
                <a:cxn ang="0">
                  <a:pos x="189" y="374"/>
                </a:cxn>
              </a:cxnLst>
              <a:rect l="0" t="0" r="r" b="b"/>
              <a:pathLst>
                <a:path w="517" h="769">
                  <a:moveTo>
                    <a:pt x="248" y="374"/>
                  </a:moveTo>
                  <a:lnTo>
                    <a:pt x="307" y="387"/>
                  </a:lnTo>
                  <a:lnTo>
                    <a:pt x="353" y="420"/>
                  </a:lnTo>
                  <a:lnTo>
                    <a:pt x="386" y="473"/>
                  </a:lnTo>
                  <a:lnTo>
                    <a:pt x="399" y="552"/>
                  </a:lnTo>
                  <a:lnTo>
                    <a:pt x="392" y="624"/>
                  </a:lnTo>
                  <a:lnTo>
                    <a:pt x="366" y="677"/>
                  </a:lnTo>
                  <a:lnTo>
                    <a:pt x="333" y="709"/>
                  </a:lnTo>
                  <a:lnTo>
                    <a:pt x="294" y="729"/>
                  </a:lnTo>
                  <a:lnTo>
                    <a:pt x="255" y="736"/>
                  </a:lnTo>
                  <a:lnTo>
                    <a:pt x="209" y="736"/>
                  </a:lnTo>
                  <a:lnTo>
                    <a:pt x="157" y="723"/>
                  </a:lnTo>
                  <a:lnTo>
                    <a:pt x="104" y="696"/>
                  </a:lnTo>
                  <a:lnTo>
                    <a:pt x="58" y="657"/>
                  </a:lnTo>
                  <a:lnTo>
                    <a:pt x="85" y="650"/>
                  </a:lnTo>
                  <a:lnTo>
                    <a:pt x="98" y="644"/>
                  </a:lnTo>
                  <a:lnTo>
                    <a:pt x="124" y="617"/>
                  </a:lnTo>
                  <a:lnTo>
                    <a:pt x="124" y="571"/>
                  </a:lnTo>
                  <a:lnTo>
                    <a:pt x="85" y="532"/>
                  </a:lnTo>
                  <a:lnTo>
                    <a:pt x="52" y="532"/>
                  </a:lnTo>
                  <a:lnTo>
                    <a:pt x="32" y="539"/>
                  </a:lnTo>
                  <a:lnTo>
                    <a:pt x="19" y="545"/>
                  </a:lnTo>
                  <a:lnTo>
                    <a:pt x="13" y="558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2" y="703"/>
                  </a:lnTo>
                  <a:lnTo>
                    <a:pt x="104" y="742"/>
                  </a:lnTo>
                  <a:lnTo>
                    <a:pt x="176" y="762"/>
                  </a:lnTo>
                  <a:lnTo>
                    <a:pt x="255" y="769"/>
                  </a:lnTo>
                  <a:lnTo>
                    <a:pt x="340" y="756"/>
                  </a:lnTo>
                  <a:lnTo>
                    <a:pt x="412" y="729"/>
                  </a:lnTo>
                  <a:lnTo>
                    <a:pt x="471" y="677"/>
                  </a:lnTo>
                  <a:lnTo>
                    <a:pt x="504" y="617"/>
                  </a:lnTo>
                  <a:lnTo>
                    <a:pt x="517" y="552"/>
                  </a:lnTo>
                  <a:lnTo>
                    <a:pt x="504" y="486"/>
                  </a:lnTo>
                  <a:lnTo>
                    <a:pt x="464" y="427"/>
                  </a:lnTo>
                  <a:lnTo>
                    <a:pt x="406" y="381"/>
                  </a:lnTo>
                  <a:lnTo>
                    <a:pt x="320" y="355"/>
                  </a:lnTo>
                  <a:lnTo>
                    <a:pt x="399" y="315"/>
                  </a:lnTo>
                  <a:lnTo>
                    <a:pt x="445" y="263"/>
                  </a:lnTo>
                  <a:lnTo>
                    <a:pt x="478" y="210"/>
                  </a:lnTo>
                  <a:lnTo>
                    <a:pt x="484" y="157"/>
                  </a:lnTo>
                  <a:lnTo>
                    <a:pt x="464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5" y="0"/>
                  </a:lnTo>
                  <a:lnTo>
                    <a:pt x="170" y="13"/>
                  </a:lnTo>
                  <a:lnTo>
                    <a:pt x="98" y="39"/>
                  </a:lnTo>
                  <a:lnTo>
                    <a:pt x="52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5" y="190"/>
                  </a:lnTo>
                  <a:lnTo>
                    <a:pt x="58" y="203"/>
                  </a:lnTo>
                  <a:lnTo>
                    <a:pt x="78" y="210"/>
                  </a:lnTo>
                  <a:lnTo>
                    <a:pt x="117" y="210"/>
                  </a:lnTo>
                  <a:lnTo>
                    <a:pt x="144" y="184"/>
                  </a:lnTo>
                  <a:lnTo>
                    <a:pt x="150" y="171"/>
                  </a:lnTo>
                  <a:lnTo>
                    <a:pt x="150" y="131"/>
                  </a:lnTo>
                  <a:lnTo>
                    <a:pt x="137" y="111"/>
                  </a:lnTo>
                  <a:lnTo>
                    <a:pt x="117" y="98"/>
                  </a:lnTo>
                  <a:lnTo>
                    <a:pt x="98" y="92"/>
                  </a:lnTo>
                  <a:lnTo>
                    <a:pt x="144" y="52"/>
                  </a:lnTo>
                  <a:lnTo>
                    <a:pt x="203" y="39"/>
                  </a:lnTo>
                  <a:lnTo>
                    <a:pt x="255" y="33"/>
                  </a:lnTo>
                  <a:lnTo>
                    <a:pt x="288" y="33"/>
                  </a:lnTo>
                  <a:lnTo>
                    <a:pt x="320" y="46"/>
                  </a:lnTo>
                  <a:lnTo>
                    <a:pt x="347" y="72"/>
                  </a:lnTo>
                  <a:lnTo>
                    <a:pt x="366" y="105"/>
                  </a:lnTo>
                  <a:lnTo>
                    <a:pt x="373" y="157"/>
                  </a:lnTo>
                  <a:lnTo>
                    <a:pt x="360" y="230"/>
                  </a:lnTo>
                  <a:lnTo>
                    <a:pt x="327" y="289"/>
                  </a:lnTo>
                  <a:lnTo>
                    <a:pt x="294" y="322"/>
                  </a:lnTo>
                  <a:lnTo>
                    <a:pt x="255" y="335"/>
                  </a:lnTo>
                  <a:lnTo>
                    <a:pt x="189" y="335"/>
                  </a:lnTo>
                  <a:lnTo>
                    <a:pt x="176" y="341"/>
                  </a:lnTo>
                  <a:lnTo>
                    <a:pt x="163" y="341"/>
                  </a:lnTo>
                  <a:lnTo>
                    <a:pt x="163" y="348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3" y="368"/>
                  </a:lnTo>
                  <a:lnTo>
                    <a:pt x="176" y="374"/>
                  </a:lnTo>
                  <a:lnTo>
                    <a:pt x="189" y="374"/>
                  </a:lnTo>
                  <a:lnTo>
                    <a:pt x="248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7" name="Freeform 381"/>
            <p:cNvSpPr>
              <a:spLocks noEditPoints="1"/>
            </p:cNvSpPr>
            <p:nvPr/>
          </p:nvSpPr>
          <p:spPr bwMode="auto">
            <a:xfrm>
              <a:off x="6205" y="7279"/>
              <a:ext cx="1068" cy="375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3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7"/>
                </a:cxn>
                <a:cxn ang="0">
                  <a:pos x="1048" y="7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7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3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5"/>
                </a:cxn>
                <a:cxn ang="0">
                  <a:pos x="1048" y="375"/>
                </a:cxn>
                <a:cxn ang="0">
                  <a:pos x="1061" y="368"/>
                </a:cxn>
                <a:cxn ang="0">
                  <a:pos x="1068" y="362"/>
                </a:cxn>
                <a:cxn ang="0">
                  <a:pos x="1068" y="329"/>
                </a:cxn>
                <a:cxn ang="0">
                  <a:pos x="1061" y="322"/>
                </a:cxn>
                <a:cxn ang="0">
                  <a:pos x="1048" y="316"/>
                </a:cxn>
                <a:cxn ang="0">
                  <a:pos x="20" y="316"/>
                </a:cxn>
                <a:cxn ang="0">
                  <a:pos x="7" y="322"/>
                </a:cxn>
                <a:cxn ang="0">
                  <a:pos x="0" y="329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5"/>
                </a:cxn>
                <a:cxn ang="0">
                  <a:pos x="53" y="375"/>
                </a:cxn>
                <a:cxn ang="0">
                  <a:pos x="1015" y="375"/>
                </a:cxn>
              </a:cxnLst>
              <a:rect l="0" t="0" r="r" b="b"/>
              <a:pathLst>
                <a:path w="1068" h="375">
                  <a:moveTo>
                    <a:pt x="1015" y="66"/>
                  </a:moveTo>
                  <a:lnTo>
                    <a:pt x="1035" y="66"/>
                  </a:lnTo>
                  <a:lnTo>
                    <a:pt x="1061" y="53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7"/>
                  </a:lnTo>
                  <a:lnTo>
                    <a:pt x="1048" y="7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7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3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5"/>
                  </a:moveTo>
                  <a:lnTo>
                    <a:pt x="1048" y="375"/>
                  </a:lnTo>
                  <a:lnTo>
                    <a:pt x="1061" y="368"/>
                  </a:lnTo>
                  <a:lnTo>
                    <a:pt x="1068" y="362"/>
                  </a:lnTo>
                  <a:lnTo>
                    <a:pt x="1068" y="329"/>
                  </a:lnTo>
                  <a:lnTo>
                    <a:pt x="1061" y="322"/>
                  </a:lnTo>
                  <a:lnTo>
                    <a:pt x="1048" y="316"/>
                  </a:lnTo>
                  <a:lnTo>
                    <a:pt x="20" y="316"/>
                  </a:lnTo>
                  <a:lnTo>
                    <a:pt x="7" y="322"/>
                  </a:lnTo>
                  <a:lnTo>
                    <a:pt x="0" y="329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5"/>
                  </a:lnTo>
                  <a:lnTo>
                    <a:pt x="53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8" name="Freeform 382"/>
            <p:cNvSpPr>
              <a:spLocks/>
            </p:cNvSpPr>
            <p:nvPr/>
          </p:nvSpPr>
          <p:spPr bwMode="auto">
            <a:xfrm>
              <a:off x="9034" y="6767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0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0" y="1084"/>
                </a:cxn>
                <a:cxn ang="0">
                  <a:pos x="13" y="1104"/>
                </a:cxn>
                <a:cxn ang="0">
                  <a:pos x="184" y="1097"/>
                </a:cxn>
                <a:cxn ang="0">
                  <a:pos x="367" y="1104"/>
                </a:cxn>
                <a:cxn ang="0">
                  <a:pos x="380" y="1084"/>
                </a:cxn>
                <a:cxn ang="0">
                  <a:pos x="367" y="1058"/>
                </a:cxn>
                <a:cxn ang="0">
                  <a:pos x="354" y="1051"/>
                </a:cxn>
                <a:cxn ang="0">
                  <a:pos x="262" y="1031"/>
                </a:cxn>
                <a:cxn ang="0">
                  <a:pos x="243" y="985"/>
                </a:cxn>
                <a:cxn ang="0">
                  <a:pos x="249" y="946"/>
                </a:cxn>
                <a:cxn ang="0">
                  <a:pos x="609" y="1064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7"/>
                </a:cxn>
                <a:cxn ang="0">
                  <a:pos x="1087" y="979"/>
                </a:cxn>
                <a:cxn ang="0">
                  <a:pos x="1054" y="1038"/>
                </a:cxn>
                <a:cxn ang="0">
                  <a:pos x="924" y="1051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7"/>
                </a:cxn>
                <a:cxn ang="0">
                  <a:pos x="1336" y="1104"/>
                </a:cxn>
                <a:cxn ang="0">
                  <a:pos x="1349" y="1084"/>
                </a:cxn>
                <a:cxn ang="0">
                  <a:pos x="1336" y="1058"/>
                </a:cxn>
                <a:cxn ang="0">
                  <a:pos x="1231" y="1051"/>
                </a:cxn>
                <a:cxn ang="0">
                  <a:pos x="1205" y="1038"/>
                </a:cxn>
                <a:cxn ang="0">
                  <a:pos x="1199" y="1012"/>
                </a:cxn>
                <a:cxn ang="0">
                  <a:pos x="1212" y="98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1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39"/>
                  </a:lnTo>
                  <a:lnTo>
                    <a:pt x="576" y="19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0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1"/>
                  </a:lnTo>
                  <a:lnTo>
                    <a:pt x="26" y="1051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6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4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7"/>
                  </a:lnTo>
                  <a:lnTo>
                    <a:pt x="1120" y="1097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19" name="Freeform 383"/>
            <p:cNvSpPr>
              <a:spLocks/>
            </p:cNvSpPr>
            <p:nvPr/>
          </p:nvSpPr>
          <p:spPr bwMode="auto">
            <a:xfrm>
              <a:off x="10599" y="7365"/>
              <a:ext cx="498" cy="749"/>
            </a:xfrm>
            <a:custGeom>
              <a:avLst/>
              <a:gdLst/>
              <a:ahLst/>
              <a:cxnLst>
                <a:cxn ang="0">
                  <a:pos x="498" y="545"/>
                </a:cxn>
                <a:cxn ang="0">
                  <a:pos x="459" y="545"/>
                </a:cxn>
                <a:cxn ang="0">
                  <a:pos x="459" y="558"/>
                </a:cxn>
                <a:cxn ang="0">
                  <a:pos x="432" y="637"/>
                </a:cxn>
                <a:cxn ang="0">
                  <a:pos x="426" y="644"/>
                </a:cxn>
                <a:cxn ang="0">
                  <a:pos x="406" y="650"/>
                </a:cxn>
                <a:cxn ang="0">
                  <a:pos x="112" y="650"/>
                </a:cxn>
                <a:cxn ang="0">
                  <a:pos x="171" y="598"/>
                </a:cxn>
                <a:cxn ang="0">
                  <a:pos x="223" y="558"/>
                </a:cxn>
                <a:cxn ang="0">
                  <a:pos x="262" y="525"/>
                </a:cxn>
                <a:cxn ang="0">
                  <a:pos x="295" y="493"/>
                </a:cxn>
                <a:cxn ang="0">
                  <a:pos x="334" y="466"/>
                </a:cxn>
                <a:cxn ang="0">
                  <a:pos x="393" y="414"/>
                </a:cxn>
                <a:cxn ang="0">
                  <a:pos x="446" y="355"/>
                </a:cxn>
                <a:cxn ang="0">
                  <a:pos x="485" y="295"/>
                </a:cxn>
                <a:cxn ang="0">
                  <a:pos x="498" y="217"/>
                </a:cxn>
                <a:cxn ang="0">
                  <a:pos x="485" y="144"/>
                </a:cxn>
                <a:cxn ang="0">
                  <a:pos x="446" y="85"/>
                </a:cxn>
                <a:cxn ang="0">
                  <a:pos x="387" y="39"/>
                </a:cxn>
                <a:cxn ang="0">
                  <a:pos x="315" y="6"/>
                </a:cxn>
                <a:cxn ang="0">
                  <a:pos x="236" y="0"/>
                </a:cxn>
                <a:cxn ang="0">
                  <a:pos x="157" y="13"/>
                </a:cxn>
                <a:cxn ang="0">
                  <a:pos x="92" y="39"/>
                </a:cxn>
                <a:cxn ang="0">
                  <a:pos x="40" y="85"/>
                </a:cxn>
                <a:cxn ang="0">
                  <a:pos x="7" y="138"/>
                </a:cxn>
                <a:cxn ang="0">
                  <a:pos x="0" y="203"/>
                </a:cxn>
                <a:cxn ang="0">
                  <a:pos x="0" y="223"/>
                </a:cxn>
                <a:cxn ang="0">
                  <a:pos x="7" y="243"/>
                </a:cxn>
                <a:cxn ang="0">
                  <a:pos x="33" y="256"/>
                </a:cxn>
                <a:cxn ang="0">
                  <a:pos x="40" y="263"/>
                </a:cxn>
                <a:cxn ang="0">
                  <a:pos x="72" y="263"/>
                </a:cxn>
                <a:cxn ang="0">
                  <a:pos x="92" y="256"/>
                </a:cxn>
                <a:cxn ang="0">
                  <a:pos x="105" y="243"/>
                </a:cxn>
                <a:cxn ang="0">
                  <a:pos x="112" y="230"/>
                </a:cxn>
                <a:cxn ang="0">
                  <a:pos x="118" y="203"/>
                </a:cxn>
                <a:cxn ang="0">
                  <a:pos x="118" y="184"/>
                </a:cxn>
                <a:cxn ang="0">
                  <a:pos x="112" y="171"/>
                </a:cxn>
                <a:cxn ang="0">
                  <a:pos x="92" y="151"/>
                </a:cxn>
                <a:cxn ang="0">
                  <a:pos x="72" y="144"/>
                </a:cxn>
                <a:cxn ang="0">
                  <a:pos x="53" y="144"/>
                </a:cxn>
                <a:cxn ang="0">
                  <a:pos x="85" y="92"/>
                </a:cxn>
                <a:cxn ang="0">
                  <a:pos x="125" y="65"/>
                </a:cxn>
                <a:cxn ang="0">
                  <a:pos x="171" y="46"/>
                </a:cxn>
                <a:cxn ang="0">
                  <a:pos x="216" y="39"/>
                </a:cxn>
                <a:cxn ang="0">
                  <a:pos x="275" y="52"/>
                </a:cxn>
                <a:cxn ang="0">
                  <a:pos x="328" y="79"/>
                </a:cxn>
                <a:cxn ang="0">
                  <a:pos x="360" y="118"/>
                </a:cxn>
                <a:cxn ang="0">
                  <a:pos x="380" y="164"/>
                </a:cxn>
                <a:cxn ang="0">
                  <a:pos x="387" y="217"/>
                </a:cxn>
                <a:cxn ang="0">
                  <a:pos x="374" y="289"/>
                </a:cxn>
                <a:cxn ang="0">
                  <a:pos x="347" y="348"/>
                </a:cxn>
                <a:cxn ang="0">
                  <a:pos x="315" y="401"/>
                </a:cxn>
                <a:cxn ang="0">
                  <a:pos x="0" y="716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8" y="545"/>
                </a:cxn>
              </a:cxnLst>
              <a:rect l="0" t="0" r="r" b="b"/>
              <a:pathLst>
                <a:path w="498" h="749">
                  <a:moveTo>
                    <a:pt x="498" y="545"/>
                  </a:moveTo>
                  <a:lnTo>
                    <a:pt x="459" y="545"/>
                  </a:lnTo>
                  <a:lnTo>
                    <a:pt x="459" y="558"/>
                  </a:lnTo>
                  <a:lnTo>
                    <a:pt x="432" y="637"/>
                  </a:lnTo>
                  <a:lnTo>
                    <a:pt x="426" y="644"/>
                  </a:lnTo>
                  <a:lnTo>
                    <a:pt x="406" y="650"/>
                  </a:lnTo>
                  <a:lnTo>
                    <a:pt x="112" y="650"/>
                  </a:lnTo>
                  <a:lnTo>
                    <a:pt x="171" y="598"/>
                  </a:lnTo>
                  <a:lnTo>
                    <a:pt x="223" y="558"/>
                  </a:lnTo>
                  <a:lnTo>
                    <a:pt x="262" y="525"/>
                  </a:lnTo>
                  <a:lnTo>
                    <a:pt x="295" y="493"/>
                  </a:lnTo>
                  <a:lnTo>
                    <a:pt x="334" y="466"/>
                  </a:lnTo>
                  <a:lnTo>
                    <a:pt x="393" y="414"/>
                  </a:lnTo>
                  <a:lnTo>
                    <a:pt x="446" y="355"/>
                  </a:lnTo>
                  <a:lnTo>
                    <a:pt x="485" y="295"/>
                  </a:lnTo>
                  <a:lnTo>
                    <a:pt x="498" y="217"/>
                  </a:lnTo>
                  <a:lnTo>
                    <a:pt x="485" y="144"/>
                  </a:lnTo>
                  <a:lnTo>
                    <a:pt x="446" y="85"/>
                  </a:lnTo>
                  <a:lnTo>
                    <a:pt x="387" y="39"/>
                  </a:lnTo>
                  <a:lnTo>
                    <a:pt x="315" y="6"/>
                  </a:lnTo>
                  <a:lnTo>
                    <a:pt x="236" y="0"/>
                  </a:lnTo>
                  <a:lnTo>
                    <a:pt x="157" y="13"/>
                  </a:lnTo>
                  <a:lnTo>
                    <a:pt x="92" y="39"/>
                  </a:lnTo>
                  <a:lnTo>
                    <a:pt x="40" y="85"/>
                  </a:lnTo>
                  <a:lnTo>
                    <a:pt x="7" y="138"/>
                  </a:lnTo>
                  <a:lnTo>
                    <a:pt x="0" y="203"/>
                  </a:lnTo>
                  <a:lnTo>
                    <a:pt x="0" y="223"/>
                  </a:lnTo>
                  <a:lnTo>
                    <a:pt x="7" y="243"/>
                  </a:lnTo>
                  <a:lnTo>
                    <a:pt x="33" y="256"/>
                  </a:lnTo>
                  <a:lnTo>
                    <a:pt x="40" y="263"/>
                  </a:lnTo>
                  <a:lnTo>
                    <a:pt x="72" y="263"/>
                  </a:lnTo>
                  <a:lnTo>
                    <a:pt x="92" y="256"/>
                  </a:lnTo>
                  <a:lnTo>
                    <a:pt x="105" y="243"/>
                  </a:lnTo>
                  <a:lnTo>
                    <a:pt x="112" y="230"/>
                  </a:lnTo>
                  <a:lnTo>
                    <a:pt x="118" y="203"/>
                  </a:lnTo>
                  <a:lnTo>
                    <a:pt x="118" y="184"/>
                  </a:lnTo>
                  <a:lnTo>
                    <a:pt x="112" y="171"/>
                  </a:lnTo>
                  <a:lnTo>
                    <a:pt x="92" y="151"/>
                  </a:lnTo>
                  <a:lnTo>
                    <a:pt x="72" y="144"/>
                  </a:lnTo>
                  <a:lnTo>
                    <a:pt x="53" y="144"/>
                  </a:lnTo>
                  <a:lnTo>
                    <a:pt x="85" y="92"/>
                  </a:lnTo>
                  <a:lnTo>
                    <a:pt x="125" y="65"/>
                  </a:lnTo>
                  <a:lnTo>
                    <a:pt x="171" y="46"/>
                  </a:lnTo>
                  <a:lnTo>
                    <a:pt x="216" y="39"/>
                  </a:lnTo>
                  <a:lnTo>
                    <a:pt x="275" y="52"/>
                  </a:lnTo>
                  <a:lnTo>
                    <a:pt x="328" y="79"/>
                  </a:lnTo>
                  <a:lnTo>
                    <a:pt x="360" y="118"/>
                  </a:lnTo>
                  <a:lnTo>
                    <a:pt x="380" y="164"/>
                  </a:lnTo>
                  <a:lnTo>
                    <a:pt x="387" y="217"/>
                  </a:lnTo>
                  <a:lnTo>
                    <a:pt x="374" y="289"/>
                  </a:lnTo>
                  <a:lnTo>
                    <a:pt x="347" y="348"/>
                  </a:lnTo>
                  <a:lnTo>
                    <a:pt x="315" y="401"/>
                  </a:lnTo>
                  <a:lnTo>
                    <a:pt x="0" y="716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8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0" name="Freeform 384"/>
            <p:cNvSpPr>
              <a:spLocks/>
            </p:cNvSpPr>
            <p:nvPr/>
          </p:nvSpPr>
          <p:spPr bwMode="auto">
            <a:xfrm>
              <a:off x="11693" y="6931"/>
              <a:ext cx="1067" cy="1071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1" y="559"/>
                </a:cxn>
                <a:cxn ang="0">
                  <a:pos x="1067" y="552"/>
                </a:cxn>
                <a:cxn ang="0">
                  <a:pos x="1067" y="526"/>
                </a:cxn>
                <a:cxn ang="0">
                  <a:pos x="1061" y="513"/>
                </a:cxn>
                <a:cxn ang="0">
                  <a:pos x="1048" y="506"/>
                </a:cxn>
                <a:cxn ang="0">
                  <a:pos x="563" y="506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6"/>
                </a:cxn>
                <a:cxn ang="0">
                  <a:pos x="19" y="506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2"/>
                </a:cxn>
                <a:cxn ang="0">
                  <a:pos x="6" y="559"/>
                </a:cxn>
                <a:cxn ang="0">
                  <a:pos x="19" y="565"/>
                </a:cxn>
                <a:cxn ang="0">
                  <a:pos x="26" y="565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8"/>
                </a:cxn>
                <a:cxn ang="0">
                  <a:pos x="517" y="1071"/>
                </a:cxn>
                <a:cxn ang="0">
                  <a:pos x="543" y="1071"/>
                </a:cxn>
                <a:cxn ang="0">
                  <a:pos x="556" y="1065"/>
                </a:cxn>
                <a:cxn ang="0">
                  <a:pos x="563" y="1058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1">
                  <a:moveTo>
                    <a:pt x="563" y="572"/>
                  </a:moveTo>
                  <a:lnTo>
                    <a:pt x="1034" y="572"/>
                  </a:lnTo>
                  <a:lnTo>
                    <a:pt x="1061" y="559"/>
                  </a:lnTo>
                  <a:lnTo>
                    <a:pt x="1067" y="552"/>
                  </a:lnTo>
                  <a:lnTo>
                    <a:pt x="1067" y="526"/>
                  </a:lnTo>
                  <a:lnTo>
                    <a:pt x="1061" y="513"/>
                  </a:lnTo>
                  <a:lnTo>
                    <a:pt x="1048" y="506"/>
                  </a:lnTo>
                  <a:lnTo>
                    <a:pt x="563" y="506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6"/>
                  </a:lnTo>
                  <a:lnTo>
                    <a:pt x="19" y="506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2"/>
                  </a:lnTo>
                  <a:lnTo>
                    <a:pt x="6" y="559"/>
                  </a:lnTo>
                  <a:lnTo>
                    <a:pt x="19" y="565"/>
                  </a:lnTo>
                  <a:lnTo>
                    <a:pt x="26" y="565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8"/>
                  </a:lnTo>
                  <a:lnTo>
                    <a:pt x="517" y="1071"/>
                  </a:lnTo>
                  <a:lnTo>
                    <a:pt x="543" y="1071"/>
                  </a:lnTo>
                  <a:lnTo>
                    <a:pt x="556" y="1065"/>
                  </a:lnTo>
                  <a:lnTo>
                    <a:pt x="563" y="1058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1" name="Freeform 385"/>
            <p:cNvSpPr>
              <a:spLocks/>
            </p:cNvSpPr>
            <p:nvPr/>
          </p:nvSpPr>
          <p:spPr bwMode="auto">
            <a:xfrm>
              <a:off x="13277" y="6767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2"/>
                </a:cxn>
                <a:cxn ang="0">
                  <a:pos x="1611" y="39"/>
                </a:cxn>
                <a:cxn ang="0">
                  <a:pos x="1585" y="0"/>
                </a:cxn>
                <a:cxn ang="0">
                  <a:pos x="1323" y="6"/>
                </a:cxn>
                <a:cxn ang="0">
                  <a:pos x="1297" y="33"/>
                </a:cxn>
                <a:cxn ang="0">
                  <a:pos x="583" y="39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6"/>
                </a:cxn>
                <a:cxn ang="0">
                  <a:pos x="269" y="46"/>
                </a:cxn>
                <a:cxn ang="0">
                  <a:pos x="361" y="52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1"/>
                </a:cxn>
                <a:cxn ang="0">
                  <a:pos x="190" y="972"/>
                </a:cxn>
                <a:cxn ang="0">
                  <a:pos x="144" y="1025"/>
                </a:cxn>
                <a:cxn ang="0">
                  <a:pos x="33" y="1051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7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7"/>
                </a:cxn>
                <a:cxn ang="0">
                  <a:pos x="380" y="1058"/>
                </a:cxn>
                <a:cxn ang="0">
                  <a:pos x="361" y="1051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59"/>
                </a:cxn>
                <a:cxn ang="0">
                  <a:pos x="465" y="65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4"/>
                </a:cxn>
                <a:cxn ang="0">
                  <a:pos x="1317" y="52"/>
                </a:cxn>
                <a:cxn ang="0">
                  <a:pos x="1074" y="1018"/>
                </a:cxn>
                <a:cxn ang="0">
                  <a:pos x="1015" y="1051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7"/>
                </a:cxn>
                <a:cxn ang="0">
                  <a:pos x="1317" y="1104"/>
                </a:cxn>
                <a:cxn ang="0">
                  <a:pos x="1343" y="1097"/>
                </a:cxn>
                <a:cxn ang="0">
                  <a:pos x="1349" y="1058"/>
                </a:cxn>
                <a:cxn ang="0">
                  <a:pos x="1323" y="1051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5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5"/>
                  </a:lnTo>
                  <a:lnTo>
                    <a:pt x="1493" y="59"/>
                  </a:lnTo>
                  <a:lnTo>
                    <a:pt x="1559" y="52"/>
                  </a:lnTo>
                  <a:lnTo>
                    <a:pt x="1592" y="52"/>
                  </a:lnTo>
                  <a:lnTo>
                    <a:pt x="1605" y="46"/>
                  </a:lnTo>
                  <a:lnTo>
                    <a:pt x="1611" y="39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6"/>
                  </a:lnTo>
                  <a:lnTo>
                    <a:pt x="1310" y="6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39"/>
                  </a:lnTo>
                  <a:lnTo>
                    <a:pt x="577" y="19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6"/>
                  </a:lnTo>
                  <a:lnTo>
                    <a:pt x="275" y="6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2"/>
                  </a:lnTo>
                  <a:lnTo>
                    <a:pt x="361" y="52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5"/>
                  </a:lnTo>
                  <a:lnTo>
                    <a:pt x="413" y="72"/>
                  </a:lnTo>
                  <a:lnTo>
                    <a:pt x="413" y="98"/>
                  </a:lnTo>
                  <a:lnTo>
                    <a:pt x="406" y="111"/>
                  </a:lnTo>
                  <a:lnTo>
                    <a:pt x="203" y="933"/>
                  </a:lnTo>
                  <a:lnTo>
                    <a:pt x="190" y="972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1"/>
                  </a:lnTo>
                  <a:lnTo>
                    <a:pt x="27" y="1051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4"/>
                  </a:lnTo>
                  <a:lnTo>
                    <a:pt x="7" y="1097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7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7"/>
                  </a:lnTo>
                  <a:lnTo>
                    <a:pt x="380" y="1084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1"/>
                  </a:lnTo>
                  <a:lnTo>
                    <a:pt x="354" y="1051"/>
                  </a:lnTo>
                  <a:lnTo>
                    <a:pt x="295" y="1045"/>
                  </a:lnTo>
                  <a:lnTo>
                    <a:pt x="262" y="1031"/>
                  </a:lnTo>
                  <a:lnTo>
                    <a:pt x="249" y="1012"/>
                  </a:lnTo>
                  <a:lnTo>
                    <a:pt x="243" y="985"/>
                  </a:lnTo>
                  <a:lnTo>
                    <a:pt x="243" y="959"/>
                  </a:lnTo>
                  <a:lnTo>
                    <a:pt x="249" y="946"/>
                  </a:lnTo>
                  <a:lnTo>
                    <a:pt x="465" y="65"/>
                  </a:lnTo>
                  <a:lnTo>
                    <a:pt x="609" y="1064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4"/>
                  </a:lnTo>
                  <a:lnTo>
                    <a:pt x="668" y="1077"/>
                  </a:lnTo>
                  <a:lnTo>
                    <a:pt x="1317" y="52"/>
                  </a:lnTo>
                  <a:lnTo>
                    <a:pt x="1087" y="979"/>
                  </a:lnTo>
                  <a:lnTo>
                    <a:pt x="1074" y="1018"/>
                  </a:lnTo>
                  <a:lnTo>
                    <a:pt x="1055" y="1038"/>
                  </a:lnTo>
                  <a:lnTo>
                    <a:pt x="1015" y="1051"/>
                  </a:lnTo>
                  <a:lnTo>
                    <a:pt x="924" y="1051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7"/>
                  </a:lnTo>
                  <a:lnTo>
                    <a:pt x="1120" y="1097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7"/>
                  </a:lnTo>
                  <a:lnTo>
                    <a:pt x="1349" y="1084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1"/>
                  </a:lnTo>
                  <a:lnTo>
                    <a:pt x="1231" y="1051"/>
                  </a:lnTo>
                  <a:lnTo>
                    <a:pt x="1212" y="1045"/>
                  </a:lnTo>
                  <a:lnTo>
                    <a:pt x="1205" y="1038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5"/>
                  </a:lnTo>
                  <a:lnTo>
                    <a:pt x="1212" y="985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2" name="Freeform 386"/>
            <p:cNvSpPr>
              <a:spLocks noEditPoints="1"/>
            </p:cNvSpPr>
            <p:nvPr/>
          </p:nvSpPr>
          <p:spPr bwMode="auto">
            <a:xfrm>
              <a:off x="14816" y="7352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8"/>
                </a:cxn>
                <a:cxn ang="0">
                  <a:pos x="426" y="538"/>
                </a:cxn>
                <a:cxn ang="0">
                  <a:pos x="426" y="19"/>
                </a:cxn>
                <a:cxn ang="0">
                  <a:pos x="419" y="6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6"/>
                </a:cxn>
                <a:cxn ang="0">
                  <a:pos x="380" y="6"/>
                </a:cxn>
                <a:cxn ang="0">
                  <a:pos x="373" y="19"/>
                </a:cxn>
                <a:cxn ang="0">
                  <a:pos x="0" y="538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6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2"/>
                </a:cxn>
                <a:cxn ang="0">
                  <a:pos x="210" y="722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3" y="755"/>
                </a:cxn>
                <a:cxn ang="0">
                  <a:pos x="452" y="755"/>
                </a:cxn>
                <a:cxn ang="0">
                  <a:pos x="544" y="762"/>
                </a:cxn>
                <a:cxn ang="0">
                  <a:pos x="544" y="722"/>
                </a:cxn>
                <a:cxn ang="0">
                  <a:pos x="485" y="722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2" y="703"/>
                </a:cxn>
                <a:cxn ang="0">
                  <a:pos x="426" y="696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4"/>
                </a:cxn>
                <a:cxn ang="0">
                  <a:pos x="334" y="538"/>
                </a:cxn>
                <a:cxn ang="0">
                  <a:pos x="40" y="538"/>
                </a:cxn>
                <a:cxn ang="0">
                  <a:pos x="334" y="124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8"/>
                  </a:lnTo>
                  <a:lnTo>
                    <a:pt x="426" y="538"/>
                  </a:lnTo>
                  <a:lnTo>
                    <a:pt x="426" y="19"/>
                  </a:lnTo>
                  <a:lnTo>
                    <a:pt x="419" y="6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6"/>
                  </a:lnTo>
                  <a:lnTo>
                    <a:pt x="380" y="6"/>
                  </a:lnTo>
                  <a:lnTo>
                    <a:pt x="373" y="19"/>
                  </a:lnTo>
                  <a:lnTo>
                    <a:pt x="0" y="538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6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2"/>
                  </a:lnTo>
                  <a:lnTo>
                    <a:pt x="210" y="722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3" y="755"/>
                  </a:lnTo>
                  <a:lnTo>
                    <a:pt x="452" y="755"/>
                  </a:lnTo>
                  <a:lnTo>
                    <a:pt x="544" y="762"/>
                  </a:lnTo>
                  <a:lnTo>
                    <a:pt x="544" y="722"/>
                  </a:lnTo>
                  <a:lnTo>
                    <a:pt x="485" y="722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2" y="703"/>
                  </a:lnTo>
                  <a:lnTo>
                    <a:pt x="426" y="696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4"/>
                  </a:moveTo>
                  <a:lnTo>
                    <a:pt x="334" y="538"/>
                  </a:lnTo>
                  <a:lnTo>
                    <a:pt x="40" y="538"/>
                  </a:lnTo>
                  <a:lnTo>
                    <a:pt x="334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3" name="Freeform 387"/>
            <p:cNvSpPr>
              <a:spLocks/>
            </p:cNvSpPr>
            <p:nvPr/>
          </p:nvSpPr>
          <p:spPr bwMode="auto">
            <a:xfrm>
              <a:off x="2715" y="9152"/>
              <a:ext cx="1140" cy="1170"/>
            </a:xfrm>
            <a:custGeom>
              <a:avLst/>
              <a:gdLst/>
              <a:ahLst/>
              <a:cxnLst>
                <a:cxn ang="0">
                  <a:pos x="1140" y="7"/>
                </a:cxn>
                <a:cxn ang="0">
                  <a:pos x="1120" y="0"/>
                </a:cxn>
                <a:cxn ang="0">
                  <a:pos x="989" y="145"/>
                </a:cxn>
                <a:cxn ang="0">
                  <a:pos x="917" y="66"/>
                </a:cxn>
                <a:cxn ang="0">
                  <a:pos x="806" y="7"/>
                </a:cxn>
                <a:cxn ang="0">
                  <a:pos x="570" y="20"/>
                </a:cxn>
                <a:cxn ang="0">
                  <a:pos x="288" y="171"/>
                </a:cxn>
                <a:cxn ang="0">
                  <a:pos x="79" y="421"/>
                </a:cxn>
                <a:cxn ang="0">
                  <a:pos x="0" y="730"/>
                </a:cxn>
                <a:cxn ang="0">
                  <a:pos x="59" y="966"/>
                </a:cxn>
                <a:cxn ang="0">
                  <a:pos x="216" y="1118"/>
                </a:cxn>
                <a:cxn ang="0">
                  <a:pos x="439" y="1170"/>
                </a:cxn>
                <a:cxn ang="0">
                  <a:pos x="629" y="1131"/>
                </a:cxn>
                <a:cxn ang="0">
                  <a:pos x="786" y="1032"/>
                </a:cxn>
                <a:cxn ang="0">
                  <a:pos x="910" y="881"/>
                </a:cxn>
                <a:cxn ang="0">
                  <a:pos x="956" y="769"/>
                </a:cxn>
                <a:cxn ang="0">
                  <a:pos x="950" y="736"/>
                </a:cxn>
                <a:cxn ang="0">
                  <a:pos x="924" y="743"/>
                </a:cxn>
                <a:cxn ang="0">
                  <a:pos x="904" y="796"/>
                </a:cxn>
                <a:cxn ang="0">
                  <a:pos x="832" y="934"/>
                </a:cxn>
                <a:cxn ang="0">
                  <a:pos x="649" y="1078"/>
                </a:cxn>
                <a:cxn ang="0">
                  <a:pos x="465" y="1124"/>
                </a:cxn>
                <a:cxn ang="0">
                  <a:pos x="341" y="1098"/>
                </a:cxn>
                <a:cxn ang="0">
                  <a:pos x="229" y="1026"/>
                </a:cxn>
                <a:cxn ang="0">
                  <a:pos x="157" y="888"/>
                </a:cxn>
                <a:cxn ang="0">
                  <a:pos x="157" y="717"/>
                </a:cxn>
                <a:cxn ang="0">
                  <a:pos x="203" y="493"/>
                </a:cxn>
                <a:cxn ang="0">
                  <a:pos x="341" y="243"/>
                </a:cxn>
                <a:cxn ang="0">
                  <a:pos x="524" y="105"/>
                </a:cxn>
                <a:cxn ang="0">
                  <a:pos x="734" y="53"/>
                </a:cxn>
                <a:cxn ang="0">
                  <a:pos x="897" y="105"/>
                </a:cxn>
                <a:cxn ang="0">
                  <a:pos x="982" y="257"/>
                </a:cxn>
                <a:cxn ang="0">
                  <a:pos x="996" y="408"/>
                </a:cxn>
                <a:cxn ang="0">
                  <a:pos x="989" y="454"/>
                </a:cxn>
                <a:cxn ang="0">
                  <a:pos x="1028" y="460"/>
                </a:cxn>
                <a:cxn ang="0">
                  <a:pos x="1035" y="447"/>
                </a:cxn>
                <a:cxn ang="0">
                  <a:pos x="1140" y="13"/>
                </a:cxn>
              </a:cxnLst>
              <a:rect l="0" t="0" r="r" b="b"/>
              <a:pathLst>
                <a:path w="1140" h="1170">
                  <a:moveTo>
                    <a:pt x="1140" y="13"/>
                  </a:moveTo>
                  <a:lnTo>
                    <a:pt x="1140" y="7"/>
                  </a:lnTo>
                  <a:lnTo>
                    <a:pt x="1133" y="0"/>
                  </a:lnTo>
                  <a:lnTo>
                    <a:pt x="1120" y="0"/>
                  </a:lnTo>
                  <a:lnTo>
                    <a:pt x="1100" y="20"/>
                  </a:lnTo>
                  <a:lnTo>
                    <a:pt x="989" y="145"/>
                  </a:lnTo>
                  <a:lnTo>
                    <a:pt x="976" y="125"/>
                  </a:lnTo>
                  <a:lnTo>
                    <a:pt x="917" y="66"/>
                  </a:lnTo>
                  <a:lnTo>
                    <a:pt x="865" y="33"/>
                  </a:lnTo>
                  <a:lnTo>
                    <a:pt x="806" y="7"/>
                  </a:lnTo>
                  <a:lnTo>
                    <a:pt x="721" y="0"/>
                  </a:lnTo>
                  <a:lnTo>
                    <a:pt x="570" y="20"/>
                  </a:lnTo>
                  <a:lnTo>
                    <a:pt x="419" y="79"/>
                  </a:lnTo>
                  <a:lnTo>
                    <a:pt x="288" y="171"/>
                  </a:lnTo>
                  <a:lnTo>
                    <a:pt x="170" y="289"/>
                  </a:lnTo>
                  <a:lnTo>
                    <a:pt x="79" y="421"/>
                  </a:lnTo>
                  <a:lnTo>
                    <a:pt x="20" y="572"/>
                  </a:lnTo>
                  <a:lnTo>
                    <a:pt x="0" y="730"/>
                  </a:lnTo>
                  <a:lnTo>
                    <a:pt x="13" y="855"/>
                  </a:lnTo>
                  <a:lnTo>
                    <a:pt x="59" y="966"/>
                  </a:lnTo>
                  <a:lnTo>
                    <a:pt x="125" y="1052"/>
                  </a:lnTo>
                  <a:lnTo>
                    <a:pt x="216" y="1118"/>
                  </a:lnTo>
                  <a:lnTo>
                    <a:pt x="321" y="1157"/>
                  </a:lnTo>
                  <a:lnTo>
                    <a:pt x="439" y="1170"/>
                  </a:lnTo>
                  <a:lnTo>
                    <a:pt x="537" y="1164"/>
                  </a:lnTo>
                  <a:lnTo>
                    <a:pt x="629" y="1131"/>
                  </a:lnTo>
                  <a:lnTo>
                    <a:pt x="714" y="1085"/>
                  </a:lnTo>
                  <a:lnTo>
                    <a:pt x="786" y="1032"/>
                  </a:lnTo>
                  <a:lnTo>
                    <a:pt x="858" y="953"/>
                  </a:lnTo>
                  <a:lnTo>
                    <a:pt x="910" y="881"/>
                  </a:lnTo>
                  <a:lnTo>
                    <a:pt x="943" y="815"/>
                  </a:lnTo>
                  <a:lnTo>
                    <a:pt x="956" y="769"/>
                  </a:lnTo>
                  <a:lnTo>
                    <a:pt x="963" y="750"/>
                  </a:lnTo>
                  <a:lnTo>
                    <a:pt x="950" y="736"/>
                  </a:lnTo>
                  <a:lnTo>
                    <a:pt x="930" y="736"/>
                  </a:lnTo>
                  <a:lnTo>
                    <a:pt x="924" y="743"/>
                  </a:lnTo>
                  <a:lnTo>
                    <a:pt x="924" y="750"/>
                  </a:lnTo>
                  <a:lnTo>
                    <a:pt x="904" y="796"/>
                  </a:lnTo>
                  <a:lnTo>
                    <a:pt x="878" y="861"/>
                  </a:lnTo>
                  <a:lnTo>
                    <a:pt x="832" y="934"/>
                  </a:lnTo>
                  <a:lnTo>
                    <a:pt x="760" y="1006"/>
                  </a:lnTo>
                  <a:lnTo>
                    <a:pt x="649" y="1078"/>
                  </a:lnTo>
                  <a:lnTo>
                    <a:pt x="550" y="1111"/>
                  </a:lnTo>
                  <a:lnTo>
                    <a:pt x="465" y="1124"/>
                  </a:lnTo>
                  <a:lnTo>
                    <a:pt x="400" y="1118"/>
                  </a:lnTo>
                  <a:lnTo>
                    <a:pt x="341" y="1098"/>
                  </a:lnTo>
                  <a:lnTo>
                    <a:pt x="282" y="1072"/>
                  </a:lnTo>
                  <a:lnTo>
                    <a:pt x="229" y="1026"/>
                  </a:lnTo>
                  <a:lnTo>
                    <a:pt x="184" y="966"/>
                  </a:lnTo>
                  <a:lnTo>
                    <a:pt x="157" y="888"/>
                  </a:lnTo>
                  <a:lnTo>
                    <a:pt x="151" y="789"/>
                  </a:lnTo>
                  <a:lnTo>
                    <a:pt x="157" y="717"/>
                  </a:lnTo>
                  <a:lnTo>
                    <a:pt x="170" y="612"/>
                  </a:lnTo>
                  <a:lnTo>
                    <a:pt x="203" y="493"/>
                  </a:lnTo>
                  <a:lnTo>
                    <a:pt x="262" y="368"/>
                  </a:lnTo>
                  <a:lnTo>
                    <a:pt x="341" y="243"/>
                  </a:lnTo>
                  <a:lnTo>
                    <a:pt x="426" y="165"/>
                  </a:lnTo>
                  <a:lnTo>
                    <a:pt x="524" y="105"/>
                  </a:lnTo>
                  <a:lnTo>
                    <a:pt x="629" y="66"/>
                  </a:lnTo>
                  <a:lnTo>
                    <a:pt x="734" y="53"/>
                  </a:lnTo>
                  <a:lnTo>
                    <a:pt x="825" y="66"/>
                  </a:lnTo>
                  <a:lnTo>
                    <a:pt x="897" y="105"/>
                  </a:lnTo>
                  <a:lnTo>
                    <a:pt x="950" y="171"/>
                  </a:lnTo>
                  <a:lnTo>
                    <a:pt x="982" y="257"/>
                  </a:lnTo>
                  <a:lnTo>
                    <a:pt x="996" y="362"/>
                  </a:lnTo>
                  <a:lnTo>
                    <a:pt x="996" y="408"/>
                  </a:lnTo>
                  <a:lnTo>
                    <a:pt x="989" y="421"/>
                  </a:lnTo>
                  <a:lnTo>
                    <a:pt x="989" y="454"/>
                  </a:lnTo>
                  <a:lnTo>
                    <a:pt x="996" y="460"/>
                  </a:lnTo>
                  <a:lnTo>
                    <a:pt x="1028" y="460"/>
                  </a:lnTo>
                  <a:lnTo>
                    <a:pt x="1035" y="454"/>
                  </a:lnTo>
                  <a:lnTo>
                    <a:pt x="1035" y="447"/>
                  </a:lnTo>
                  <a:lnTo>
                    <a:pt x="1041" y="428"/>
                  </a:lnTo>
                  <a:lnTo>
                    <a:pt x="1140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4" name="Freeform 388"/>
            <p:cNvSpPr>
              <a:spLocks noEditPoints="1"/>
            </p:cNvSpPr>
            <p:nvPr/>
          </p:nvSpPr>
          <p:spPr bwMode="auto">
            <a:xfrm>
              <a:off x="3828" y="9770"/>
              <a:ext cx="550" cy="762"/>
            </a:xfrm>
            <a:custGeom>
              <a:avLst/>
              <a:gdLst/>
              <a:ahLst/>
              <a:cxnLst>
                <a:cxn ang="0">
                  <a:pos x="550" y="578"/>
                </a:cxn>
                <a:cxn ang="0">
                  <a:pos x="550" y="539"/>
                </a:cxn>
                <a:cxn ang="0">
                  <a:pos x="426" y="539"/>
                </a:cxn>
                <a:cxn ang="0">
                  <a:pos x="426" y="20"/>
                </a:cxn>
                <a:cxn ang="0">
                  <a:pos x="420" y="7"/>
                </a:cxn>
                <a:cxn ang="0">
                  <a:pos x="413" y="0"/>
                </a:cxn>
                <a:cxn ang="0">
                  <a:pos x="393" y="0"/>
                </a:cxn>
                <a:cxn ang="0">
                  <a:pos x="387" y="7"/>
                </a:cxn>
                <a:cxn ang="0">
                  <a:pos x="380" y="7"/>
                </a:cxn>
                <a:cxn ang="0">
                  <a:pos x="374" y="20"/>
                </a:cxn>
                <a:cxn ang="0">
                  <a:pos x="0" y="539"/>
                </a:cxn>
                <a:cxn ang="0">
                  <a:pos x="0" y="578"/>
                </a:cxn>
                <a:cxn ang="0">
                  <a:pos x="328" y="578"/>
                </a:cxn>
                <a:cxn ang="0">
                  <a:pos x="328" y="697"/>
                </a:cxn>
                <a:cxn ang="0">
                  <a:pos x="321" y="703"/>
                </a:cxn>
                <a:cxn ang="0">
                  <a:pos x="315" y="716"/>
                </a:cxn>
                <a:cxn ang="0">
                  <a:pos x="295" y="716"/>
                </a:cxn>
                <a:cxn ang="0">
                  <a:pos x="269" y="723"/>
                </a:cxn>
                <a:cxn ang="0">
                  <a:pos x="210" y="723"/>
                </a:cxn>
                <a:cxn ang="0">
                  <a:pos x="210" y="762"/>
                </a:cxn>
                <a:cxn ang="0">
                  <a:pos x="295" y="762"/>
                </a:cxn>
                <a:cxn ang="0">
                  <a:pos x="374" y="756"/>
                </a:cxn>
                <a:cxn ang="0">
                  <a:pos x="452" y="756"/>
                </a:cxn>
                <a:cxn ang="0">
                  <a:pos x="544" y="762"/>
                </a:cxn>
                <a:cxn ang="0">
                  <a:pos x="544" y="723"/>
                </a:cxn>
                <a:cxn ang="0">
                  <a:pos x="485" y="723"/>
                </a:cxn>
                <a:cxn ang="0">
                  <a:pos x="459" y="716"/>
                </a:cxn>
                <a:cxn ang="0">
                  <a:pos x="439" y="716"/>
                </a:cxn>
                <a:cxn ang="0">
                  <a:pos x="433" y="703"/>
                </a:cxn>
                <a:cxn ang="0">
                  <a:pos x="426" y="697"/>
                </a:cxn>
                <a:cxn ang="0">
                  <a:pos x="426" y="578"/>
                </a:cxn>
                <a:cxn ang="0">
                  <a:pos x="550" y="578"/>
                </a:cxn>
                <a:cxn ang="0">
                  <a:pos x="334" y="125"/>
                </a:cxn>
                <a:cxn ang="0">
                  <a:pos x="334" y="539"/>
                </a:cxn>
                <a:cxn ang="0">
                  <a:pos x="40" y="539"/>
                </a:cxn>
                <a:cxn ang="0">
                  <a:pos x="334" y="125"/>
                </a:cxn>
              </a:cxnLst>
              <a:rect l="0" t="0" r="r" b="b"/>
              <a:pathLst>
                <a:path w="550" h="762">
                  <a:moveTo>
                    <a:pt x="550" y="578"/>
                  </a:moveTo>
                  <a:lnTo>
                    <a:pt x="550" y="539"/>
                  </a:lnTo>
                  <a:lnTo>
                    <a:pt x="426" y="539"/>
                  </a:lnTo>
                  <a:lnTo>
                    <a:pt x="426" y="20"/>
                  </a:lnTo>
                  <a:lnTo>
                    <a:pt x="420" y="7"/>
                  </a:lnTo>
                  <a:lnTo>
                    <a:pt x="413" y="0"/>
                  </a:lnTo>
                  <a:lnTo>
                    <a:pt x="393" y="0"/>
                  </a:lnTo>
                  <a:lnTo>
                    <a:pt x="387" y="7"/>
                  </a:lnTo>
                  <a:lnTo>
                    <a:pt x="380" y="7"/>
                  </a:lnTo>
                  <a:lnTo>
                    <a:pt x="374" y="20"/>
                  </a:lnTo>
                  <a:lnTo>
                    <a:pt x="0" y="539"/>
                  </a:lnTo>
                  <a:lnTo>
                    <a:pt x="0" y="578"/>
                  </a:lnTo>
                  <a:lnTo>
                    <a:pt x="328" y="578"/>
                  </a:lnTo>
                  <a:lnTo>
                    <a:pt x="328" y="697"/>
                  </a:lnTo>
                  <a:lnTo>
                    <a:pt x="321" y="703"/>
                  </a:lnTo>
                  <a:lnTo>
                    <a:pt x="315" y="716"/>
                  </a:lnTo>
                  <a:lnTo>
                    <a:pt x="295" y="716"/>
                  </a:lnTo>
                  <a:lnTo>
                    <a:pt x="269" y="723"/>
                  </a:lnTo>
                  <a:lnTo>
                    <a:pt x="210" y="723"/>
                  </a:lnTo>
                  <a:lnTo>
                    <a:pt x="210" y="762"/>
                  </a:lnTo>
                  <a:lnTo>
                    <a:pt x="295" y="762"/>
                  </a:lnTo>
                  <a:lnTo>
                    <a:pt x="374" y="756"/>
                  </a:lnTo>
                  <a:lnTo>
                    <a:pt x="452" y="756"/>
                  </a:lnTo>
                  <a:lnTo>
                    <a:pt x="544" y="762"/>
                  </a:lnTo>
                  <a:lnTo>
                    <a:pt x="544" y="723"/>
                  </a:lnTo>
                  <a:lnTo>
                    <a:pt x="485" y="723"/>
                  </a:lnTo>
                  <a:lnTo>
                    <a:pt x="459" y="716"/>
                  </a:lnTo>
                  <a:lnTo>
                    <a:pt x="439" y="716"/>
                  </a:lnTo>
                  <a:lnTo>
                    <a:pt x="433" y="703"/>
                  </a:lnTo>
                  <a:lnTo>
                    <a:pt x="426" y="697"/>
                  </a:lnTo>
                  <a:lnTo>
                    <a:pt x="426" y="578"/>
                  </a:lnTo>
                  <a:lnTo>
                    <a:pt x="550" y="578"/>
                  </a:lnTo>
                  <a:close/>
                  <a:moveTo>
                    <a:pt x="334" y="125"/>
                  </a:moveTo>
                  <a:lnTo>
                    <a:pt x="334" y="539"/>
                  </a:lnTo>
                  <a:lnTo>
                    <a:pt x="40" y="539"/>
                  </a:lnTo>
                  <a:lnTo>
                    <a:pt x="334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5" name="Freeform 389"/>
            <p:cNvSpPr>
              <a:spLocks noEditPoints="1"/>
            </p:cNvSpPr>
            <p:nvPr/>
          </p:nvSpPr>
          <p:spPr bwMode="auto">
            <a:xfrm>
              <a:off x="6205" y="9698"/>
              <a:ext cx="1068" cy="374"/>
            </a:xfrm>
            <a:custGeom>
              <a:avLst/>
              <a:gdLst/>
              <a:ahLst/>
              <a:cxnLst>
                <a:cxn ang="0">
                  <a:pos x="1015" y="66"/>
                </a:cxn>
                <a:cxn ang="0">
                  <a:pos x="1035" y="66"/>
                </a:cxn>
                <a:cxn ang="0">
                  <a:pos x="1061" y="52"/>
                </a:cxn>
                <a:cxn ang="0">
                  <a:pos x="1068" y="46"/>
                </a:cxn>
                <a:cxn ang="0">
                  <a:pos x="1068" y="20"/>
                </a:cxn>
                <a:cxn ang="0">
                  <a:pos x="1061" y="6"/>
                </a:cxn>
                <a:cxn ang="0">
                  <a:pos x="1048" y="6"/>
                </a:cxn>
                <a:cxn ang="0">
                  <a:pos x="1035" y="0"/>
                </a:cxn>
                <a:cxn ang="0">
                  <a:pos x="27" y="0"/>
                </a:cxn>
                <a:cxn ang="0">
                  <a:pos x="20" y="6"/>
                </a:cxn>
                <a:cxn ang="0">
                  <a:pos x="7" y="6"/>
                </a:cxn>
                <a:cxn ang="0">
                  <a:pos x="0" y="20"/>
                </a:cxn>
                <a:cxn ang="0">
                  <a:pos x="0" y="46"/>
                </a:cxn>
                <a:cxn ang="0">
                  <a:pos x="7" y="52"/>
                </a:cxn>
                <a:cxn ang="0">
                  <a:pos x="20" y="59"/>
                </a:cxn>
                <a:cxn ang="0">
                  <a:pos x="27" y="66"/>
                </a:cxn>
                <a:cxn ang="0">
                  <a:pos x="53" y="66"/>
                </a:cxn>
                <a:cxn ang="0">
                  <a:pos x="1015" y="66"/>
                </a:cxn>
                <a:cxn ang="0">
                  <a:pos x="1015" y="374"/>
                </a:cxn>
                <a:cxn ang="0">
                  <a:pos x="1048" y="374"/>
                </a:cxn>
                <a:cxn ang="0">
                  <a:pos x="1061" y="368"/>
                </a:cxn>
                <a:cxn ang="0">
                  <a:pos x="1068" y="361"/>
                </a:cxn>
                <a:cxn ang="0">
                  <a:pos x="1068" y="328"/>
                </a:cxn>
                <a:cxn ang="0">
                  <a:pos x="1061" y="322"/>
                </a:cxn>
                <a:cxn ang="0">
                  <a:pos x="1048" y="315"/>
                </a:cxn>
                <a:cxn ang="0">
                  <a:pos x="20" y="315"/>
                </a:cxn>
                <a:cxn ang="0">
                  <a:pos x="7" y="322"/>
                </a:cxn>
                <a:cxn ang="0">
                  <a:pos x="0" y="328"/>
                </a:cxn>
                <a:cxn ang="0">
                  <a:pos x="0" y="355"/>
                </a:cxn>
                <a:cxn ang="0">
                  <a:pos x="7" y="368"/>
                </a:cxn>
                <a:cxn ang="0">
                  <a:pos x="20" y="374"/>
                </a:cxn>
                <a:cxn ang="0">
                  <a:pos x="53" y="374"/>
                </a:cxn>
                <a:cxn ang="0">
                  <a:pos x="1015" y="374"/>
                </a:cxn>
              </a:cxnLst>
              <a:rect l="0" t="0" r="r" b="b"/>
              <a:pathLst>
                <a:path w="1068" h="374">
                  <a:moveTo>
                    <a:pt x="1015" y="66"/>
                  </a:moveTo>
                  <a:lnTo>
                    <a:pt x="1035" y="66"/>
                  </a:lnTo>
                  <a:lnTo>
                    <a:pt x="1061" y="52"/>
                  </a:lnTo>
                  <a:lnTo>
                    <a:pt x="1068" y="46"/>
                  </a:lnTo>
                  <a:lnTo>
                    <a:pt x="1068" y="20"/>
                  </a:lnTo>
                  <a:lnTo>
                    <a:pt x="1061" y="6"/>
                  </a:lnTo>
                  <a:lnTo>
                    <a:pt x="1048" y="6"/>
                  </a:lnTo>
                  <a:lnTo>
                    <a:pt x="1035" y="0"/>
                  </a:lnTo>
                  <a:lnTo>
                    <a:pt x="27" y="0"/>
                  </a:lnTo>
                  <a:lnTo>
                    <a:pt x="20" y="6"/>
                  </a:lnTo>
                  <a:lnTo>
                    <a:pt x="7" y="6"/>
                  </a:lnTo>
                  <a:lnTo>
                    <a:pt x="0" y="20"/>
                  </a:lnTo>
                  <a:lnTo>
                    <a:pt x="0" y="46"/>
                  </a:lnTo>
                  <a:lnTo>
                    <a:pt x="7" y="52"/>
                  </a:lnTo>
                  <a:lnTo>
                    <a:pt x="20" y="59"/>
                  </a:lnTo>
                  <a:lnTo>
                    <a:pt x="27" y="66"/>
                  </a:lnTo>
                  <a:lnTo>
                    <a:pt x="53" y="66"/>
                  </a:lnTo>
                  <a:lnTo>
                    <a:pt x="1015" y="66"/>
                  </a:lnTo>
                  <a:close/>
                  <a:moveTo>
                    <a:pt x="1015" y="374"/>
                  </a:moveTo>
                  <a:lnTo>
                    <a:pt x="1048" y="374"/>
                  </a:lnTo>
                  <a:lnTo>
                    <a:pt x="1061" y="368"/>
                  </a:lnTo>
                  <a:lnTo>
                    <a:pt x="1068" y="361"/>
                  </a:lnTo>
                  <a:lnTo>
                    <a:pt x="1068" y="328"/>
                  </a:lnTo>
                  <a:lnTo>
                    <a:pt x="1061" y="322"/>
                  </a:lnTo>
                  <a:lnTo>
                    <a:pt x="1048" y="315"/>
                  </a:lnTo>
                  <a:lnTo>
                    <a:pt x="20" y="315"/>
                  </a:lnTo>
                  <a:lnTo>
                    <a:pt x="7" y="322"/>
                  </a:lnTo>
                  <a:lnTo>
                    <a:pt x="0" y="328"/>
                  </a:lnTo>
                  <a:lnTo>
                    <a:pt x="0" y="355"/>
                  </a:lnTo>
                  <a:lnTo>
                    <a:pt x="7" y="368"/>
                  </a:lnTo>
                  <a:lnTo>
                    <a:pt x="20" y="374"/>
                  </a:lnTo>
                  <a:lnTo>
                    <a:pt x="53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6" name="Freeform 390"/>
            <p:cNvSpPr>
              <a:spLocks/>
            </p:cNvSpPr>
            <p:nvPr/>
          </p:nvSpPr>
          <p:spPr bwMode="auto">
            <a:xfrm>
              <a:off x="9034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3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9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4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9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7" name="Freeform 391"/>
            <p:cNvSpPr>
              <a:spLocks/>
            </p:cNvSpPr>
            <p:nvPr/>
          </p:nvSpPr>
          <p:spPr bwMode="auto">
            <a:xfrm>
              <a:off x="10652" y="9783"/>
              <a:ext cx="406" cy="749"/>
            </a:xfrm>
            <a:custGeom>
              <a:avLst/>
              <a:gdLst/>
              <a:ahLst/>
              <a:cxnLst>
                <a:cxn ang="0">
                  <a:pos x="255" y="33"/>
                </a:cxn>
                <a:cxn ang="0">
                  <a:pos x="255" y="13"/>
                </a:cxn>
                <a:cxn ang="0">
                  <a:pos x="248" y="7"/>
                </a:cxn>
                <a:cxn ang="0">
                  <a:pos x="235" y="0"/>
                </a:cxn>
                <a:cxn ang="0">
                  <a:pos x="216" y="0"/>
                </a:cxn>
                <a:cxn ang="0">
                  <a:pos x="157" y="40"/>
                </a:cxn>
                <a:cxn ang="0">
                  <a:pos x="98" y="66"/>
                </a:cxn>
                <a:cxn ang="0">
                  <a:pos x="39" y="73"/>
                </a:cxn>
                <a:cxn ang="0">
                  <a:pos x="0" y="73"/>
                </a:cxn>
                <a:cxn ang="0">
                  <a:pos x="0" y="112"/>
                </a:cxn>
                <a:cxn ang="0">
                  <a:pos x="39" y="112"/>
                </a:cxn>
                <a:cxn ang="0">
                  <a:pos x="98" y="105"/>
                </a:cxn>
                <a:cxn ang="0">
                  <a:pos x="163" y="79"/>
                </a:cxn>
                <a:cxn ang="0">
                  <a:pos x="163" y="684"/>
                </a:cxn>
                <a:cxn ang="0">
                  <a:pos x="150" y="697"/>
                </a:cxn>
                <a:cxn ang="0">
                  <a:pos x="111" y="703"/>
                </a:cxn>
                <a:cxn ang="0">
                  <a:pos x="45" y="710"/>
                </a:cxn>
                <a:cxn ang="0">
                  <a:pos x="6" y="710"/>
                </a:cxn>
                <a:cxn ang="0">
                  <a:pos x="6" y="749"/>
                </a:cxn>
                <a:cxn ang="0">
                  <a:pos x="98" y="749"/>
                </a:cxn>
                <a:cxn ang="0">
                  <a:pos x="157" y="743"/>
                </a:cxn>
                <a:cxn ang="0">
                  <a:pos x="248" y="743"/>
                </a:cxn>
                <a:cxn ang="0">
                  <a:pos x="307" y="749"/>
                </a:cxn>
                <a:cxn ang="0">
                  <a:pos x="406" y="749"/>
                </a:cxn>
                <a:cxn ang="0">
                  <a:pos x="406" y="710"/>
                </a:cxn>
                <a:cxn ang="0">
                  <a:pos x="366" y="710"/>
                </a:cxn>
                <a:cxn ang="0">
                  <a:pos x="301" y="703"/>
                </a:cxn>
                <a:cxn ang="0">
                  <a:pos x="268" y="697"/>
                </a:cxn>
                <a:cxn ang="0">
                  <a:pos x="255" y="684"/>
                </a:cxn>
                <a:cxn ang="0">
                  <a:pos x="255" y="657"/>
                </a:cxn>
                <a:cxn ang="0">
                  <a:pos x="255" y="33"/>
                </a:cxn>
              </a:cxnLst>
              <a:rect l="0" t="0" r="r" b="b"/>
              <a:pathLst>
                <a:path w="406" h="749">
                  <a:moveTo>
                    <a:pt x="255" y="33"/>
                  </a:moveTo>
                  <a:lnTo>
                    <a:pt x="255" y="13"/>
                  </a:lnTo>
                  <a:lnTo>
                    <a:pt x="248" y="7"/>
                  </a:lnTo>
                  <a:lnTo>
                    <a:pt x="235" y="0"/>
                  </a:lnTo>
                  <a:lnTo>
                    <a:pt x="216" y="0"/>
                  </a:lnTo>
                  <a:lnTo>
                    <a:pt x="157" y="40"/>
                  </a:lnTo>
                  <a:lnTo>
                    <a:pt x="98" y="66"/>
                  </a:lnTo>
                  <a:lnTo>
                    <a:pt x="39" y="73"/>
                  </a:lnTo>
                  <a:lnTo>
                    <a:pt x="0" y="73"/>
                  </a:lnTo>
                  <a:lnTo>
                    <a:pt x="0" y="112"/>
                  </a:lnTo>
                  <a:lnTo>
                    <a:pt x="39" y="112"/>
                  </a:lnTo>
                  <a:lnTo>
                    <a:pt x="98" y="105"/>
                  </a:lnTo>
                  <a:lnTo>
                    <a:pt x="163" y="79"/>
                  </a:lnTo>
                  <a:lnTo>
                    <a:pt x="163" y="684"/>
                  </a:lnTo>
                  <a:lnTo>
                    <a:pt x="150" y="697"/>
                  </a:lnTo>
                  <a:lnTo>
                    <a:pt x="111" y="703"/>
                  </a:lnTo>
                  <a:lnTo>
                    <a:pt x="45" y="710"/>
                  </a:lnTo>
                  <a:lnTo>
                    <a:pt x="6" y="710"/>
                  </a:lnTo>
                  <a:lnTo>
                    <a:pt x="6" y="749"/>
                  </a:lnTo>
                  <a:lnTo>
                    <a:pt x="98" y="749"/>
                  </a:lnTo>
                  <a:lnTo>
                    <a:pt x="157" y="743"/>
                  </a:lnTo>
                  <a:lnTo>
                    <a:pt x="248" y="743"/>
                  </a:lnTo>
                  <a:lnTo>
                    <a:pt x="307" y="749"/>
                  </a:lnTo>
                  <a:lnTo>
                    <a:pt x="406" y="749"/>
                  </a:lnTo>
                  <a:lnTo>
                    <a:pt x="406" y="710"/>
                  </a:lnTo>
                  <a:lnTo>
                    <a:pt x="366" y="710"/>
                  </a:lnTo>
                  <a:lnTo>
                    <a:pt x="301" y="703"/>
                  </a:lnTo>
                  <a:lnTo>
                    <a:pt x="268" y="697"/>
                  </a:lnTo>
                  <a:lnTo>
                    <a:pt x="255" y="684"/>
                  </a:lnTo>
                  <a:lnTo>
                    <a:pt x="255" y="657"/>
                  </a:lnTo>
                  <a:lnTo>
                    <a:pt x="25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8" name="Freeform 392"/>
            <p:cNvSpPr>
              <a:spLocks/>
            </p:cNvSpPr>
            <p:nvPr/>
          </p:nvSpPr>
          <p:spPr bwMode="auto">
            <a:xfrm>
              <a:off x="11732" y="9856"/>
              <a:ext cx="982" cy="65"/>
            </a:xfrm>
            <a:custGeom>
              <a:avLst/>
              <a:gdLst/>
              <a:ahLst/>
              <a:cxnLst>
                <a:cxn ang="0">
                  <a:pos x="930" y="65"/>
                </a:cxn>
                <a:cxn ang="0">
                  <a:pos x="956" y="65"/>
                </a:cxn>
                <a:cxn ang="0">
                  <a:pos x="963" y="59"/>
                </a:cxn>
                <a:cxn ang="0">
                  <a:pos x="976" y="52"/>
                </a:cxn>
                <a:cxn ang="0">
                  <a:pos x="982" y="46"/>
                </a:cxn>
                <a:cxn ang="0">
                  <a:pos x="982" y="19"/>
                </a:cxn>
                <a:cxn ang="0">
                  <a:pos x="976" y="6"/>
                </a:cxn>
                <a:cxn ang="0">
                  <a:pos x="963" y="0"/>
                </a:cxn>
                <a:cxn ang="0">
                  <a:pos x="20" y="0"/>
                </a:cxn>
                <a:cxn ang="0">
                  <a:pos x="13" y="6"/>
                </a:cxn>
                <a:cxn ang="0">
                  <a:pos x="0" y="32"/>
                </a:cxn>
                <a:cxn ang="0">
                  <a:pos x="7" y="46"/>
                </a:cxn>
                <a:cxn ang="0">
                  <a:pos x="20" y="59"/>
                </a:cxn>
                <a:cxn ang="0">
                  <a:pos x="33" y="59"/>
                </a:cxn>
                <a:cxn ang="0">
                  <a:pos x="46" y="65"/>
                </a:cxn>
                <a:cxn ang="0">
                  <a:pos x="52" y="65"/>
                </a:cxn>
                <a:cxn ang="0">
                  <a:pos x="930" y="65"/>
                </a:cxn>
              </a:cxnLst>
              <a:rect l="0" t="0" r="r" b="b"/>
              <a:pathLst>
                <a:path w="982" h="65">
                  <a:moveTo>
                    <a:pt x="930" y="65"/>
                  </a:moveTo>
                  <a:lnTo>
                    <a:pt x="956" y="65"/>
                  </a:lnTo>
                  <a:lnTo>
                    <a:pt x="963" y="59"/>
                  </a:lnTo>
                  <a:lnTo>
                    <a:pt x="976" y="52"/>
                  </a:lnTo>
                  <a:lnTo>
                    <a:pt x="982" y="46"/>
                  </a:lnTo>
                  <a:lnTo>
                    <a:pt x="982" y="19"/>
                  </a:lnTo>
                  <a:lnTo>
                    <a:pt x="976" y="6"/>
                  </a:lnTo>
                  <a:lnTo>
                    <a:pt x="963" y="0"/>
                  </a:lnTo>
                  <a:lnTo>
                    <a:pt x="20" y="0"/>
                  </a:lnTo>
                  <a:lnTo>
                    <a:pt x="13" y="6"/>
                  </a:lnTo>
                  <a:lnTo>
                    <a:pt x="0" y="32"/>
                  </a:lnTo>
                  <a:lnTo>
                    <a:pt x="7" y="46"/>
                  </a:lnTo>
                  <a:lnTo>
                    <a:pt x="20" y="59"/>
                  </a:lnTo>
                  <a:lnTo>
                    <a:pt x="33" y="59"/>
                  </a:lnTo>
                  <a:lnTo>
                    <a:pt x="46" y="65"/>
                  </a:lnTo>
                  <a:lnTo>
                    <a:pt x="52" y="65"/>
                  </a:lnTo>
                  <a:lnTo>
                    <a:pt x="930" y="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29" name="Freeform 393"/>
            <p:cNvSpPr>
              <a:spLocks/>
            </p:cNvSpPr>
            <p:nvPr/>
          </p:nvSpPr>
          <p:spPr bwMode="auto">
            <a:xfrm>
              <a:off x="13277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2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7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1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7" y="1071"/>
                </a:cxn>
                <a:cxn ang="0">
                  <a:pos x="7" y="1098"/>
                </a:cxn>
                <a:cxn ang="0">
                  <a:pos x="105" y="1104"/>
                </a:cxn>
                <a:cxn ang="0">
                  <a:pos x="269" y="1104"/>
                </a:cxn>
                <a:cxn ang="0">
                  <a:pos x="374" y="1098"/>
                </a:cxn>
                <a:cxn ang="0">
                  <a:pos x="380" y="1058"/>
                </a:cxn>
                <a:cxn ang="0">
                  <a:pos x="361" y="1052"/>
                </a:cxn>
                <a:cxn ang="0">
                  <a:pos x="295" y="1045"/>
                </a:cxn>
                <a:cxn ang="0">
                  <a:pos x="249" y="1012"/>
                </a:cxn>
                <a:cxn ang="0">
                  <a:pos x="243" y="960"/>
                </a:cxn>
                <a:cxn ang="0">
                  <a:pos x="465" y="66"/>
                </a:cxn>
                <a:cxn ang="0">
                  <a:pos x="609" y="1091"/>
                </a:cxn>
                <a:cxn ang="0">
                  <a:pos x="642" y="1104"/>
                </a:cxn>
                <a:cxn ang="0">
                  <a:pos x="662" y="1085"/>
                </a:cxn>
                <a:cxn ang="0">
                  <a:pos x="1317" y="53"/>
                </a:cxn>
                <a:cxn ang="0">
                  <a:pos x="1074" y="1019"/>
                </a:cxn>
                <a:cxn ang="0">
                  <a:pos x="1015" y="1052"/>
                </a:cxn>
                <a:cxn ang="0">
                  <a:pos x="911" y="1058"/>
                </a:cxn>
                <a:cxn ang="0">
                  <a:pos x="898" y="1071"/>
                </a:cxn>
                <a:cxn ang="0">
                  <a:pos x="911" y="1104"/>
                </a:cxn>
                <a:cxn ang="0">
                  <a:pos x="1055" y="1098"/>
                </a:cxn>
                <a:cxn ang="0">
                  <a:pos x="1317" y="1104"/>
                </a:cxn>
                <a:cxn ang="0">
                  <a:pos x="1343" y="1098"/>
                </a:cxn>
                <a:cxn ang="0">
                  <a:pos x="1349" y="1058"/>
                </a:cxn>
                <a:cxn ang="0">
                  <a:pos x="1323" y="1052"/>
                </a:cxn>
                <a:cxn ang="0">
                  <a:pos x="1212" y="1045"/>
                </a:cxn>
                <a:cxn ang="0">
                  <a:pos x="1199" y="1025"/>
                </a:cxn>
                <a:cxn ang="0">
                  <a:pos x="1205" y="1006"/>
                </a:cxn>
                <a:cxn ang="0">
                  <a:pos x="1421" y="125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2" y="53"/>
                  </a:lnTo>
                  <a:lnTo>
                    <a:pt x="1605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8" y="953"/>
                  </a:lnTo>
                  <a:lnTo>
                    <a:pt x="583" y="40"/>
                  </a:lnTo>
                  <a:lnTo>
                    <a:pt x="577" y="20"/>
                  </a:lnTo>
                  <a:lnTo>
                    <a:pt x="577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1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9" y="1045"/>
                  </a:lnTo>
                  <a:lnTo>
                    <a:pt x="33" y="1052"/>
                  </a:lnTo>
                  <a:lnTo>
                    <a:pt x="27" y="1052"/>
                  </a:lnTo>
                  <a:lnTo>
                    <a:pt x="20" y="1058"/>
                  </a:lnTo>
                  <a:lnTo>
                    <a:pt x="7" y="1058"/>
                  </a:lnTo>
                  <a:lnTo>
                    <a:pt x="7" y="1071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7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4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1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3" y="986"/>
                  </a:lnTo>
                  <a:lnTo>
                    <a:pt x="243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9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7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5" y="1039"/>
                  </a:lnTo>
                  <a:lnTo>
                    <a:pt x="1015" y="1052"/>
                  </a:lnTo>
                  <a:lnTo>
                    <a:pt x="924" y="1052"/>
                  </a:lnTo>
                  <a:lnTo>
                    <a:pt x="911" y="1058"/>
                  </a:lnTo>
                  <a:lnTo>
                    <a:pt x="904" y="1058"/>
                  </a:lnTo>
                  <a:lnTo>
                    <a:pt x="898" y="1071"/>
                  </a:lnTo>
                  <a:lnTo>
                    <a:pt x="898" y="1091"/>
                  </a:lnTo>
                  <a:lnTo>
                    <a:pt x="911" y="1104"/>
                  </a:lnTo>
                  <a:lnTo>
                    <a:pt x="983" y="1104"/>
                  </a:lnTo>
                  <a:lnTo>
                    <a:pt x="1055" y="1098"/>
                  </a:lnTo>
                  <a:lnTo>
                    <a:pt x="1120" y="1098"/>
                  </a:lnTo>
                  <a:lnTo>
                    <a:pt x="1317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9" y="1025"/>
                  </a:lnTo>
                  <a:lnTo>
                    <a:pt x="1199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0" name="Freeform 394"/>
            <p:cNvSpPr>
              <a:spLocks/>
            </p:cNvSpPr>
            <p:nvPr/>
          </p:nvSpPr>
          <p:spPr bwMode="auto">
            <a:xfrm>
              <a:off x="14842" y="9783"/>
              <a:ext cx="498" cy="749"/>
            </a:xfrm>
            <a:custGeom>
              <a:avLst/>
              <a:gdLst/>
              <a:ahLst/>
              <a:cxnLst>
                <a:cxn ang="0">
                  <a:pos x="498" y="546"/>
                </a:cxn>
                <a:cxn ang="0">
                  <a:pos x="459" y="546"/>
                </a:cxn>
                <a:cxn ang="0">
                  <a:pos x="459" y="559"/>
                </a:cxn>
                <a:cxn ang="0">
                  <a:pos x="433" y="638"/>
                </a:cxn>
                <a:cxn ang="0">
                  <a:pos x="426" y="644"/>
                </a:cxn>
                <a:cxn ang="0">
                  <a:pos x="406" y="651"/>
                </a:cxn>
                <a:cxn ang="0">
                  <a:pos x="112" y="651"/>
                </a:cxn>
                <a:cxn ang="0">
                  <a:pos x="171" y="598"/>
                </a:cxn>
                <a:cxn ang="0">
                  <a:pos x="223" y="559"/>
                </a:cxn>
                <a:cxn ang="0">
                  <a:pos x="262" y="526"/>
                </a:cxn>
                <a:cxn ang="0">
                  <a:pos x="295" y="493"/>
                </a:cxn>
                <a:cxn ang="0">
                  <a:pos x="334" y="467"/>
                </a:cxn>
                <a:cxn ang="0">
                  <a:pos x="393" y="414"/>
                </a:cxn>
                <a:cxn ang="0">
                  <a:pos x="446" y="355"/>
                </a:cxn>
                <a:cxn ang="0">
                  <a:pos x="485" y="296"/>
                </a:cxn>
                <a:cxn ang="0">
                  <a:pos x="498" y="217"/>
                </a:cxn>
                <a:cxn ang="0">
                  <a:pos x="485" y="145"/>
                </a:cxn>
                <a:cxn ang="0">
                  <a:pos x="446" y="86"/>
                </a:cxn>
                <a:cxn ang="0">
                  <a:pos x="387" y="40"/>
                </a:cxn>
                <a:cxn ang="0">
                  <a:pos x="315" y="7"/>
                </a:cxn>
                <a:cxn ang="0">
                  <a:pos x="236" y="0"/>
                </a:cxn>
                <a:cxn ang="0">
                  <a:pos x="158" y="13"/>
                </a:cxn>
                <a:cxn ang="0">
                  <a:pos x="92" y="40"/>
                </a:cxn>
                <a:cxn ang="0">
                  <a:pos x="40" y="86"/>
                </a:cxn>
                <a:cxn ang="0">
                  <a:pos x="7" y="138"/>
                </a:cxn>
                <a:cxn ang="0">
                  <a:pos x="0" y="204"/>
                </a:cxn>
                <a:cxn ang="0">
                  <a:pos x="0" y="224"/>
                </a:cxn>
                <a:cxn ang="0">
                  <a:pos x="7" y="243"/>
                </a:cxn>
                <a:cxn ang="0">
                  <a:pos x="33" y="257"/>
                </a:cxn>
                <a:cxn ang="0">
                  <a:pos x="40" y="263"/>
                </a:cxn>
                <a:cxn ang="0">
                  <a:pos x="72" y="263"/>
                </a:cxn>
                <a:cxn ang="0">
                  <a:pos x="92" y="257"/>
                </a:cxn>
                <a:cxn ang="0">
                  <a:pos x="105" y="243"/>
                </a:cxn>
                <a:cxn ang="0">
                  <a:pos x="112" y="230"/>
                </a:cxn>
                <a:cxn ang="0">
                  <a:pos x="118" y="204"/>
                </a:cxn>
                <a:cxn ang="0">
                  <a:pos x="118" y="184"/>
                </a:cxn>
                <a:cxn ang="0">
                  <a:pos x="112" y="171"/>
                </a:cxn>
                <a:cxn ang="0">
                  <a:pos x="92" y="151"/>
                </a:cxn>
                <a:cxn ang="0">
                  <a:pos x="72" y="145"/>
                </a:cxn>
                <a:cxn ang="0">
                  <a:pos x="53" y="145"/>
                </a:cxn>
                <a:cxn ang="0">
                  <a:pos x="86" y="92"/>
                </a:cxn>
                <a:cxn ang="0">
                  <a:pos x="125" y="66"/>
                </a:cxn>
                <a:cxn ang="0">
                  <a:pos x="171" y="46"/>
                </a:cxn>
                <a:cxn ang="0">
                  <a:pos x="217" y="40"/>
                </a:cxn>
                <a:cxn ang="0">
                  <a:pos x="275" y="53"/>
                </a:cxn>
                <a:cxn ang="0">
                  <a:pos x="328" y="79"/>
                </a:cxn>
                <a:cxn ang="0">
                  <a:pos x="361" y="119"/>
                </a:cxn>
                <a:cxn ang="0">
                  <a:pos x="380" y="165"/>
                </a:cxn>
                <a:cxn ang="0">
                  <a:pos x="387" y="217"/>
                </a:cxn>
                <a:cxn ang="0">
                  <a:pos x="374" y="289"/>
                </a:cxn>
                <a:cxn ang="0">
                  <a:pos x="347" y="349"/>
                </a:cxn>
                <a:cxn ang="0">
                  <a:pos x="315" y="401"/>
                </a:cxn>
                <a:cxn ang="0">
                  <a:pos x="0" y="717"/>
                </a:cxn>
                <a:cxn ang="0">
                  <a:pos x="0" y="749"/>
                </a:cxn>
                <a:cxn ang="0">
                  <a:pos x="465" y="749"/>
                </a:cxn>
                <a:cxn ang="0">
                  <a:pos x="498" y="546"/>
                </a:cxn>
              </a:cxnLst>
              <a:rect l="0" t="0" r="r" b="b"/>
              <a:pathLst>
                <a:path w="498" h="749">
                  <a:moveTo>
                    <a:pt x="498" y="546"/>
                  </a:moveTo>
                  <a:lnTo>
                    <a:pt x="459" y="546"/>
                  </a:lnTo>
                  <a:lnTo>
                    <a:pt x="459" y="559"/>
                  </a:lnTo>
                  <a:lnTo>
                    <a:pt x="433" y="638"/>
                  </a:lnTo>
                  <a:lnTo>
                    <a:pt x="426" y="644"/>
                  </a:lnTo>
                  <a:lnTo>
                    <a:pt x="406" y="651"/>
                  </a:lnTo>
                  <a:lnTo>
                    <a:pt x="112" y="651"/>
                  </a:lnTo>
                  <a:lnTo>
                    <a:pt x="171" y="598"/>
                  </a:lnTo>
                  <a:lnTo>
                    <a:pt x="223" y="559"/>
                  </a:lnTo>
                  <a:lnTo>
                    <a:pt x="262" y="526"/>
                  </a:lnTo>
                  <a:lnTo>
                    <a:pt x="295" y="493"/>
                  </a:lnTo>
                  <a:lnTo>
                    <a:pt x="334" y="467"/>
                  </a:lnTo>
                  <a:lnTo>
                    <a:pt x="393" y="414"/>
                  </a:lnTo>
                  <a:lnTo>
                    <a:pt x="446" y="355"/>
                  </a:lnTo>
                  <a:lnTo>
                    <a:pt x="485" y="296"/>
                  </a:lnTo>
                  <a:lnTo>
                    <a:pt x="498" y="217"/>
                  </a:lnTo>
                  <a:lnTo>
                    <a:pt x="485" y="145"/>
                  </a:lnTo>
                  <a:lnTo>
                    <a:pt x="446" y="86"/>
                  </a:lnTo>
                  <a:lnTo>
                    <a:pt x="387" y="40"/>
                  </a:lnTo>
                  <a:lnTo>
                    <a:pt x="315" y="7"/>
                  </a:lnTo>
                  <a:lnTo>
                    <a:pt x="236" y="0"/>
                  </a:lnTo>
                  <a:lnTo>
                    <a:pt x="158" y="13"/>
                  </a:lnTo>
                  <a:lnTo>
                    <a:pt x="92" y="40"/>
                  </a:lnTo>
                  <a:lnTo>
                    <a:pt x="40" y="86"/>
                  </a:lnTo>
                  <a:lnTo>
                    <a:pt x="7" y="138"/>
                  </a:lnTo>
                  <a:lnTo>
                    <a:pt x="0" y="204"/>
                  </a:lnTo>
                  <a:lnTo>
                    <a:pt x="0" y="224"/>
                  </a:lnTo>
                  <a:lnTo>
                    <a:pt x="7" y="243"/>
                  </a:lnTo>
                  <a:lnTo>
                    <a:pt x="33" y="257"/>
                  </a:lnTo>
                  <a:lnTo>
                    <a:pt x="40" y="263"/>
                  </a:lnTo>
                  <a:lnTo>
                    <a:pt x="72" y="263"/>
                  </a:lnTo>
                  <a:lnTo>
                    <a:pt x="92" y="257"/>
                  </a:lnTo>
                  <a:lnTo>
                    <a:pt x="105" y="243"/>
                  </a:lnTo>
                  <a:lnTo>
                    <a:pt x="112" y="230"/>
                  </a:lnTo>
                  <a:lnTo>
                    <a:pt x="118" y="204"/>
                  </a:lnTo>
                  <a:lnTo>
                    <a:pt x="118" y="184"/>
                  </a:lnTo>
                  <a:lnTo>
                    <a:pt x="112" y="171"/>
                  </a:lnTo>
                  <a:lnTo>
                    <a:pt x="92" y="151"/>
                  </a:lnTo>
                  <a:lnTo>
                    <a:pt x="72" y="145"/>
                  </a:lnTo>
                  <a:lnTo>
                    <a:pt x="53" y="145"/>
                  </a:lnTo>
                  <a:lnTo>
                    <a:pt x="86" y="92"/>
                  </a:lnTo>
                  <a:lnTo>
                    <a:pt x="125" y="66"/>
                  </a:lnTo>
                  <a:lnTo>
                    <a:pt x="171" y="46"/>
                  </a:lnTo>
                  <a:lnTo>
                    <a:pt x="217" y="40"/>
                  </a:lnTo>
                  <a:lnTo>
                    <a:pt x="275" y="53"/>
                  </a:lnTo>
                  <a:lnTo>
                    <a:pt x="328" y="79"/>
                  </a:lnTo>
                  <a:lnTo>
                    <a:pt x="361" y="119"/>
                  </a:lnTo>
                  <a:lnTo>
                    <a:pt x="380" y="165"/>
                  </a:lnTo>
                  <a:lnTo>
                    <a:pt x="387" y="217"/>
                  </a:lnTo>
                  <a:lnTo>
                    <a:pt x="374" y="289"/>
                  </a:lnTo>
                  <a:lnTo>
                    <a:pt x="347" y="349"/>
                  </a:lnTo>
                  <a:lnTo>
                    <a:pt x="315" y="401"/>
                  </a:lnTo>
                  <a:lnTo>
                    <a:pt x="0" y="717"/>
                  </a:lnTo>
                  <a:lnTo>
                    <a:pt x="0" y="749"/>
                  </a:lnTo>
                  <a:lnTo>
                    <a:pt x="465" y="749"/>
                  </a:lnTo>
                  <a:lnTo>
                    <a:pt x="498" y="5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1" name="Freeform 395"/>
            <p:cNvSpPr>
              <a:spLocks/>
            </p:cNvSpPr>
            <p:nvPr/>
          </p:nvSpPr>
          <p:spPr bwMode="auto">
            <a:xfrm>
              <a:off x="15943" y="9349"/>
              <a:ext cx="1067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4" y="572"/>
                </a:cxn>
                <a:cxn ang="0">
                  <a:pos x="1060" y="559"/>
                </a:cxn>
                <a:cxn ang="0">
                  <a:pos x="1067" y="553"/>
                </a:cxn>
                <a:cxn ang="0">
                  <a:pos x="1067" y="526"/>
                </a:cxn>
                <a:cxn ang="0">
                  <a:pos x="1060" y="513"/>
                </a:cxn>
                <a:cxn ang="0">
                  <a:pos x="1047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6" y="7"/>
                </a:cxn>
                <a:cxn ang="0">
                  <a:pos x="550" y="0"/>
                </a:cxn>
                <a:cxn ang="0">
                  <a:pos x="517" y="0"/>
                </a:cxn>
                <a:cxn ang="0">
                  <a:pos x="510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19" y="507"/>
                </a:cxn>
                <a:cxn ang="0">
                  <a:pos x="6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6" y="559"/>
                </a:cxn>
                <a:cxn ang="0">
                  <a:pos x="19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7" y="1072"/>
                </a:cxn>
                <a:cxn ang="0">
                  <a:pos x="543" y="1072"/>
                </a:cxn>
                <a:cxn ang="0">
                  <a:pos x="556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7" h="1072">
                  <a:moveTo>
                    <a:pt x="563" y="572"/>
                  </a:moveTo>
                  <a:lnTo>
                    <a:pt x="1034" y="572"/>
                  </a:lnTo>
                  <a:lnTo>
                    <a:pt x="1060" y="559"/>
                  </a:lnTo>
                  <a:lnTo>
                    <a:pt x="1067" y="553"/>
                  </a:lnTo>
                  <a:lnTo>
                    <a:pt x="1067" y="526"/>
                  </a:lnTo>
                  <a:lnTo>
                    <a:pt x="1060" y="513"/>
                  </a:lnTo>
                  <a:lnTo>
                    <a:pt x="1047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6" y="7"/>
                  </a:lnTo>
                  <a:lnTo>
                    <a:pt x="550" y="0"/>
                  </a:lnTo>
                  <a:lnTo>
                    <a:pt x="517" y="0"/>
                  </a:lnTo>
                  <a:lnTo>
                    <a:pt x="510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19" y="507"/>
                  </a:lnTo>
                  <a:lnTo>
                    <a:pt x="6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6" y="559"/>
                  </a:lnTo>
                  <a:lnTo>
                    <a:pt x="19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7" y="1072"/>
                  </a:lnTo>
                  <a:lnTo>
                    <a:pt x="543" y="1072"/>
                  </a:lnTo>
                  <a:lnTo>
                    <a:pt x="556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2" name="Freeform 396"/>
            <p:cNvSpPr>
              <a:spLocks/>
            </p:cNvSpPr>
            <p:nvPr/>
          </p:nvSpPr>
          <p:spPr bwMode="auto">
            <a:xfrm>
              <a:off x="17527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7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9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3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20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4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4" y="1052"/>
                </a:cxn>
                <a:cxn ang="0">
                  <a:pos x="262" y="1032"/>
                </a:cxn>
                <a:cxn ang="0">
                  <a:pos x="242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3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8" y="1012"/>
                </a:cxn>
                <a:cxn ang="0">
                  <a:pos x="1212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9" y="53"/>
                  </a:lnTo>
                  <a:lnTo>
                    <a:pt x="1591" y="53"/>
                  </a:lnTo>
                  <a:lnTo>
                    <a:pt x="1604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10" y="7"/>
                  </a:lnTo>
                  <a:lnTo>
                    <a:pt x="1297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2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9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3" y="72"/>
                  </a:lnTo>
                  <a:lnTo>
                    <a:pt x="413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20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7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4" y="1098"/>
                  </a:lnTo>
                  <a:lnTo>
                    <a:pt x="269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4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2" y="986"/>
                  </a:lnTo>
                  <a:lnTo>
                    <a:pt x="242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2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3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3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2" y="1045"/>
                  </a:lnTo>
                  <a:lnTo>
                    <a:pt x="1205" y="1039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6"/>
                  </a:lnTo>
                  <a:lnTo>
                    <a:pt x="1212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3" name="Freeform 397"/>
            <p:cNvSpPr>
              <a:spLocks/>
            </p:cNvSpPr>
            <p:nvPr/>
          </p:nvSpPr>
          <p:spPr bwMode="auto">
            <a:xfrm>
              <a:off x="19073" y="9783"/>
              <a:ext cx="517" cy="769"/>
            </a:xfrm>
            <a:custGeom>
              <a:avLst/>
              <a:gdLst/>
              <a:ahLst/>
              <a:cxnLst>
                <a:cxn ang="0">
                  <a:pos x="307" y="388"/>
                </a:cxn>
                <a:cxn ang="0">
                  <a:pos x="386" y="473"/>
                </a:cxn>
                <a:cxn ang="0">
                  <a:pos x="392" y="625"/>
                </a:cxn>
                <a:cxn ang="0">
                  <a:pos x="334" y="710"/>
                </a:cxn>
                <a:cxn ang="0">
                  <a:pos x="255" y="736"/>
                </a:cxn>
                <a:cxn ang="0">
                  <a:pos x="157" y="723"/>
                </a:cxn>
                <a:cxn ang="0">
                  <a:pos x="58" y="657"/>
                </a:cxn>
                <a:cxn ang="0">
                  <a:pos x="98" y="644"/>
                </a:cxn>
                <a:cxn ang="0">
                  <a:pos x="124" y="572"/>
                </a:cxn>
                <a:cxn ang="0">
                  <a:pos x="52" y="533"/>
                </a:cxn>
                <a:cxn ang="0">
                  <a:pos x="19" y="546"/>
                </a:cxn>
                <a:cxn ang="0">
                  <a:pos x="0" y="598"/>
                </a:cxn>
                <a:cxn ang="0">
                  <a:pos x="52" y="703"/>
                </a:cxn>
                <a:cxn ang="0">
                  <a:pos x="176" y="763"/>
                </a:cxn>
                <a:cxn ang="0">
                  <a:pos x="340" y="756"/>
                </a:cxn>
                <a:cxn ang="0">
                  <a:pos x="471" y="677"/>
                </a:cxn>
                <a:cxn ang="0">
                  <a:pos x="517" y="552"/>
                </a:cxn>
                <a:cxn ang="0">
                  <a:pos x="464" y="427"/>
                </a:cxn>
                <a:cxn ang="0">
                  <a:pos x="320" y="355"/>
                </a:cxn>
                <a:cxn ang="0">
                  <a:pos x="445" y="263"/>
                </a:cxn>
                <a:cxn ang="0">
                  <a:pos x="484" y="158"/>
                </a:cxn>
                <a:cxn ang="0">
                  <a:pos x="419" y="46"/>
                </a:cxn>
                <a:cxn ang="0">
                  <a:pos x="255" y="0"/>
                </a:cxn>
                <a:cxn ang="0">
                  <a:pos x="98" y="40"/>
                </a:cxn>
                <a:cxn ang="0">
                  <a:pos x="39" y="151"/>
                </a:cxn>
                <a:cxn ang="0">
                  <a:pos x="45" y="191"/>
                </a:cxn>
                <a:cxn ang="0">
                  <a:pos x="78" y="211"/>
                </a:cxn>
                <a:cxn ang="0">
                  <a:pos x="144" y="184"/>
                </a:cxn>
                <a:cxn ang="0">
                  <a:pos x="150" y="132"/>
                </a:cxn>
                <a:cxn ang="0">
                  <a:pos x="117" y="99"/>
                </a:cxn>
                <a:cxn ang="0">
                  <a:pos x="144" y="53"/>
                </a:cxn>
                <a:cxn ang="0">
                  <a:pos x="255" y="33"/>
                </a:cxn>
                <a:cxn ang="0">
                  <a:pos x="320" y="46"/>
                </a:cxn>
                <a:cxn ang="0">
                  <a:pos x="366" y="105"/>
                </a:cxn>
                <a:cxn ang="0">
                  <a:pos x="360" y="230"/>
                </a:cxn>
                <a:cxn ang="0">
                  <a:pos x="294" y="322"/>
                </a:cxn>
                <a:cxn ang="0">
                  <a:pos x="189" y="335"/>
                </a:cxn>
                <a:cxn ang="0">
                  <a:pos x="163" y="342"/>
                </a:cxn>
                <a:cxn ang="0">
                  <a:pos x="157" y="355"/>
                </a:cxn>
                <a:cxn ang="0">
                  <a:pos x="163" y="368"/>
                </a:cxn>
                <a:cxn ang="0">
                  <a:pos x="189" y="375"/>
                </a:cxn>
              </a:cxnLst>
              <a:rect l="0" t="0" r="r" b="b"/>
              <a:pathLst>
                <a:path w="517" h="769">
                  <a:moveTo>
                    <a:pt x="248" y="375"/>
                  </a:moveTo>
                  <a:lnTo>
                    <a:pt x="307" y="388"/>
                  </a:lnTo>
                  <a:lnTo>
                    <a:pt x="353" y="421"/>
                  </a:lnTo>
                  <a:lnTo>
                    <a:pt x="386" y="473"/>
                  </a:lnTo>
                  <a:lnTo>
                    <a:pt x="399" y="552"/>
                  </a:lnTo>
                  <a:lnTo>
                    <a:pt x="392" y="625"/>
                  </a:lnTo>
                  <a:lnTo>
                    <a:pt x="366" y="677"/>
                  </a:lnTo>
                  <a:lnTo>
                    <a:pt x="334" y="710"/>
                  </a:lnTo>
                  <a:lnTo>
                    <a:pt x="294" y="730"/>
                  </a:lnTo>
                  <a:lnTo>
                    <a:pt x="255" y="736"/>
                  </a:lnTo>
                  <a:lnTo>
                    <a:pt x="209" y="736"/>
                  </a:lnTo>
                  <a:lnTo>
                    <a:pt x="157" y="723"/>
                  </a:lnTo>
                  <a:lnTo>
                    <a:pt x="104" y="697"/>
                  </a:lnTo>
                  <a:lnTo>
                    <a:pt x="58" y="657"/>
                  </a:lnTo>
                  <a:lnTo>
                    <a:pt x="85" y="651"/>
                  </a:lnTo>
                  <a:lnTo>
                    <a:pt x="98" y="644"/>
                  </a:lnTo>
                  <a:lnTo>
                    <a:pt x="124" y="618"/>
                  </a:lnTo>
                  <a:lnTo>
                    <a:pt x="124" y="572"/>
                  </a:lnTo>
                  <a:lnTo>
                    <a:pt x="85" y="533"/>
                  </a:lnTo>
                  <a:lnTo>
                    <a:pt x="52" y="533"/>
                  </a:lnTo>
                  <a:lnTo>
                    <a:pt x="32" y="539"/>
                  </a:lnTo>
                  <a:lnTo>
                    <a:pt x="19" y="546"/>
                  </a:lnTo>
                  <a:lnTo>
                    <a:pt x="13" y="559"/>
                  </a:lnTo>
                  <a:lnTo>
                    <a:pt x="0" y="598"/>
                  </a:lnTo>
                  <a:lnTo>
                    <a:pt x="13" y="657"/>
                  </a:lnTo>
                  <a:lnTo>
                    <a:pt x="52" y="703"/>
                  </a:lnTo>
                  <a:lnTo>
                    <a:pt x="104" y="743"/>
                  </a:lnTo>
                  <a:lnTo>
                    <a:pt x="176" y="763"/>
                  </a:lnTo>
                  <a:lnTo>
                    <a:pt x="255" y="769"/>
                  </a:lnTo>
                  <a:lnTo>
                    <a:pt x="340" y="756"/>
                  </a:lnTo>
                  <a:lnTo>
                    <a:pt x="412" y="730"/>
                  </a:lnTo>
                  <a:lnTo>
                    <a:pt x="471" y="677"/>
                  </a:lnTo>
                  <a:lnTo>
                    <a:pt x="504" y="618"/>
                  </a:lnTo>
                  <a:lnTo>
                    <a:pt x="517" y="552"/>
                  </a:lnTo>
                  <a:lnTo>
                    <a:pt x="504" y="487"/>
                  </a:lnTo>
                  <a:lnTo>
                    <a:pt x="464" y="427"/>
                  </a:lnTo>
                  <a:lnTo>
                    <a:pt x="406" y="381"/>
                  </a:lnTo>
                  <a:lnTo>
                    <a:pt x="320" y="355"/>
                  </a:lnTo>
                  <a:lnTo>
                    <a:pt x="399" y="316"/>
                  </a:lnTo>
                  <a:lnTo>
                    <a:pt x="445" y="263"/>
                  </a:lnTo>
                  <a:lnTo>
                    <a:pt x="478" y="211"/>
                  </a:lnTo>
                  <a:lnTo>
                    <a:pt x="484" y="158"/>
                  </a:lnTo>
                  <a:lnTo>
                    <a:pt x="464" y="92"/>
                  </a:lnTo>
                  <a:lnTo>
                    <a:pt x="419" y="46"/>
                  </a:lnTo>
                  <a:lnTo>
                    <a:pt x="347" y="13"/>
                  </a:lnTo>
                  <a:lnTo>
                    <a:pt x="255" y="0"/>
                  </a:lnTo>
                  <a:lnTo>
                    <a:pt x="170" y="13"/>
                  </a:lnTo>
                  <a:lnTo>
                    <a:pt x="98" y="40"/>
                  </a:lnTo>
                  <a:lnTo>
                    <a:pt x="52" y="92"/>
                  </a:lnTo>
                  <a:lnTo>
                    <a:pt x="39" y="151"/>
                  </a:lnTo>
                  <a:lnTo>
                    <a:pt x="39" y="171"/>
                  </a:lnTo>
                  <a:lnTo>
                    <a:pt x="45" y="191"/>
                  </a:lnTo>
                  <a:lnTo>
                    <a:pt x="58" y="204"/>
                  </a:lnTo>
                  <a:lnTo>
                    <a:pt x="78" y="211"/>
                  </a:lnTo>
                  <a:lnTo>
                    <a:pt x="117" y="211"/>
                  </a:lnTo>
                  <a:lnTo>
                    <a:pt x="144" y="184"/>
                  </a:lnTo>
                  <a:lnTo>
                    <a:pt x="150" y="171"/>
                  </a:lnTo>
                  <a:lnTo>
                    <a:pt x="150" y="132"/>
                  </a:lnTo>
                  <a:lnTo>
                    <a:pt x="137" y="112"/>
                  </a:lnTo>
                  <a:lnTo>
                    <a:pt x="117" y="99"/>
                  </a:lnTo>
                  <a:lnTo>
                    <a:pt x="98" y="92"/>
                  </a:lnTo>
                  <a:lnTo>
                    <a:pt x="144" y="53"/>
                  </a:lnTo>
                  <a:lnTo>
                    <a:pt x="203" y="40"/>
                  </a:lnTo>
                  <a:lnTo>
                    <a:pt x="255" y="33"/>
                  </a:lnTo>
                  <a:lnTo>
                    <a:pt x="288" y="33"/>
                  </a:lnTo>
                  <a:lnTo>
                    <a:pt x="320" y="46"/>
                  </a:lnTo>
                  <a:lnTo>
                    <a:pt x="347" y="73"/>
                  </a:lnTo>
                  <a:lnTo>
                    <a:pt x="366" y="105"/>
                  </a:lnTo>
                  <a:lnTo>
                    <a:pt x="373" y="158"/>
                  </a:lnTo>
                  <a:lnTo>
                    <a:pt x="360" y="230"/>
                  </a:lnTo>
                  <a:lnTo>
                    <a:pt x="327" y="289"/>
                  </a:lnTo>
                  <a:lnTo>
                    <a:pt x="294" y="322"/>
                  </a:lnTo>
                  <a:lnTo>
                    <a:pt x="255" y="335"/>
                  </a:lnTo>
                  <a:lnTo>
                    <a:pt x="189" y="335"/>
                  </a:lnTo>
                  <a:lnTo>
                    <a:pt x="176" y="342"/>
                  </a:lnTo>
                  <a:lnTo>
                    <a:pt x="163" y="342"/>
                  </a:lnTo>
                  <a:lnTo>
                    <a:pt x="163" y="349"/>
                  </a:lnTo>
                  <a:lnTo>
                    <a:pt x="157" y="355"/>
                  </a:lnTo>
                  <a:lnTo>
                    <a:pt x="157" y="368"/>
                  </a:lnTo>
                  <a:lnTo>
                    <a:pt x="163" y="368"/>
                  </a:lnTo>
                  <a:lnTo>
                    <a:pt x="176" y="375"/>
                  </a:lnTo>
                  <a:lnTo>
                    <a:pt x="189" y="375"/>
                  </a:lnTo>
                  <a:lnTo>
                    <a:pt x="248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4" name="Freeform 398"/>
            <p:cNvSpPr>
              <a:spLocks/>
            </p:cNvSpPr>
            <p:nvPr/>
          </p:nvSpPr>
          <p:spPr bwMode="auto">
            <a:xfrm>
              <a:off x="20179" y="9349"/>
              <a:ext cx="1068" cy="1072"/>
            </a:xfrm>
            <a:custGeom>
              <a:avLst/>
              <a:gdLst/>
              <a:ahLst/>
              <a:cxnLst>
                <a:cxn ang="0">
                  <a:pos x="563" y="572"/>
                </a:cxn>
                <a:cxn ang="0">
                  <a:pos x="1035" y="572"/>
                </a:cxn>
                <a:cxn ang="0">
                  <a:pos x="1061" y="559"/>
                </a:cxn>
                <a:cxn ang="0">
                  <a:pos x="1068" y="553"/>
                </a:cxn>
                <a:cxn ang="0">
                  <a:pos x="1068" y="526"/>
                </a:cxn>
                <a:cxn ang="0">
                  <a:pos x="1061" y="513"/>
                </a:cxn>
                <a:cxn ang="0">
                  <a:pos x="1048" y="507"/>
                </a:cxn>
                <a:cxn ang="0">
                  <a:pos x="563" y="507"/>
                </a:cxn>
                <a:cxn ang="0">
                  <a:pos x="563" y="20"/>
                </a:cxn>
                <a:cxn ang="0">
                  <a:pos x="557" y="7"/>
                </a:cxn>
                <a:cxn ang="0">
                  <a:pos x="550" y="0"/>
                </a:cxn>
                <a:cxn ang="0">
                  <a:pos x="518" y="0"/>
                </a:cxn>
                <a:cxn ang="0">
                  <a:pos x="511" y="7"/>
                </a:cxn>
                <a:cxn ang="0">
                  <a:pos x="504" y="20"/>
                </a:cxn>
                <a:cxn ang="0">
                  <a:pos x="504" y="507"/>
                </a:cxn>
                <a:cxn ang="0">
                  <a:pos x="20" y="507"/>
                </a:cxn>
                <a:cxn ang="0">
                  <a:pos x="7" y="513"/>
                </a:cxn>
                <a:cxn ang="0">
                  <a:pos x="0" y="526"/>
                </a:cxn>
                <a:cxn ang="0">
                  <a:pos x="0" y="553"/>
                </a:cxn>
                <a:cxn ang="0">
                  <a:pos x="7" y="559"/>
                </a:cxn>
                <a:cxn ang="0">
                  <a:pos x="20" y="566"/>
                </a:cxn>
                <a:cxn ang="0">
                  <a:pos x="26" y="566"/>
                </a:cxn>
                <a:cxn ang="0">
                  <a:pos x="39" y="572"/>
                </a:cxn>
                <a:cxn ang="0">
                  <a:pos x="504" y="572"/>
                </a:cxn>
                <a:cxn ang="0">
                  <a:pos x="504" y="1059"/>
                </a:cxn>
                <a:cxn ang="0">
                  <a:pos x="518" y="1072"/>
                </a:cxn>
                <a:cxn ang="0">
                  <a:pos x="544" y="1072"/>
                </a:cxn>
                <a:cxn ang="0">
                  <a:pos x="557" y="1065"/>
                </a:cxn>
                <a:cxn ang="0">
                  <a:pos x="563" y="1059"/>
                </a:cxn>
                <a:cxn ang="0">
                  <a:pos x="563" y="1019"/>
                </a:cxn>
                <a:cxn ang="0">
                  <a:pos x="563" y="572"/>
                </a:cxn>
              </a:cxnLst>
              <a:rect l="0" t="0" r="r" b="b"/>
              <a:pathLst>
                <a:path w="1068" h="1072">
                  <a:moveTo>
                    <a:pt x="563" y="572"/>
                  </a:moveTo>
                  <a:lnTo>
                    <a:pt x="1035" y="572"/>
                  </a:lnTo>
                  <a:lnTo>
                    <a:pt x="1061" y="559"/>
                  </a:lnTo>
                  <a:lnTo>
                    <a:pt x="1068" y="553"/>
                  </a:lnTo>
                  <a:lnTo>
                    <a:pt x="1068" y="526"/>
                  </a:lnTo>
                  <a:lnTo>
                    <a:pt x="1061" y="513"/>
                  </a:lnTo>
                  <a:lnTo>
                    <a:pt x="1048" y="507"/>
                  </a:lnTo>
                  <a:lnTo>
                    <a:pt x="563" y="507"/>
                  </a:lnTo>
                  <a:lnTo>
                    <a:pt x="563" y="20"/>
                  </a:lnTo>
                  <a:lnTo>
                    <a:pt x="557" y="7"/>
                  </a:lnTo>
                  <a:lnTo>
                    <a:pt x="550" y="0"/>
                  </a:lnTo>
                  <a:lnTo>
                    <a:pt x="518" y="0"/>
                  </a:lnTo>
                  <a:lnTo>
                    <a:pt x="511" y="7"/>
                  </a:lnTo>
                  <a:lnTo>
                    <a:pt x="504" y="20"/>
                  </a:lnTo>
                  <a:lnTo>
                    <a:pt x="504" y="507"/>
                  </a:lnTo>
                  <a:lnTo>
                    <a:pt x="20" y="507"/>
                  </a:lnTo>
                  <a:lnTo>
                    <a:pt x="7" y="513"/>
                  </a:lnTo>
                  <a:lnTo>
                    <a:pt x="0" y="526"/>
                  </a:lnTo>
                  <a:lnTo>
                    <a:pt x="0" y="553"/>
                  </a:lnTo>
                  <a:lnTo>
                    <a:pt x="7" y="559"/>
                  </a:lnTo>
                  <a:lnTo>
                    <a:pt x="20" y="566"/>
                  </a:lnTo>
                  <a:lnTo>
                    <a:pt x="26" y="566"/>
                  </a:lnTo>
                  <a:lnTo>
                    <a:pt x="39" y="572"/>
                  </a:lnTo>
                  <a:lnTo>
                    <a:pt x="504" y="572"/>
                  </a:lnTo>
                  <a:lnTo>
                    <a:pt x="504" y="1059"/>
                  </a:lnTo>
                  <a:lnTo>
                    <a:pt x="518" y="1072"/>
                  </a:lnTo>
                  <a:lnTo>
                    <a:pt x="544" y="1072"/>
                  </a:lnTo>
                  <a:lnTo>
                    <a:pt x="557" y="1065"/>
                  </a:lnTo>
                  <a:lnTo>
                    <a:pt x="563" y="1059"/>
                  </a:lnTo>
                  <a:lnTo>
                    <a:pt x="563" y="1019"/>
                  </a:lnTo>
                  <a:lnTo>
                    <a:pt x="56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5" name="Freeform 399"/>
            <p:cNvSpPr>
              <a:spLocks/>
            </p:cNvSpPr>
            <p:nvPr/>
          </p:nvSpPr>
          <p:spPr bwMode="auto">
            <a:xfrm>
              <a:off x="21764" y="9185"/>
              <a:ext cx="1611" cy="1104"/>
            </a:xfrm>
            <a:custGeom>
              <a:avLst/>
              <a:gdLst/>
              <a:ahLst/>
              <a:cxnLst>
                <a:cxn ang="0">
                  <a:pos x="1434" y="92"/>
                </a:cxn>
                <a:cxn ang="0">
                  <a:pos x="1493" y="59"/>
                </a:cxn>
                <a:cxn ang="0">
                  <a:pos x="1591" y="53"/>
                </a:cxn>
                <a:cxn ang="0">
                  <a:pos x="1611" y="40"/>
                </a:cxn>
                <a:cxn ang="0">
                  <a:pos x="1585" y="0"/>
                </a:cxn>
                <a:cxn ang="0">
                  <a:pos x="1323" y="7"/>
                </a:cxn>
                <a:cxn ang="0">
                  <a:pos x="1296" y="33"/>
                </a:cxn>
                <a:cxn ang="0">
                  <a:pos x="583" y="40"/>
                </a:cxn>
                <a:cxn ang="0">
                  <a:pos x="576" y="13"/>
                </a:cxn>
                <a:cxn ang="0">
                  <a:pos x="295" y="0"/>
                </a:cxn>
                <a:cxn ang="0">
                  <a:pos x="275" y="7"/>
                </a:cxn>
                <a:cxn ang="0">
                  <a:pos x="268" y="46"/>
                </a:cxn>
                <a:cxn ang="0">
                  <a:pos x="360" y="53"/>
                </a:cxn>
                <a:cxn ang="0">
                  <a:pos x="393" y="59"/>
                </a:cxn>
                <a:cxn ang="0">
                  <a:pos x="412" y="72"/>
                </a:cxn>
                <a:cxn ang="0">
                  <a:pos x="406" y="112"/>
                </a:cxn>
                <a:cxn ang="0">
                  <a:pos x="190" y="973"/>
                </a:cxn>
                <a:cxn ang="0">
                  <a:pos x="144" y="1025"/>
                </a:cxn>
                <a:cxn ang="0">
                  <a:pos x="33" y="1052"/>
                </a:cxn>
                <a:cxn ang="0">
                  <a:pos x="19" y="1058"/>
                </a:cxn>
                <a:cxn ang="0">
                  <a:pos x="0" y="1085"/>
                </a:cxn>
                <a:cxn ang="0">
                  <a:pos x="13" y="1104"/>
                </a:cxn>
                <a:cxn ang="0">
                  <a:pos x="183" y="1098"/>
                </a:cxn>
                <a:cxn ang="0">
                  <a:pos x="367" y="1104"/>
                </a:cxn>
                <a:cxn ang="0">
                  <a:pos x="380" y="1085"/>
                </a:cxn>
                <a:cxn ang="0">
                  <a:pos x="367" y="1058"/>
                </a:cxn>
                <a:cxn ang="0">
                  <a:pos x="353" y="1052"/>
                </a:cxn>
                <a:cxn ang="0">
                  <a:pos x="262" y="1032"/>
                </a:cxn>
                <a:cxn ang="0">
                  <a:pos x="242" y="986"/>
                </a:cxn>
                <a:cxn ang="0">
                  <a:pos x="249" y="947"/>
                </a:cxn>
                <a:cxn ang="0">
                  <a:pos x="609" y="1065"/>
                </a:cxn>
                <a:cxn ang="0">
                  <a:pos x="622" y="1104"/>
                </a:cxn>
                <a:cxn ang="0">
                  <a:pos x="648" y="1091"/>
                </a:cxn>
                <a:cxn ang="0">
                  <a:pos x="668" y="1078"/>
                </a:cxn>
                <a:cxn ang="0">
                  <a:pos x="1087" y="979"/>
                </a:cxn>
                <a:cxn ang="0">
                  <a:pos x="1054" y="1039"/>
                </a:cxn>
                <a:cxn ang="0">
                  <a:pos x="923" y="1052"/>
                </a:cxn>
                <a:cxn ang="0">
                  <a:pos x="904" y="1058"/>
                </a:cxn>
                <a:cxn ang="0">
                  <a:pos x="897" y="1091"/>
                </a:cxn>
                <a:cxn ang="0">
                  <a:pos x="982" y="1104"/>
                </a:cxn>
                <a:cxn ang="0">
                  <a:pos x="1120" y="1098"/>
                </a:cxn>
                <a:cxn ang="0">
                  <a:pos x="1336" y="1104"/>
                </a:cxn>
                <a:cxn ang="0">
                  <a:pos x="1349" y="1085"/>
                </a:cxn>
                <a:cxn ang="0">
                  <a:pos x="1336" y="1058"/>
                </a:cxn>
                <a:cxn ang="0">
                  <a:pos x="1231" y="1052"/>
                </a:cxn>
                <a:cxn ang="0">
                  <a:pos x="1205" y="1039"/>
                </a:cxn>
                <a:cxn ang="0">
                  <a:pos x="1198" y="1012"/>
                </a:cxn>
                <a:cxn ang="0">
                  <a:pos x="1211" y="986"/>
                </a:cxn>
              </a:cxnLst>
              <a:rect l="0" t="0" r="r" b="b"/>
              <a:pathLst>
                <a:path w="1611" h="1104">
                  <a:moveTo>
                    <a:pt x="1421" y="125"/>
                  </a:moveTo>
                  <a:lnTo>
                    <a:pt x="1434" y="92"/>
                  </a:lnTo>
                  <a:lnTo>
                    <a:pt x="1454" y="66"/>
                  </a:lnTo>
                  <a:lnTo>
                    <a:pt x="1493" y="59"/>
                  </a:lnTo>
                  <a:lnTo>
                    <a:pt x="1558" y="53"/>
                  </a:lnTo>
                  <a:lnTo>
                    <a:pt x="1591" y="53"/>
                  </a:lnTo>
                  <a:lnTo>
                    <a:pt x="1604" y="46"/>
                  </a:lnTo>
                  <a:lnTo>
                    <a:pt x="1611" y="40"/>
                  </a:lnTo>
                  <a:lnTo>
                    <a:pt x="1611" y="13"/>
                  </a:lnTo>
                  <a:lnTo>
                    <a:pt x="1585" y="0"/>
                  </a:lnTo>
                  <a:lnTo>
                    <a:pt x="1336" y="0"/>
                  </a:lnTo>
                  <a:lnTo>
                    <a:pt x="1323" y="7"/>
                  </a:lnTo>
                  <a:lnTo>
                    <a:pt x="1309" y="7"/>
                  </a:lnTo>
                  <a:lnTo>
                    <a:pt x="1296" y="33"/>
                  </a:lnTo>
                  <a:lnTo>
                    <a:pt x="707" y="953"/>
                  </a:lnTo>
                  <a:lnTo>
                    <a:pt x="583" y="40"/>
                  </a:lnTo>
                  <a:lnTo>
                    <a:pt x="576" y="20"/>
                  </a:lnTo>
                  <a:lnTo>
                    <a:pt x="576" y="13"/>
                  </a:lnTo>
                  <a:lnTo>
                    <a:pt x="550" y="0"/>
                  </a:lnTo>
                  <a:lnTo>
                    <a:pt x="295" y="0"/>
                  </a:lnTo>
                  <a:lnTo>
                    <a:pt x="281" y="7"/>
                  </a:lnTo>
                  <a:lnTo>
                    <a:pt x="275" y="7"/>
                  </a:lnTo>
                  <a:lnTo>
                    <a:pt x="262" y="33"/>
                  </a:lnTo>
                  <a:lnTo>
                    <a:pt x="268" y="46"/>
                  </a:lnTo>
                  <a:lnTo>
                    <a:pt x="275" y="53"/>
                  </a:lnTo>
                  <a:lnTo>
                    <a:pt x="360" y="53"/>
                  </a:lnTo>
                  <a:lnTo>
                    <a:pt x="380" y="59"/>
                  </a:lnTo>
                  <a:lnTo>
                    <a:pt x="393" y="59"/>
                  </a:lnTo>
                  <a:lnTo>
                    <a:pt x="406" y="66"/>
                  </a:lnTo>
                  <a:lnTo>
                    <a:pt x="412" y="72"/>
                  </a:lnTo>
                  <a:lnTo>
                    <a:pt x="412" y="99"/>
                  </a:lnTo>
                  <a:lnTo>
                    <a:pt x="406" y="112"/>
                  </a:lnTo>
                  <a:lnTo>
                    <a:pt x="203" y="933"/>
                  </a:lnTo>
                  <a:lnTo>
                    <a:pt x="190" y="973"/>
                  </a:lnTo>
                  <a:lnTo>
                    <a:pt x="177" y="999"/>
                  </a:lnTo>
                  <a:lnTo>
                    <a:pt x="144" y="1025"/>
                  </a:lnTo>
                  <a:lnTo>
                    <a:pt x="98" y="1045"/>
                  </a:lnTo>
                  <a:lnTo>
                    <a:pt x="33" y="1052"/>
                  </a:lnTo>
                  <a:lnTo>
                    <a:pt x="26" y="1052"/>
                  </a:lnTo>
                  <a:lnTo>
                    <a:pt x="19" y="1058"/>
                  </a:lnTo>
                  <a:lnTo>
                    <a:pt x="13" y="1058"/>
                  </a:lnTo>
                  <a:lnTo>
                    <a:pt x="0" y="1085"/>
                  </a:lnTo>
                  <a:lnTo>
                    <a:pt x="6" y="1098"/>
                  </a:lnTo>
                  <a:lnTo>
                    <a:pt x="13" y="1104"/>
                  </a:lnTo>
                  <a:lnTo>
                    <a:pt x="105" y="1104"/>
                  </a:lnTo>
                  <a:lnTo>
                    <a:pt x="183" y="1098"/>
                  </a:lnTo>
                  <a:lnTo>
                    <a:pt x="268" y="1104"/>
                  </a:lnTo>
                  <a:lnTo>
                    <a:pt x="367" y="1104"/>
                  </a:lnTo>
                  <a:lnTo>
                    <a:pt x="373" y="1098"/>
                  </a:lnTo>
                  <a:lnTo>
                    <a:pt x="380" y="1085"/>
                  </a:lnTo>
                  <a:lnTo>
                    <a:pt x="380" y="1058"/>
                  </a:lnTo>
                  <a:lnTo>
                    <a:pt x="367" y="1058"/>
                  </a:lnTo>
                  <a:lnTo>
                    <a:pt x="360" y="1052"/>
                  </a:lnTo>
                  <a:lnTo>
                    <a:pt x="353" y="1052"/>
                  </a:lnTo>
                  <a:lnTo>
                    <a:pt x="295" y="1045"/>
                  </a:lnTo>
                  <a:lnTo>
                    <a:pt x="262" y="1032"/>
                  </a:lnTo>
                  <a:lnTo>
                    <a:pt x="249" y="1012"/>
                  </a:lnTo>
                  <a:lnTo>
                    <a:pt x="242" y="986"/>
                  </a:lnTo>
                  <a:lnTo>
                    <a:pt x="242" y="960"/>
                  </a:lnTo>
                  <a:lnTo>
                    <a:pt x="249" y="947"/>
                  </a:lnTo>
                  <a:lnTo>
                    <a:pt x="465" y="66"/>
                  </a:lnTo>
                  <a:lnTo>
                    <a:pt x="609" y="1065"/>
                  </a:lnTo>
                  <a:lnTo>
                    <a:pt x="609" y="1091"/>
                  </a:lnTo>
                  <a:lnTo>
                    <a:pt x="622" y="1104"/>
                  </a:lnTo>
                  <a:lnTo>
                    <a:pt x="642" y="1104"/>
                  </a:lnTo>
                  <a:lnTo>
                    <a:pt x="648" y="1091"/>
                  </a:lnTo>
                  <a:lnTo>
                    <a:pt x="661" y="1085"/>
                  </a:lnTo>
                  <a:lnTo>
                    <a:pt x="668" y="1078"/>
                  </a:lnTo>
                  <a:lnTo>
                    <a:pt x="1316" y="53"/>
                  </a:lnTo>
                  <a:lnTo>
                    <a:pt x="1087" y="979"/>
                  </a:lnTo>
                  <a:lnTo>
                    <a:pt x="1074" y="1019"/>
                  </a:lnTo>
                  <a:lnTo>
                    <a:pt x="1054" y="1039"/>
                  </a:lnTo>
                  <a:lnTo>
                    <a:pt x="1015" y="1052"/>
                  </a:lnTo>
                  <a:lnTo>
                    <a:pt x="923" y="1052"/>
                  </a:lnTo>
                  <a:lnTo>
                    <a:pt x="910" y="1058"/>
                  </a:lnTo>
                  <a:lnTo>
                    <a:pt x="904" y="1058"/>
                  </a:lnTo>
                  <a:lnTo>
                    <a:pt x="897" y="1071"/>
                  </a:lnTo>
                  <a:lnTo>
                    <a:pt x="897" y="1091"/>
                  </a:lnTo>
                  <a:lnTo>
                    <a:pt x="910" y="1104"/>
                  </a:lnTo>
                  <a:lnTo>
                    <a:pt x="982" y="1104"/>
                  </a:lnTo>
                  <a:lnTo>
                    <a:pt x="1054" y="1098"/>
                  </a:lnTo>
                  <a:lnTo>
                    <a:pt x="1120" y="1098"/>
                  </a:lnTo>
                  <a:lnTo>
                    <a:pt x="1316" y="1104"/>
                  </a:lnTo>
                  <a:lnTo>
                    <a:pt x="1336" y="1104"/>
                  </a:lnTo>
                  <a:lnTo>
                    <a:pt x="1342" y="1098"/>
                  </a:lnTo>
                  <a:lnTo>
                    <a:pt x="1349" y="1085"/>
                  </a:lnTo>
                  <a:lnTo>
                    <a:pt x="1349" y="1058"/>
                  </a:lnTo>
                  <a:lnTo>
                    <a:pt x="1336" y="1058"/>
                  </a:lnTo>
                  <a:lnTo>
                    <a:pt x="1323" y="1052"/>
                  </a:lnTo>
                  <a:lnTo>
                    <a:pt x="1231" y="1052"/>
                  </a:lnTo>
                  <a:lnTo>
                    <a:pt x="1211" y="1045"/>
                  </a:lnTo>
                  <a:lnTo>
                    <a:pt x="1205" y="1039"/>
                  </a:lnTo>
                  <a:lnTo>
                    <a:pt x="1198" y="1025"/>
                  </a:lnTo>
                  <a:lnTo>
                    <a:pt x="1198" y="1012"/>
                  </a:lnTo>
                  <a:lnTo>
                    <a:pt x="1205" y="1006"/>
                  </a:lnTo>
                  <a:lnTo>
                    <a:pt x="1211" y="986"/>
                  </a:lnTo>
                  <a:lnTo>
                    <a:pt x="1421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36" name="Freeform 400"/>
            <p:cNvSpPr>
              <a:spLocks noEditPoints="1"/>
            </p:cNvSpPr>
            <p:nvPr/>
          </p:nvSpPr>
          <p:spPr bwMode="auto">
            <a:xfrm>
              <a:off x="23316" y="9783"/>
              <a:ext cx="517" cy="769"/>
            </a:xfrm>
            <a:custGeom>
              <a:avLst/>
              <a:gdLst/>
              <a:ahLst/>
              <a:cxnLst>
                <a:cxn ang="0">
                  <a:pos x="111" y="289"/>
                </a:cxn>
                <a:cxn ang="0">
                  <a:pos x="157" y="138"/>
                </a:cxn>
                <a:cxn ang="0">
                  <a:pos x="262" y="46"/>
                </a:cxn>
                <a:cxn ang="0">
                  <a:pos x="353" y="33"/>
                </a:cxn>
                <a:cxn ang="0">
                  <a:pos x="399" y="46"/>
                </a:cxn>
                <a:cxn ang="0">
                  <a:pos x="432" y="73"/>
                </a:cxn>
                <a:cxn ang="0">
                  <a:pos x="399" y="86"/>
                </a:cxn>
                <a:cxn ang="0">
                  <a:pos x="386" y="105"/>
                </a:cxn>
                <a:cxn ang="0">
                  <a:pos x="380" y="145"/>
                </a:cxn>
                <a:cxn ang="0">
                  <a:pos x="399" y="171"/>
                </a:cxn>
                <a:cxn ang="0">
                  <a:pos x="452" y="178"/>
                </a:cxn>
                <a:cxn ang="0">
                  <a:pos x="478" y="158"/>
                </a:cxn>
                <a:cxn ang="0">
                  <a:pos x="484" y="125"/>
                </a:cxn>
                <a:cxn ang="0">
                  <a:pos x="452" y="40"/>
                </a:cxn>
                <a:cxn ang="0">
                  <a:pos x="327" y="0"/>
                </a:cxn>
                <a:cxn ang="0">
                  <a:pos x="170" y="46"/>
                </a:cxn>
                <a:cxn ang="0">
                  <a:pos x="52" y="184"/>
                </a:cxn>
                <a:cxn ang="0">
                  <a:pos x="0" y="395"/>
                </a:cxn>
                <a:cxn ang="0">
                  <a:pos x="33" y="598"/>
                </a:cxn>
                <a:cxn ang="0">
                  <a:pos x="105" y="717"/>
                </a:cxn>
                <a:cxn ang="0">
                  <a:pos x="209" y="769"/>
                </a:cxn>
                <a:cxn ang="0">
                  <a:pos x="340" y="756"/>
                </a:cxn>
                <a:cxn ang="0">
                  <a:pos x="471" y="671"/>
                </a:cxn>
                <a:cxn ang="0">
                  <a:pos x="517" y="519"/>
                </a:cxn>
                <a:cxn ang="0">
                  <a:pos x="471" y="368"/>
                </a:cxn>
                <a:cxn ang="0">
                  <a:pos x="347" y="283"/>
                </a:cxn>
                <a:cxn ang="0">
                  <a:pos x="216" y="283"/>
                </a:cxn>
                <a:cxn ang="0">
                  <a:pos x="131" y="342"/>
                </a:cxn>
                <a:cxn ang="0">
                  <a:pos x="262" y="736"/>
                </a:cxn>
                <a:cxn ang="0">
                  <a:pos x="170" y="697"/>
                </a:cxn>
                <a:cxn ang="0">
                  <a:pos x="118" y="585"/>
                </a:cxn>
                <a:cxn ang="0">
                  <a:pos x="124" y="421"/>
                </a:cxn>
                <a:cxn ang="0">
                  <a:pos x="203" y="316"/>
                </a:cxn>
                <a:cxn ang="0">
                  <a:pos x="314" y="309"/>
                </a:cxn>
                <a:cxn ang="0">
                  <a:pos x="380" y="362"/>
                </a:cxn>
                <a:cxn ang="0">
                  <a:pos x="412" y="519"/>
                </a:cxn>
                <a:cxn ang="0">
                  <a:pos x="380" y="677"/>
                </a:cxn>
                <a:cxn ang="0">
                  <a:pos x="314" y="730"/>
                </a:cxn>
              </a:cxnLst>
              <a:rect l="0" t="0" r="r" b="b"/>
              <a:pathLst>
                <a:path w="517" h="769">
                  <a:moveTo>
                    <a:pt x="111" y="381"/>
                  </a:moveTo>
                  <a:lnTo>
                    <a:pt x="111" y="289"/>
                  </a:lnTo>
                  <a:lnTo>
                    <a:pt x="131" y="211"/>
                  </a:lnTo>
                  <a:lnTo>
                    <a:pt x="157" y="138"/>
                  </a:lnTo>
                  <a:lnTo>
                    <a:pt x="203" y="86"/>
                  </a:lnTo>
                  <a:lnTo>
                    <a:pt x="262" y="46"/>
                  </a:lnTo>
                  <a:lnTo>
                    <a:pt x="334" y="33"/>
                  </a:lnTo>
                  <a:lnTo>
                    <a:pt x="353" y="33"/>
                  </a:lnTo>
                  <a:lnTo>
                    <a:pt x="373" y="40"/>
                  </a:lnTo>
                  <a:lnTo>
                    <a:pt x="399" y="46"/>
                  </a:lnTo>
                  <a:lnTo>
                    <a:pt x="419" y="59"/>
                  </a:lnTo>
                  <a:lnTo>
                    <a:pt x="432" y="73"/>
                  </a:lnTo>
                  <a:lnTo>
                    <a:pt x="419" y="73"/>
                  </a:lnTo>
                  <a:lnTo>
                    <a:pt x="399" y="86"/>
                  </a:lnTo>
                  <a:lnTo>
                    <a:pt x="393" y="92"/>
                  </a:lnTo>
                  <a:lnTo>
                    <a:pt x="386" y="105"/>
                  </a:lnTo>
                  <a:lnTo>
                    <a:pt x="380" y="125"/>
                  </a:lnTo>
                  <a:lnTo>
                    <a:pt x="380" y="145"/>
                  </a:lnTo>
                  <a:lnTo>
                    <a:pt x="386" y="158"/>
                  </a:lnTo>
                  <a:lnTo>
                    <a:pt x="399" y="171"/>
                  </a:lnTo>
                  <a:lnTo>
                    <a:pt x="412" y="178"/>
                  </a:lnTo>
                  <a:lnTo>
                    <a:pt x="452" y="178"/>
                  </a:lnTo>
                  <a:lnTo>
                    <a:pt x="465" y="171"/>
                  </a:lnTo>
                  <a:lnTo>
                    <a:pt x="478" y="158"/>
                  </a:lnTo>
                  <a:lnTo>
                    <a:pt x="484" y="145"/>
                  </a:lnTo>
                  <a:lnTo>
                    <a:pt x="484" y="125"/>
                  </a:lnTo>
                  <a:lnTo>
                    <a:pt x="478" y="79"/>
                  </a:lnTo>
                  <a:lnTo>
                    <a:pt x="452" y="40"/>
                  </a:lnTo>
                  <a:lnTo>
                    <a:pt x="399" y="13"/>
                  </a:lnTo>
                  <a:lnTo>
                    <a:pt x="327" y="0"/>
                  </a:lnTo>
                  <a:lnTo>
                    <a:pt x="249" y="13"/>
                  </a:lnTo>
                  <a:lnTo>
                    <a:pt x="170" y="46"/>
                  </a:lnTo>
                  <a:lnTo>
                    <a:pt x="105" y="105"/>
                  </a:lnTo>
                  <a:lnTo>
                    <a:pt x="52" y="184"/>
                  </a:lnTo>
                  <a:lnTo>
                    <a:pt x="13" y="276"/>
                  </a:lnTo>
                  <a:lnTo>
                    <a:pt x="0" y="395"/>
                  </a:lnTo>
                  <a:lnTo>
                    <a:pt x="6" y="506"/>
                  </a:lnTo>
                  <a:lnTo>
                    <a:pt x="33" y="598"/>
                  </a:lnTo>
                  <a:lnTo>
                    <a:pt x="65" y="664"/>
                  </a:lnTo>
                  <a:lnTo>
                    <a:pt x="105" y="717"/>
                  </a:lnTo>
                  <a:lnTo>
                    <a:pt x="157" y="749"/>
                  </a:lnTo>
                  <a:lnTo>
                    <a:pt x="209" y="769"/>
                  </a:lnTo>
                  <a:lnTo>
                    <a:pt x="262" y="769"/>
                  </a:lnTo>
                  <a:lnTo>
                    <a:pt x="340" y="756"/>
                  </a:lnTo>
                  <a:lnTo>
                    <a:pt x="412" y="723"/>
                  </a:lnTo>
                  <a:lnTo>
                    <a:pt x="471" y="671"/>
                  </a:lnTo>
                  <a:lnTo>
                    <a:pt x="504" y="605"/>
                  </a:lnTo>
                  <a:lnTo>
                    <a:pt x="517" y="519"/>
                  </a:lnTo>
                  <a:lnTo>
                    <a:pt x="504" y="441"/>
                  </a:lnTo>
                  <a:lnTo>
                    <a:pt x="471" y="368"/>
                  </a:lnTo>
                  <a:lnTo>
                    <a:pt x="419" y="316"/>
                  </a:lnTo>
                  <a:lnTo>
                    <a:pt x="347" y="283"/>
                  </a:lnTo>
                  <a:lnTo>
                    <a:pt x="275" y="270"/>
                  </a:lnTo>
                  <a:lnTo>
                    <a:pt x="216" y="283"/>
                  </a:lnTo>
                  <a:lnTo>
                    <a:pt x="170" y="309"/>
                  </a:lnTo>
                  <a:lnTo>
                    <a:pt x="131" y="342"/>
                  </a:lnTo>
                  <a:lnTo>
                    <a:pt x="111" y="381"/>
                  </a:lnTo>
                  <a:close/>
                  <a:moveTo>
                    <a:pt x="262" y="736"/>
                  </a:moveTo>
                  <a:lnTo>
                    <a:pt x="209" y="723"/>
                  </a:lnTo>
                  <a:lnTo>
                    <a:pt x="170" y="697"/>
                  </a:lnTo>
                  <a:lnTo>
                    <a:pt x="137" y="651"/>
                  </a:lnTo>
                  <a:lnTo>
                    <a:pt x="118" y="585"/>
                  </a:lnTo>
                  <a:lnTo>
                    <a:pt x="111" y="493"/>
                  </a:lnTo>
                  <a:lnTo>
                    <a:pt x="124" y="421"/>
                  </a:lnTo>
                  <a:lnTo>
                    <a:pt x="157" y="355"/>
                  </a:lnTo>
                  <a:lnTo>
                    <a:pt x="203" y="316"/>
                  </a:lnTo>
                  <a:lnTo>
                    <a:pt x="268" y="303"/>
                  </a:lnTo>
                  <a:lnTo>
                    <a:pt x="314" y="309"/>
                  </a:lnTo>
                  <a:lnTo>
                    <a:pt x="353" y="329"/>
                  </a:lnTo>
                  <a:lnTo>
                    <a:pt x="380" y="362"/>
                  </a:lnTo>
                  <a:lnTo>
                    <a:pt x="406" y="434"/>
                  </a:lnTo>
                  <a:lnTo>
                    <a:pt x="412" y="519"/>
                  </a:lnTo>
                  <a:lnTo>
                    <a:pt x="406" y="605"/>
                  </a:lnTo>
                  <a:lnTo>
                    <a:pt x="380" y="677"/>
                  </a:lnTo>
                  <a:lnTo>
                    <a:pt x="347" y="710"/>
                  </a:lnTo>
                  <a:lnTo>
                    <a:pt x="314" y="730"/>
                  </a:lnTo>
                  <a:lnTo>
                    <a:pt x="262" y="7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03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1478121" y="5619274"/>
            <a:ext cx="3357563" cy="288925"/>
            <a:chOff x="1067" y="3735"/>
            <a:chExt cx="21150" cy="1820"/>
          </a:xfrm>
        </p:grpSpPr>
        <p:sp>
          <p:nvSpPr>
            <p:cNvPr id="2216341" name="Freeform 405"/>
            <p:cNvSpPr>
              <a:spLocks/>
            </p:cNvSpPr>
            <p:nvPr/>
          </p:nvSpPr>
          <p:spPr bwMode="auto">
            <a:xfrm>
              <a:off x="1067" y="4019"/>
              <a:ext cx="1093" cy="1123"/>
            </a:xfrm>
            <a:custGeom>
              <a:avLst/>
              <a:gdLst/>
              <a:ahLst/>
              <a:cxnLst>
                <a:cxn ang="0">
                  <a:pos x="661" y="74"/>
                </a:cxn>
                <a:cxn ang="0">
                  <a:pos x="871" y="54"/>
                </a:cxn>
                <a:cxn ang="0">
                  <a:pos x="982" y="81"/>
                </a:cxn>
                <a:cxn ang="0">
                  <a:pos x="1021" y="189"/>
                </a:cxn>
                <a:cxn ang="0">
                  <a:pos x="1015" y="270"/>
                </a:cxn>
                <a:cxn ang="0">
                  <a:pos x="1008" y="331"/>
                </a:cxn>
                <a:cxn ang="0">
                  <a:pos x="1002" y="358"/>
                </a:cxn>
                <a:cxn ang="0">
                  <a:pos x="1034" y="372"/>
                </a:cxn>
                <a:cxn ang="0">
                  <a:pos x="1041" y="352"/>
                </a:cxn>
                <a:cxn ang="0">
                  <a:pos x="1087" y="47"/>
                </a:cxn>
                <a:cxn ang="0">
                  <a:pos x="1093" y="27"/>
                </a:cxn>
                <a:cxn ang="0">
                  <a:pos x="1087" y="7"/>
                </a:cxn>
                <a:cxn ang="0">
                  <a:pos x="124" y="0"/>
                </a:cxn>
                <a:cxn ang="0">
                  <a:pos x="104" y="34"/>
                </a:cxn>
                <a:cxn ang="0">
                  <a:pos x="6" y="331"/>
                </a:cxn>
                <a:cxn ang="0">
                  <a:pos x="0" y="365"/>
                </a:cxn>
                <a:cxn ang="0">
                  <a:pos x="26" y="372"/>
                </a:cxn>
                <a:cxn ang="0">
                  <a:pos x="45" y="338"/>
                </a:cxn>
                <a:cxn ang="0">
                  <a:pos x="124" y="149"/>
                </a:cxn>
                <a:cxn ang="0">
                  <a:pos x="229" y="67"/>
                </a:cxn>
                <a:cxn ang="0">
                  <a:pos x="510" y="54"/>
                </a:cxn>
                <a:cxn ang="0">
                  <a:pos x="517" y="95"/>
                </a:cxn>
                <a:cxn ang="0">
                  <a:pos x="301" y="994"/>
                </a:cxn>
                <a:cxn ang="0">
                  <a:pos x="275" y="1049"/>
                </a:cxn>
                <a:cxn ang="0">
                  <a:pos x="190" y="1069"/>
                </a:cxn>
                <a:cxn ang="0">
                  <a:pos x="59" y="1076"/>
                </a:cxn>
                <a:cxn ang="0">
                  <a:pos x="39" y="1089"/>
                </a:cxn>
                <a:cxn ang="0">
                  <a:pos x="52" y="1123"/>
                </a:cxn>
                <a:cxn ang="0">
                  <a:pos x="334" y="1116"/>
                </a:cxn>
                <a:cxn ang="0">
                  <a:pos x="628" y="1123"/>
                </a:cxn>
                <a:cxn ang="0">
                  <a:pos x="641" y="1103"/>
                </a:cxn>
                <a:cxn ang="0">
                  <a:pos x="628" y="1076"/>
                </a:cxn>
                <a:cxn ang="0">
                  <a:pos x="484" y="1069"/>
                </a:cxn>
                <a:cxn ang="0">
                  <a:pos x="438" y="1055"/>
                </a:cxn>
                <a:cxn ang="0">
                  <a:pos x="425" y="1035"/>
                </a:cxn>
                <a:cxn ang="0">
                  <a:pos x="432" y="1015"/>
                </a:cxn>
                <a:cxn ang="0">
                  <a:pos x="648" y="115"/>
                </a:cxn>
              </a:cxnLst>
              <a:rect l="0" t="0" r="r" b="b"/>
              <a:pathLst>
                <a:path w="1093" h="1123">
                  <a:moveTo>
                    <a:pt x="648" y="115"/>
                  </a:moveTo>
                  <a:lnTo>
                    <a:pt x="661" y="74"/>
                  </a:lnTo>
                  <a:lnTo>
                    <a:pt x="681" y="54"/>
                  </a:lnTo>
                  <a:lnTo>
                    <a:pt x="871" y="54"/>
                  </a:lnTo>
                  <a:lnTo>
                    <a:pt x="936" y="61"/>
                  </a:lnTo>
                  <a:lnTo>
                    <a:pt x="982" y="81"/>
                  </a:lnTo>
                  <a:lnTo>
                    <a:pt x="1008" y="122"/>
                  </a:lnTo>
                  <a:lnTo>
                    <a:pt x="1021" y="189"/>
                  </a:lnTo>
                  <a:lnTo>
                    <a:pt x="1015" y="223"/>
                  </a:lnTo>
                  <a:lnTo>
                    <a:pt x="1015" y="270"/>
                  </a:lnTo>
                  <a:lnTo>
                    <a:pt x="1008" y="318"/>
                  </a:lnTo>
                  <a:lnTo>
                    <a:pt x="1008" y="331"/>
                  </a:lnTo>
                  <a:lnTo>
                    <a:pt x="1002" y="345"/>
                  </a:lnTo>
                  <a:lnTo>
                    <a:pt x="1002" y="358"/>
                  </a:lnTo>
                  <a:lnTo>
                    <a:pt x="1015" y="372"/>
                  </a:lnTo>
                  <a:lnTo>
                    <a:pt x="1034" y="372"/>
                  </a:lnTo>
                  <a:lnTo>
                    <a:pt x="1041" y="365"/>
                  </a:lnTo>
                  <a:lnTo>
                    <a:pt x="1041" y="352"/>
                  </a:lnTo>
                  <a:lnTo>
                    <a:pt x="1047" y="331"/>
                  </a:lnTo>
                  <a:lnTo>
                    <a:pt x="1087" y="47"/>
                  </a:lnTo>
                  <a:lnTo>
                    <a:pt x="1087" y="34"/>
                  </a:lnTo>
                  <a:lnTo>
                    <a:pt x="1093" y="27"/>
                  </a:lnTo>
                  <a:lnTo>
                    <a:pt x="1093" y="20"/>
                  </a:lnTo>
                  <a:lnTo>
                    <a:pt x="1087" y="7"/>
                  </a:lnTo>
                  <a:lnTo>
                    <a:pt x="1080" y="0"/>
                  </a:lnTo>
                  <a:lnTo>
                    <a:pt x="124" y="0"/>
                  </a:lnTo>
                  <a:lnTo>
                    <a:pt x="118" y="7"/>
                  </a:lnTo>
                  <a:lnTo>
                    <a:pt x="104" y="34"/>
                  </a:lnTo>
                  <a:lnTo>
                    <a:pt x="6" y="325"/>
                  </a:lnTo>
                  <a:lnTo>
                    <a:pt x="6" y="331"/>
                  </a:lnTo>
                  <a:lnTo>
                    <a:pt x="0" y="338"/>
                  </a:lnTo>
                  <a:lnTo>
                    <a:pt x="0" y="365"/>
                  </a:lnTo>
                  <a:lnTo>
                    <a:pt x="6" y="372"/>
                  </a:lnTo>
                  <a:lnTo>
                    <a:pt x="26" y="372"/>
                  </a:lnTo>
                  <a:lnTo>
                    <a:pt x="32" y="365"/>
                  </a:lnTo>
                  <a:lnTo>
                    <a:pt x="45" y="338"/>
                  </a:lnTo>
                  <a:lnTo>
                    <a:pt x="85" y="230"/>
                  </a:lnTo>
                  <a:lnTo>
                    <a:pt x="124" y="149"/>
                  </a:lnTo>
                  <a:lnTo>
                    <a:pt x="170" y="95"/>
                  </a:lnTo>
                  <a:lnTo>
                    <a:pt x="229" y="67"/>
                  </a:lnTo>
                  <a:lnTo>
                    <a:pt x="307" y="54"/>
                  </a:lnTo>
                  <a:lnTo>
                    <a:pt x="510" y="54"/>
                  </a:lnTo>
                  <a:lnTo>
                    <a:pt x="517" y="61"/>
                  </a:lnTo>
                  <a:lnTo>
                    <a:pt x="517" y="95"/>
                  </a:lnTo>
                  <a:lnTo>
                    <a:pt x="510" y="108"/>
                  </a:lnTo>
                  <a:lnTo>
                    <a:pt x="301" y="994"/>
                  </a:lnTo>
                  <a:lnTo>
                    <a:pt x="288" y="1028"/>
                  </a:lnTo>
                  <a:lnTo>
                    <a:pt x="275" y="1049"/>
                  </a:lnTo>
                  <a:lnTo>
                    <a:pt x="242" y="1062"/>
                  </a:lnTo>
                  <a:lnTo>
                    <a:pt x="190" y="1069"/>
                  </a:lnTo>
                  <a:lnTo>
                    <a:pt x="78" y="1069"/>
                  </a:lnTo>
                  <a:lnTo>
                    <a:pt x="59" y="1076"/>
                  </a:lnTo>
                  <a:lnTo>
                    <a:pt x="45" y="1076"/>
                  </a:lnTo>
                  <a:lnTo>
                    <a:pt x="39" y="1089"/>
                  </a:lnTo>
                  <a:lnTo>
                    <a:pt x="39" y="1110"/>
                  </a:lnTo>
                  <a:lnTo>
                    <a:pt x="52" y="1123"/>
                  </a:lnTo>
                  <a:lnTo>
                    <a:pt x="196" y="1123"/>
                  </a:lnTo>
                  <a:lnTo>
                    <a:pt x="334" y="1116"/>
                  </a:lnTo>
                  <a:lnTo>
                    <a:pt x="471" y="1123"/>
                  </a:lnTo>
                  <a:lnTo>
                    <a:pt x="628" y="1123"/>
                  </a:lnTo>
                  <a:lnTo>
                    <a:pt x="635" y="1116"/>
                  </a:lnTo>
                  <a:lnTo>
                    <a:pt x="641" y="1103"/>
                  </a:lnTo>
                  <a:lnTo>
                    <a:pt x="641" y="1076"/>
                  </a:lnTo>
                  <a:lnTo>
                    <a:pt x="628" y="1076"/>
                  </a:lnTo>
                  <a:lnTo>
                    <a:pt x="615" y="1069"/>
                  </a:lnTo>
                  <a:lnTo>
                    <a:pt x="484" y="1069"/>
                  </a:lnTo>
                  <a:lnTo>
                    <a:pt x="458" y="1062"/>
                  </a:lnTo>
                  <a:lnTo>
                    <a:pt x="438" y="1055"/>
                  </a:lnTo>
                  <a:lnTo>
                    <a:pt x="432" y="1049"/>
                  </a:lnTo>
                  <a:lnTo>
                    <a:pt x="425" y="1035"/>
                  </a:lnTo>
                  <a:lnTo>
                    <a:pt x="425" y="1022"/>
                  </a:lnTo>
                  <a:lnTo>
                    <a:pt x="432" y="1015"/>
                  </a:lnTo>
                  <a:lnTo>
                    <a:pt x="432" y="994"/>
                  </a:lnTo>
                  <a:lnTo>
                    <a:pt x="648" y="1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2" name="Freeform 406"/>
            <p:cNvSpPr>
              <a:spLocks/>
            </p:cNvSpPr>
            <p:nvPr/>
          </p:nvSpPr>
          <p:spPr bwMode="auto">
            <a:xfrm>
              <a:off x="2344" y="3897"/>
              <a:ext cx="373" cy="1658"/>
            </a:xfrm>
            <a:custGeom>
              <a:avLst/>
              <a:gdLst/>
              <a:ahLst/>
              <a:cxnLst>
                <a:cxn ang="0">
                  <a:pos x="373" y="1644"/>
                </a:cxn>
                <a:cxn ang="0">
                  <a:pos x="373" y="1638"/>
                </a:cxn>
                <a:cxn ang="0">
                  <a:pos x="360" y="1624"/>
                </a:cxn>
                <a:cxn ang="0">
                  <a:pos x="347" y="1604"/>
                </a:cxn>
                <a:cxn ang="0">
                  <a:pos x="261" y="1495"/>
                </a:cxn>
                <a:cxn ang="0">
                  <a:pos x="189" y="1367"/>
                </a:cxn>
                <a:cxn ang="0">
                  <a:pos x="144" y="1232"/>
                </a:cxn>
                <a:cxn ang="0">
                  <a:pos x="117" y="1096"/>
                </a:cxn>
                <a:cxn ang="0">
                  <a:pos x="98" y="961"/>
                </a:cxn>
                <a:cxn ang="0">
                  <a:pos x="98" y="832"/>
                </a:cxn>
                <a:cxn ang="0">
                  <a:pos x="104" y="656"/>
                </a:cxn>
                <a:cxn ang="0">
                  <a:pos x="131" y="487"/>
                </a:cxn>
                <a:cxn ang="0">
                  <a:pos x="176" y="325"/>
                </a:cxn>
                <a:cxn ang="0">
                  <a:pos x="248" y="176"/>
                </a:cxn>
                <a:cxn ang="0">
                  <a:pos x="353" y="47"/>
                </a:cxn>
                <a:cxn ang="0">
                  <a:pos x="373" y="27"/>
                </a:cxn>
                <a:cxn ang="0">
                  <a:pos x="373" y="7"/>
                </a:cxn>
                <a:cxn ang="0">
                  <a:pos x="366" y="0"/>
                </a:cxn>
                <a:cxn ang="0">
                  <a:pos x="360" y="0"/>
                </a:cxn>
                <a:cxn ang="0">
                  <a:pos x="340" y="7"/>
                </a:cxn>
                <a:cxn ang="0">
                  <a:pos x="307" y="34"/>
                </a:cxn>
                <a:cxn ang="0">
                  <a:pos x="261" y="81"/>
                </a:cxn>
                <a:cxn ang="0">
                  <a:pos x="209" y="149"/>
                </a:cxn>
                <a:cxn ang="0">
                  <a:pos x="150" y="223"/>
                </a:cxn>
                <a:cxn ang="0">
                  <a:pos x="104" y="325"/>
                </a:cxn>
                <a:cxn ang="0">
                  <a:pos x="39" y="508"/>
                </a:cxn>
                <a:cxn ang="0">
                  <a:pos x="13" y="677"/>
                </a:cxn>
                <a:cxn ang="0">
                  <a:pos x="0" y="832"/>
                </a:cxn>
                <a:cxn ang="0">
                  <a:pos x="6" y="941"/>
                </a:cxn>
                <a:cxn ang="0">
                  <a:pos x="19" y="1069"/>
                </a:cxn>
                <a:cxn ang="0">
                  <a:pos x="52" y="1204"/>
                </a:cxn>
                <a:cxn ang="0">
                  <a:pos x="104" y="1347"/>
                </a:cxn>
                <a:cxn ang="0">
                  <a:pos x="157" y="1441"/>
                </a:cxn>
                <a:cxn ang="0">
                  <a:pos x="209" y="1522"/>
                </a:cxn>
                <a:cxn ang="0">
                  <a:pos x="261" y="1583"/>
                </a:cxn>
                <a:cxn ang="0">
                  <a:pos x="307" y="1624"/>
                </a:cxn>
                <a:cxn ang="0">
                  <a:pos x="340" y="1651"/>
                </a:cxn>
                <a:cxn ang="0">
                  <a:pos x="360" y="1658"/>
                </a:cxn>
                <a:cxn ang="0">
                  <a:pos x="366" y="1658"/>
                </a:cxn>
                <a:cxn ang="0">
                  <a:pos x="373" y="1651"/>
                </a:cxn>
                <a:cxn ang="0">
                  <a:pos x="373" y="1644"/>
                </a:cxn>
              </a:cxnLst>
              <a:rect l="0" t="0" r="r" b="b"/>
              <a:pathLst>
                <a:path w="373" h="1658">
                  <a:moveTo>
                    <a:pt x="373" y="1644"/>
                  </a:moveTo>
                  <a:lnTo>
                    <a:pt x="373" y="1638"/>
                  </a:lnTo>
                  <a:lnTo>
                    <a:pt x="360" y="1624"/>
                  </a:lnTo>
                  <a:lnTo>
                    <a:pt x="347" y="1604"/>
                  </a:lnTo>
                  <a:lnTo>
                    <a:pt x="261" y="1495"/>
                  </a:lnTo>
                  <a:lnTo>
                    <a:pt x="189" y="1367"/>
                  </a:lnTo>
                  <a:lnTo>
                    <a:pt x="144" y="1232"/>
                  </a:lnTo>
                  <a:lnTo>
                    <a:pt x="117" y="1096"/>
                  </a:lnTo>
                  <a:lnTo>
                    <a:pt x="98" y="961"/>
                  </a:lnTo>
                  <a:lnTo>
                    <a:pt x="98" y="832"/>
                  </a:lnTo>
                  <a:lnTo>
                    <a:pt x="104" y="656"/>
                  </a:lnTo>
                  <a:lnTo>
                    <a:pt x="131" y="487"/>
                  </a:lnTo>
                  <a:lnTo>
                    <a:pt x="176" y="325"/>
                  </a:lnTo>
                  <a:lnTo>
                    <a:pt x="248" y="176"/>
                  </a:lnTo>
                  <a:lnTo>
                    <a:pt x="353" y="47"/>
                  </a:lnTo>
                  <a:lnTo>
                    <a:pt x="373" y="27"/>
                  </a:lnTo>
                  <a:lnTo>
                    <a:pt x="373" y="7"/>
                  </a:lnTo>
                  <a:lnTo>
                    <a:pt x="366" y="0"/>
                  </a:lnTo>
                  <a:lnTo>
                    <a:pt x="360" y="0"/>
                  </a:lnTo>
                  <a:lnTo>
                    <a:pt x="340" y="7"/>
                  </a:lnTo>
                  <a:lnTo>
                    <a:pt x="307" y="34"/>
                  </a:lnTo>
                  <a:lnTo>
                    <a:pt x="261" y="81"/>
                  </a:lnTo>
                  <a:lnTo>
                    <a:pt x="209" y="149"/>
                  </a:lnTo>
                  <a:lnTo>
                    <a:pt x="150" y="223"/>
                  </a:lnTo>
                  <a:lnTo>
                    <a:pt x="104" y="325"/>
                  </a:lnTo>
                  <a:lnTo>
                    <a:pt x="39" y="508"/>
                  </a:lnTo>
                  <a:lnTo>
                    <a:pt x="13" y="677"/>
                  </a:lnTo>
                  <a:lnTo>
                    <a:pt x="0" y="832"/>
                  </a:lnTo>
                  <a:lnTo>
                    <a:pt x="6" y="941"/>
                  </a:lnTo>
                  <a:lnTo>
                    <a:pt x="19" y="1069"/>
                  </a:lnTo>
                  <a:lnTo>
                    <a:pt x="52" y="1204"/>
                  </a:lnTo>
                  <a:lnTo>
                    <a:pt x="104" y="1347"/>
                  </a:lnTo>
                  <a:lnTo>
                    <a:pt x="157" y="1441"/>
                  </a:lnTo>
                  <a:lnTo>
                    <a:pt x="209" y="1522"/>
                  </a:lnTo>
                  <a:lnTo>
                    <a:pt x="261" y="1583"/>
                  </a:lnTo>
                  <a:lnTo>
                    <a:pt x="307" y="1624"/>
                  </a:lnTo>
                  <a:lnTo>
                    <a:pt x="340" y="1651"/>
                  </a:lnTo>
                  <a:lnTo>
                    <a:pt x="360" y="1658"/>
                  </a:lnTo>
                  <a:lnTo>
                    <a:pt x="366" y="1658"/>
                  </a:lnTo>
                  <a:lnTo>
                    <a:pt x="373" y="1651"/>
                  </a:lnTo>
                  <a:lnTo>
                    <a:pt x="373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3" name="Freeform 407"/>
            <p:cNvSpPr>
              <a:spLocks/>
            </p:cNvSpPr>
            <p:nvPr/>
          </p:nvSpPr>
          <p:spPr bwMode="auto">
            <a:xfrm>
              <a:off x="2854" y="4411"/>
              <a:ext cx="871" cy="751"/>
            </a:xfrm>
            <a:custGeom>
              <a:avLst/>
              <a:gdLst/>
              <a:ahLst/>
              <a:cxnLst>
                <a:cxn ang="0">
                  <a:pos x="92" y="650"/>
                </a:cxn>
                <a:cxn ang="0">
                  <a:pos x="85" y="684"/>
                </a:cxn>
                <a:cxn ang="0">
                  <a:pos x="79" y="704"/>
                </a:cxn>
                <a:cxn ang="0">
                  <a:pos x="112" y="745"/>
                </a:cxn>
                <a:cxn ang="0">
                  <a:pos x="138" y="751"/>
                </a:cxn>
                <a:cxn ang="0">
                  <a:pos x="190" y="704"/>
                </a:cxn>
                <a:cxn ang="0">
                  <a:pos x="197" y="657"/>
                </a:cxn>
                <a:cxn ang="0">
                  <a:pos x="216" y="582"/>
                </a:cxn>
                <a:cxn ang="0">
                  <a:pos x="282" y="318"/>
                </a:cxn>
                <a:cxn ang="0">
                  <a:pos x="288" y="278"/>
                </a:cxn>
                <a:cxn ang="0">
                  <a:pos x="302" y="244"/>
                </a:cxn>
                <a:cxn ang="0">
                  <a:pos x="321" y="196"/>
                </a:cxn>
                <a:cxn ang="0">
                  <a:pos x="413" y="88"/>
                </a:cxn>
                <a:cxn ang="0">
                  <a:pos x="563" y="34"/>
                </a:cxn>
                <a:cxn ang="0">
                  <a:pos x="635" y="75"/>
                </a:cxn>
                <a:cxn ang="0">
                  <a:pos x="649" y="149"/>
                </a:cxn>
                <a:cxn ang="0">
                  <a:pos x="622" y="311"/>
                </a:cxn>
                <a:cxn ang="0">
                  <a:pos x="563" y="481"/>
                </a:cxn>
                <a:cxn ang="0">
                  <a:pos x="537" y="562"/>
                </a:cxn>
                <a:cxn ang="0">
                  <a:pos x="531" y="616"/>
                </a:cxn>
                <a:cxn ang="0">
                  <a:pos x="596" y="731"/>
                </a:cxn>
                <a:cxn ang="0">
                  <a:pos x="721" y="738"/>
                </a:cxn>
                <a:cxn ang="0">
                  <a:pos x="806" y="657"/>
                </a:cxn>
                <a:cxn ang="0">
                  <a:pos x="858" y="548"/>
                </a:cxn>
                <a:cxn ang="0">
                  <a:pos x="871" y="487"/>
                </a:cxn>
                <a:cxn ang="0">
                  <a:pos x="858" y="481"/>
                </a:cxn>
                <a:cxn ang="0">
                  <a:pos x="845" y="474"/>
                </a:cxn>
                <a:cxn ang="0">
                  <a:pos x="825" y="508"/>
                </a:cxn>
                <a:cxn ang="0">
                  <a:pos x="766" y="650"/>
                </a:cxn>
                <a:cxn ang="0">
                  <a:pos x="662" y="711"/>
                </a:cxn>
                <a:cxn ang="0">
                  <a:pos x="635" y="697"/>
                </a:cxn>
                <a:cxn ang="0">
                  <a:pos x="629" y="657"/>
                </a:cxn>
                <a:cxn ang="0">
                  <a:pos x="655" y="542"/>
                </a:cxn>
                <a:cxn ang="0">
                  <a:pos x="747" y="244"/>
                </a:cxn>
                <a:cxn ang="0">
                  <a:pos x="740" y="102"/>
                </a:cxn>
                <a:cxn ang="0">
                  <a:pos x="649" y="7"/>
                </a:cxn>
                <a:cxn ang="0">
                  <a:pos x="491" y="7"/>
                </a:cxn>
                <a:cxn ang="0">
                  <a:pos x="374" y="75"/>
                </a:cxn>
                <a:cxn ang="0">
                  <a:pos x="315" y="142"/>
                </a:cxn>
                <a:cxn ang="0">
                  <a:pos x="269" y="34"/>
                </a:cxn>
                <a:cxn ang="0">
                  <a:pos x="171" y="0"/>
                </a:cxn>
                <a:cxn ang="0">
                  <a:pos x="85" y="34"/>
                </a:cxn>
                <a:cxn ang="0">
                  <a:pos x="46" y="95"/>
                </a:cxn>
                <a:cxn ang="0">
                  <a:pos x="13" y="190"/>
                </a:cxn>
                <a:cxn ang="0">
                  <a:pos x="0" y="251"/>
                </a:cxn>
                <a:cxn ang="0">
                  <a:pos x="7" y="264"/>
                </a:cxn>
                <a:cxn ang="0">
                  <a:pos x="26" y="271"/>
                </a:cxn>
                <a:cxn ang="0">
                  <a:pos x="40" y="251"/>
                </a:cxn>
                <a:cxn ang="0">
                  <a:pos x="66" y="149"/>
                </a:cxn>
                <a:cxn ang="0">
                  <a:pos x="125" y="48"/>
                </a:cxn>
                <a:cxn ang="0">
                  <a:pos x="184" y="34"/>
                </a:cxn>
                <a:cxn ang="0">
                  <a:pos x="203" y="61"/>
                </a:cxn>
                <a:cxn ang="0">
                  <a:pos x="216" y="109"/>
                </a:cxn>
                <a:cxn ang="0">
                  <a:pos x="210" y="163"/>
                </a:cxn>
                <a:cxn ang="0">
                  <a:pos x="190" y="251"/>
                </a:cxn>
              </a:cxnLst>
              <a:rect l="0" t="0" r="r" b="b"/>
              <a:pathLst>
                <a:path w="871" h="751">
                  <a:moveTo>
                    <a:pt x="99" y="636"/>
                  </a:moveTo>
                  <a:lnTo>
                    <a:pt x="92" y="650"/>
                  </a:lnTo>
                  <a:lnTo>
                    <a:pt x="92" y="670"/>
                  </a:lnTo>
                  <a:lnTo>
                    <a:pt x="85" y="684"/>
                  </a:lnTo>
                  <a:lnTo>
                    <a:pt x="85" y="697"/>
                  </a:lnTo>
                  <a:lnTo>
                    <a:pt x="79" y="704"/>
                  </a:lnTo>
                  <a:lnTo>
                    <a:pt x="99" y="745"/>
                  </a:lnTo>
                  <a:lnTo>
                    <a:pt x="112" y="745"/>
                  </a:lnTo>
                  <a:lnTo>
                    <a:pt x="125" y="751"/>
                  </a:lnTo>
                  <a:lnTo>
                    <a:pt x="138" y="751"/>
                  </a:lnTo>
                  <a:lnTo>
                    <a:pt x="151" y="745"/>
                  </a:lnTo>
                  <a:lnTo>
                    <a:pt x="190" y="704"/>
                  </a:lnTo>
                  <a:lnTo>
                    <a:pt x="190" y="690"/>
                  </a:lnTo>
                  <a:lnTo>
                    <a:pt x="197" y="657"/>
                  </a:lnTo>
                  <a:lnTo>
                    <a:pt x="210" y="616"/>
                  </a:lnTo>
                  <a:lnTo>
                    <a:pt x="216" y="582"/>
                  </a:lnTo>
                  <a:lnTo>
                    <a:pt x="256" y="433"/>
                  </a:lnTo>
                  <a:lnTo>
                    <a:pt x="282" y="318"/>
                  </a:lnTo>
                  <a:lnTo>
                    <a:pt x="288" y="298"/>
                  </a:lnTo>
                  <a:lnTo>
                    <a:pt x="288" y="278"/>
                  </a:lnTo>
                  <a:lnTo>
                    <a:pt x="295" y="257"/>
                  </a:lnTo>
                  <a:lnTo>
                    <a:pt x="302" y="244"/>
                  </a:lnTo>
                  <a:lnTo>
                    <a:pt x="302" y="237"/>
                  </a:lnTo>
                  <a:lnTo>
                    <a:pt x="321" y="196"/>
                  </a:lnTo>
                  <a:lnTo>
                    <a:pt x="360" y="142"/>
                  </a:lnTo>
                  <a:lnTo>
                    <a:pt x="413" y="88"/>
                  </a:lnTo>
                  <a:lnTo>
                    <a:pt x="478" y="48"/>
                  </a:lnTo>
                  <a:lnTo>
                    <a:pt x="563" y="34"/>
                  </a:lnTo>
                  <a:lnTo>
                    <a:pt x="609" y="48"/>
                  </a:lnTo>
                  <a:lnTo>
                    <a:pt x="635" y="75"/>
                  </a:lnTo>
                  <a:lnTo>
                    <a:pt x="649" y="109"/>
                  </a:lnTo>
                  <a:lnTo>
                    <a:pt x="649" y="149"/>
                  </a:lnTo>
                  <a:lnTo>
                    <a:pt x="642" y="224"/>
                  </a:lnTo>
                  <a:lnTo>
                    <a:pt x="622" y="311"/>
                  </a:lnTo>
                  <a:lnTo>
                    <a:pt x="596" y="399"/>
                  </a:lnTo>
                  <a:lnTo>
                    <a:pt x="563" y="481"/>
                  </a:lnTo>
                  <a:lnTo>
                    <a:pt x="544" y="535"/>
                  </a:lnTo>
                  <a:lnTo>
                    <a:pt x="537" y="562"/>
                  </a:lnTo>
                  <a:lnTo>
                    <a:pt x="531" y="582"/>
                  </a:lnTo>
                  <a:lnTo>
                    <a:pt x="531" y="616"/>
                  </a:lnTo>
                  <a:lnTo>
                    <a:pt x="550" y="684"/>
                  </a:lnTo>
                  <a:lnTo>
                    <a:pt x="596" y="731"/>
                  </a:lnTo>
                  <a:lnTo>
                    <a:pt x="662" y="751"/>
                  </a:lnTo>
                  <a:lnTo>
                    <a:pt x="721" y="738"/>
                  </a:lnTo>
                  <a:lnTo>
                    <a:pt x="766" y="704"/>
                  </a:lnTo>
                  <a:lnTo>
                    <a:pt x="806" y="657"/>
                  </a:lnTo>
                  <a:lnTo>
                    <a:pt x="838" y="602"/>
                  </a:lnTo>
                  <a:lnTo>
                    <a:pt x="858" y="548"/>
                  </a:lnTo>
                  <a:lnTo>
                    <a:pt x="871" y="514"/>
                  </a:lnTo>
                  <a:lnTo>
                    <a:pt x="871" y="487"/>
                  </a:lnTo>
                  <a:lnTo>
                    <a:pt x="865" y="481"/>
                  </a:lnTo>
                  <a:lnTo>
                    <a:pt x="858" y="481"/>
                  </a:lnTo>
                  <a:lnTo>
                    <a:pt x="852" y="474"/>
                  </a:lnTo>
                  <a:lnTo>
                    <a:pt x="845" y="474"/>
                  </a:lnTo>
                  <a:lnTo>
                    <a:pt x="838" y="481"/>
                  </a:lnTo>
                  <a:lnTo>
                    <a:pt x="825" y="508"/>
                  </a:lnTo>
                  <a:lnTo>
                    <a:pt x="799" y="589"/>
                  </a:lnTo>
                  <a:lnTo>
                    <a:pt x="766" y="650"/>
                  </a:lnTo>
                  <a:lnTo>
                    <a:pt x="721" y="697"/>
                  </a:lnTo>
                  <a:lnTo>
                    <a:pt x="662" y="711"/>
                  </a:lnTo>
                  <a:lnTo>
                    <a:pt x="649" y="711"/>
                  </a:lnTo>
                  <a:lnTo>
                    <a:pt x="635" y="697"/>
                  </a:lnTo>
                  <a:lnTo>
                    <a:pt x="629" y="684"/>
                  </a:lnTo>
                  <a:lnTo>
                    <a:pt x="629" y="657"/>
                  </a:lnTo>
                  <a:lnTo>
                    <a:pt x="635" y="596"/>
                  </a:lnTo>
                  <a:lnTo>
                    <a:pt x="655" y="542"/>
                  </a:lnTo>
                  <a:lnTo>
                    <a:pt x="727" y="318"/>
                  </a:lnTo>
                  <a:lnTo>
                    <a:pt x="747" y="244"/>
                  </a:lnTo>
                  <a:lnTo>
                    <a:pt x="753" y="176"/>
                  </a:lnTo>
                  <a:lnTo>
                    <a:pt x="740" y="102"/>
                  </a:lnTo>
                  <a:lnTo>
                    <a:pt x="701" y="48"/>
                  </a:lnTo>
                  <a:lnTo>
                    <a:pt x="649" y="7"/>
                  </a:lnTo>
                  <a:lnTo>
                    <a:pt x="570" y="0"/>
                  </a:lnTo>
                  <a:lnTo>
                    <a:pt x="491" y="7"/>
                  </a:lnTo>
                  <a:lnTo>
                    <a:pt x="426" y="41"/>
                  </a:lnTo>
                  <a:lnTo>
                    <a:pt x="374" y="75"/>
                  </a:lnTo>
                  <a:lnTo>
                    <a:pt x="341" y="115"/>
                  </a:lnTo>
                  <a:lnTo>
                    <a:pt x="315" y="142"/>
                  </a:lnTo>
                  <a:lnTo>
                    <a:pt x="302" y="81"/>
                  </a:lnTo>
                  <a:lnTo>
                    <a:pt x="269" y="34"/>
                  </a:lnTo>
                  <a:lnTo>
                    <a:pt x="223" y="7"/>
                  </a:lnTo>
                  <a:lnTo>
                    <a:pt x="171" y="0"/>
                  </a:lnTo>
                  <a:lnTo>
                    <a:pt x="125" y="7"/>
                  </a:lnTo>
                  <a:lnTo>
                    <a:pt x="85" y="34"/>
                  </a:lnTo>
                  <a:lnTo>
                    <a:pt x="66" y="61"/>
                  </a:lnTo>
                  <a:lnTo>
                    <a:pt x="46" y="95"/>
                  </a:lnTo>
                  <a:lnTo>
                    <a:pt x="26" y="142"/>
                  </a:lnTo>
                  <a:lnTo>
                    <a:pt x="13" y="190"/>
                  </a:lnTo>
                  <a:lnTo>
                    <a:pt x="7" y="230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7" y="264"/>
                  </a:lnTo>
                  <a:lnTo>
                    <a:pt x="13" y="271"/>
                  </a:lnTo>
                  <a:lnTo>
                    <a:pt x="26" y="271"/>
                  </a:lnTo>
                  <a:lnTo>
                    <a:pt x="40" y="257"/>
                  </a:lnTo>
                  <a:lnTo>
                    <a:pt x="40" y="251"/>
                  </a:lnTo>
                  <a:lnTo>
                    <a:pt x="46" y="230"/>
                  </a:lnTo>
                  <a:lnTo>
                    <a:pt x="66" y="149"/>
                  </a:lnTo>
                  <a:lnTo>
                    <a:pt x="92" y="88"/>
                  </a:lnTo>
                  <a:lnTo>
                    <a:pt x="125" y="48"/>
                  </a:lnTo>
                  <a:lnTo>
                    <a:pt x="164" y="34"/>
                  </a:lnTo>
                  <a:lnTo>
                    <a:pt x="184" y="34"/>
                  </a:lnTo>
                  <a:lnTo>
                    <a:pt x="197" y="48"/>
                  </a:lnTo>
                  <a:lnTo>
                    <a:pt x="203" y="61"/>
                  </a:lnTo>
                  <a:lnTo>
                    <a:pt x="210" y="81"/>
                  </a:lnTo>
                  <a:lnTo>
                    <a:pt x="216" y="109"/>
                  </a:lnTo>
                  <a:lnTo>
                    <a:pt x="216" y="136"/>
                  </a:lnTo>
                  <a:lnTo>
                    <a:pt x="210" y="163"/>
                  </a:lnTo>
                  <a:lnTo>
                    <a:pt x="203" y="196"/>
                  </a:lnTo>
                  <a:lnTo>
                    <a:pt x="190" y="251"/>
                  </a:lnTo>
                  <a:lnTo>
                    <a:pt x="99" y="6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4" name="Freeform 408"/>
            <p:cNvSpPr>
              <a:spLocks/>
            </p:cNvSpPr>
            <p:nvPr/>
          </p:nvSpPr>
          <p:spPr bwMode="auto">
            <a:xfrm>
              <a:off x="3863" y="3897"/>
              <a:ext cx="373" cy="1658"/>
            </a:xfrm>
            <a:custGeom>
              <a:avLst/>
              <a:gdLst/>
              <a:ahLst/>
              <a:cxnLst>
                <a:cxn ang="0">
                  <a:pos x="373" y="832"/>
                </a:cxn>
                <a:cxn ang="0">
                  <a:pos x="366" y="724"/>
                </a:cxn>
                <a:cxn ang="0">
                  <a:pos x="353" y="595"/>
                </a:cxn>
                <a:cxn ang="0">
                  <a:pos x="321" y="453"/>
                </a:cxn>
                <a:cxn ang="0">
                  <a:pos x="268" y="311"/>
                </a:cxn>
                <a:cxn ang="0">
                  <a:pos x="216" y="217"/>
                </a:cxn>
                <a:cxn ang="0">
                  <a:pos x="163" y="142"/>
                </a:cxn>
                <a:cxn ang="0">
                  <a:pos x="111" y="81"/>
                </a:cxn>
                <a:cxn ang="0">
                  <a:pos x="65" y="34"/>
                </a:cxn>
                <a:cxn ang="0">
                  <a:pos x="32" y="7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0" y="7"/>
                </a:cxn>
                <a:cxn ang="0">
                  <a:pos x="0" y="20"/>
                </a:cxn>
                <a:cxn ang="0">
                  <a:pos x="6" y="27"/>
                </a:cxn>
                <a:cxn ang="0">
                  <a:pos x="6" y="34"/>
                </a:cxn>
                <a:cxn ang="0">
                  <a:pos x="19" y="41"/>
                </a:cxn>
                <a:cxn ang="0">
                  <a:pos x="32" y="54"/>
                </a:cxn>
                <a:cxn ang="0">
                  <a:pos x="118" y="162"/>
                </a:cxn>
                <a:cxn ang="0">
                  <a:pos x="183" y="298"/>
                </a:cxn>
                <a:cxn ang="0">
                  <a:pos x="235" y="453"/>
                </a:cxn>
                <a:cxn ang="0">
                  <a:pos x="268" y="629"/>
                </a:cxn>
                <a:cxn ang="0">
                  <a:pos x="281" y="832"/>
                </a:cxn>
                <a:cxn ang="0">
                  <a:pos x="275" y="974"/>
                </a:cxn>
                <a:cxn ang="0">
                  <a:pos x="255" y="1116"/>
                </a:cxn>
                <a:cxn ang="0">
                  <a:pos x="222" y="1252"/>
                </a:cxn>
                <a:cxn ang="0">
                  <a:pos x="177" y="1380"/>
                </a:cxn>
                <a:cxn ang="0">
                  <a:pos x="111" y="1502"/>
                </a:cxn>
                <a:cxn ang="0">
                  <a:pos x="19" y="1617"/>
                </a:cxn>
                <a:cxn ang="0">
                  <a:pos x="0" y="1638"/>
                </a:cxn>
                <a:cxn ang="0">
                  <a:pos x="0" y="1651"/>
                </a:cxn>
                <a:cxn ang="0">
                  <a:pos x="6" y="1658"/>
                </a:cxn>
                <a:cxn ang="0">
                  <a:pos x="13" y="1658"/>
                </a:cxn>
                <a:cxn ang="0">
                  <a:pos x="32" y="1651"/>
                </a:cxn>
                <a:cxn ang="0">
                  <a:pos x="65" y="1624"/>
                </a:cxn>
                <a:cxn ang="0">
                  <a:pos x="111" y="1577"/>
                </a:cxn>
                <a:cxn ang="0">
                  <a:pos x="163" y="1516"/>
                </a:cxn>
                <a:cxn ang="0">
                  <a:pos x="222" y="1435"/>
                </a:cxn>
                <a:cxn ang="0">
                  <a:pos x="268" y="1333"/>
                </a:cxn>
                <a:cxn ang="0">
                  <a:pos x="334" y="1157"/>
                </a:cxn>
                <a:cxn ang="0">
                  <a:pos x="366" y="981"/>
                </a:cxn>
                <a:cxn ang="0">
                  <a:pos x="373" y="832"/>
                </a:cxn>
              </a:cxnLst>
              <a:rect l="0" t="0" r="r" b="b"/>
              <a:pathLst>
                <a:path w="373" h="1658">
                  <a:moveTo>
                    <a:pt x="373" y="832"/>
                  </a:moveTo>
                  <a:lnTo>
                    <a:pt x="366" y="724"/>
                  </a:lnTo>
                  <a:lnTo>
                    <a:pt x="353" y="595"/>
                  </a:lnTo>
                  <a:lnTo>
                    <a:pt x="321" y="453"/>
                  </a:lnTo>
                  <a:lnTo>
                    <a:pt x="268" y="311"/>
                  </a:lnTo>
                  <a:lnTo>
                    <a:pt x="216" y="217"/>
                  </a:lnTo>
                  <a:lnTo>
                    <a:pt x="163" y="142"/>
                  </a:lnTo>
                  <a:lnTo>
                    <a:pt x="111" y="81"/>
                  </a:lnTo>
                  <a:lnTo>
                    <a:pt x="65" y="34"/>
                  </a:lnTo>
                  <a:lnTo>
                    <a:pt x="32" y="7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6" y="27"/>
                  </a:lnTo>
                  <a:lnTo>
                    <a:pt x="6" y="34"/>
                  </a:lnTo>
                  <a:lnTo>
                    <a:pt x="19" y="41"/>
                  </a:lnTo>
                  <a:lnTo>
                    <a:pt x="32" y="54"/>
                  </a:lnTo>
                  <a:lnTo>
                    <a:pt x="118" y="162"/>
                  </a:lnTo>
                  <a:lnTo>
                    <a:pt x="183" y="298"/>
                  </a:lnTo>
                  <a:lnTo>
                    <a:pt x="235" y="453"/>
                  </a:lnTo>
                  <a:lnTo>
                    <a:pt x="268" y="629"/>
                  </a:lnTo>
                  <a:lnTo>
                    <a:pt x="281" y="832"/>
                  </a:lnTo>
                  <a:lnTo>
                    <a:pt x="275" y="974"/>
                  </a:lnTo>
                  <a:lnTo>
                    <a:pt x="255" y="1116"/>
                  </a:lnTo>
                  <a:lnTo>
                    <a:pt x="222" y="1252"/>
                  </a:lnTo>
                  <a:lnTo>
                    <a:pt x="177" y="1380"/>
                  </a:lnTo>
                  <a:lnTo>
                    <a:pt x="111" y="1502"/>
                  </a:lnTo>
                  <a:lnTo>
                    <a:pt x="19" y="1617"/>
                  </a:lnTo>
                  <a:lnTo>
                    <a:pt x="0" y="1638"/>
                  </a:lnTo>
                  <a:lnTo>
                    <a:pt x="0" y="1651"/>
                  </a:lnTo>
                  <a:lnTo>
                    <a:pt x="6" y="1658"/>
                  </a:lnTo>
                  <a:lnTo>
                    <a:pt x="13" y="1658"/>
                  </a:lnTo>
                  <a:lnTo>
                    <a:pt x="32" y="1651"/>
                  </a:lnTo>
                  <a:lnTo>
                    <a:pt x="65" y="1624"/>
                  </a:lnTo>
                  <a:lnTo>
                    <a:pt x="111" y="1577"/>
                  </a:lnTo>
                  <a:lnTo>
                    <a:pt x="163" y="1516"/>
                  </a:lnTo>
                  <a:lnTo>
                    <a:pt x="222" y="1435"/>
                  </a:lnTo>
                  <a:lnTo>
                    <a:pt x="268" y="1333"/>
                  </a:lnTo>
                  <a:lnTo>
                    <a:pt x="334" y="1157"/>
                  </a:lnTo>
                  <a:lnTo>
                    <a:pt x="366" y="981"/>
                  </a:lnTo>
                  <a:lnTo>
                    <a:pt x="373" y="8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5" name="Freeform 409"/>
            <p:cNvSpPr>
              <a:spLocks noEditPoints="1"/>
            </p:cNvSpPr>
            <p:nvPr/>
          </p:nvSpPr>
          <p:spPr bwMode="auto">
            <a:xfrm>
              <a:off x="4930" y="4533"/>
              <a:ext cx="1067" cy="386"/>
            </a:xfrm>
            <a:custGeom>
              <a:avLst/>
              <a:gdLst/>
              <a:ahLst/>
              <a:cxnLst>
                <a:cxn ang="0">
                  <a:pos x="1015" y="61"/>
                </a:cxn>
                <a:cxn ang="0">
                  <a:pos x="1048" y="61"/>
                </a:cxn>
                <a:cxn ang="0">
                  <a:pos x="1061" y="54"/>
                </a:cxn>
                <a:cxn ang="0">
                  <a:pos x="1067" y="47"/>
                </a:cxn>
                <a:cxn ang="0">
                  <a:pos x="1067" y="20"/>
                </a:cxn>
                <a:cxn ang="0">
                  <a:pos x="1061" y="7"/>
                </a:cxn>
                <a:cxn ang="0">
                  <a:pos x="1048" y="7"/>
                </a:cxn>
                <a:cxn ang="0">
                  <a:pos x="1035" y="0"/>
                </a:cxn>
                <a:cxn ang="0">
                  <a:pos x="26" y="0"/>
                </a:cxn>
                <a:cxn ang="0">
                  <a:pos x="20" y="7"/>
                </a:cxn>
                <a:cxn ang="0">
                  <a:pos x="7" y="7"/>
                </a:cxn>
                <a:cxn ang="0">
                  <a:pos x="0" y="20"/>
                </a:cxn>
                <a:cxn ang="0">
                  <a:pos x="0" y="47"/>
                </a:cxn>
                <a:cxn ang="0">
                  <a:pos x="7" y="54"/>
                </a:cxn>
                <a:cxn ang="0">
                  <a:pos x="20" y="61"/>
                </a:cxn>
                <a:cxn ang="0">
                  <a:pos x="52" y="61"/>
                </a:cxn>
                <a:cxn ang="0">
                  <a:pos x="1015" y="61"/>
                </a:cxn>
                <a:cxn ang="0">
                  <a:pos x="1015" y="386"/>
                </a:cxn>
                <a:cxn ang="0">
                  <a:pos x="1048" y="386"/>
                </a:cxn>
                <a:cxn ang="0">
                  <a:pos x="1061" y="379"/>
                </a:cxn>
                <a:cxn ang="0">
                  <a:pos x="1067" y="372"/>
                </a:cxn>
                <a:cxn ang="0">
                  <a:pos x="1067" y="338"/>
                </a:cxn>
                <a:cxn ang="0">
                  <a:pos x="1061" y="332"/>
                </a:cxn>
                <a:cxn ang="0">
                  <a:pos x="1048" y="325"/>
                </a:cxn>
                <a:cxn ang="0">
                  <a:pos x="20" y="325"/>
                </a:cxn>
                <a:cxn ang="0">
                  <a:pos x="7" y="332"/>
                </a:cxn>
                <a:cxn ang="0">
                  <a:pos x="0" y="338"/>
                </a:cxn>
                <a:cxn ang="0">
                  <a:pos x="0" y="365"/>
                </a:cxn>
                <a:cxn ang="0">
                  <a:pos x="7" y="379"/>
                </a:cxn>
                <a:cxn ang="0">
                  <a:pos x="20" y="386"/>
                </a:cxn>
                <a:cxn ang="0">
                  <a:pos x="52" y="386"/>
                </a:cxn>
                <a:cxn ang="0">
                  <a:pos x="1015" y="386"/>
                </a:cxn>
              </a:cxnLst>
              <a:rect l="0" t="0" r="r" b="b"/>
              <a:pathLst>
                <a:path w="1067" h="386">
                  <a:moveTo>
                    <a:pt x="1015" y="61"/>
                  </a:moveTo>
                  <a:lnTo>
                    <a:pt x="1048" y="61"/>
                  </a:lnTo>
                  <a:lnTo>
                    <a:pt x="1061" y="54"/>
                  </a:lnTo>
                  <a:lnTo>
                    <a:pt x="1067" y="47"/>
                  </a:lnTo>
                  <a:lnTo>
                    <a:pt x="1067" y="20"/>
                  </a:lnTo>
                  <a:lnTo>
                    <a:pt x="1061" y="7"/>
                  </a:lnTo>
                  <a:lnTo>
                    <a:pt x="1048" y="7"/>
                  </a:lnTo>
                  <a:lnTo>
                    <a:pt x="1035" y="0"/>
                  </a:lnTo>
                  <a:lnTo>
                    <a:pt x="26" y="0"/>
                  </a:lnTo>
                  <a:lnTo>
                    <a:pt x="20" y="7"/>
                  </a:lnTo>
                  <a:lnTo>
                    <a:pt x="7" y="7"/>
                  </a:lnTo>
                  <a:lnTo>
                    <a:pt x="0" y="20"/>
                  </a:lnTo>
                  <a:lnTo>
                    <a:pt x="0" y="47"/>
                  </a:lnTo>
                  <a:lnTo>
                    <a:pt x="7" y="54"/>
                  </a:lnTo>
                  <a:lnTo>
                    <a:pt x="20" y="61"/>
                  </a:lnTo>
                  <a:lnTo>
                    <a:pt x="52" y="61"/>
                  </a:lnTo>
                  <a:lnTo>
                    <a:pt x="1015" y="61"/>
                  </a:lnTo>
                  <a:close/>
                  <a:moveTo>
                    <a:pt x="1015" y="386"/>
                  </a:moveTo>
                  <a:lnTo>
                    <a:pt x="1048" y="386"/>
                  </a:lnTo>
                  <a:lnTo>
                    <a:pt x="1061" y="379"/>
                  </a:lnTo>
                  <a:lnTo>
                    <a:pt x="1067" y="372"/>
                  </a:lnTo>
                  <a:lnTo>
                    <a:pt x="1067" y="338"/>
                  </a:lnTo>
                  <a:lnTo>
                    <a:pt x="1061" y="332"/>
                  </a:lnTo>
                  <a:lnTo>
                    <a:pt x="1048" y="325"/>
                  </a:lnTo>
                  <a:lnTo>
                    <a:pt x="20" y="325"/>
                  </a:lnTo>
                  <a:lnTo>
                    <a:pt x="7" y="332"/>
                  </a:lnTo>
                  <a:lnTo>
                    <a:pt x="0" y="338"/>
                  </a:lnTo>
                  <a:lnTo>
                    <a:pt x="0" y="365"/>
                  </a:lnTo>
                  <a:lnTo>
                    <a:pt x="7" y="379"/>
                  </a:lnTo>
                  <a:lnTo>
                    <a:pt x="20" y="386"/>
                  </a:lnTo>
                  <a:lnTo>
                    <a:pt x="52" y="386"/>
                  </a:lnTo>
                  <a:lnTo>
                    <a:pt x="1015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6" name="Freeform 410"/>
            <p:cNvSpPr>
              <a:spLocks noEditPoints="1"/>
            </p:cNvSpPr>
            <p:nvPr/>
          </p:nvSpPr>
          <p:spPr bwMode="auto">
            <a:xfrm>
              <a:off x="6613" y="3971"/>
              <a:ext cx="1113" cy="1205"/>
            </a:xfrm>
            <a:custGeom>
              <a:avLst/>
              <a:gdLst/>
              <a:ahLst/>
              <a:cxnLst>
                <a:cxn ang="0">
                  <a:pos x="1113" y="447"/>
                </a:cxn>
                <a:cxn ang="0">
                  <a:pos x="1100" y="318"/>
                </a:cxn>
                <a:cxn ang="0">
                  <a:pos x="1061" y="210"/>
                </a:cxn>
                <a:cxn ang="0">
                  <a:pos x="995" y="122"/>
                </a:cxn>
                <a:cxn ang="0">
                  <a:pos x="910" y="55"/>
                </a:cxn>
                <a:cxn ang="0">
                  <a:pos x="812" y="14"/>
                </a:cxn>
                <a:cxn ang="0">
                  <a:pos x="701" y="0"/>
                </a:cxn>
                <a:cxn ang="0">
                  <a:pos x="550" y="21"/>
                </a:cxn>
                <a:cxn ang="0">
                  <a:pos x="412" y="82"/>
                </a:cxn>
                <a:cxn ang="0">
                  <a:pos x="282" y="176"/>
                </a:cxn>
                <a:cxn ang="0">
                  <a:pos x="164" y="298"/>
                </a:cxn>
                <a:cxn ang="0">
                  <a:pos x="79" y="447"/>
                </a:cxn>
                <a:cxn ang="0">
                  <a:pos x="20" y="603"/>
                </a:cxn>
                <a:cxn ang="0">
                  <a:pos x="0" y="765"/>
                </a:cxn>
                <a:cxn ang="0">
                  <a:pos x="13" y="894"/>
                </a:cxn>
                <a:cxn ang="0">
                  <a:pos x="52" y="1002"/>
                </a:cxn>
                <a:cxn ang="0">
                  <a:pos x="118" y="1090"/>
                </a:cxn>
                <a:cxn ang="0">
                  <a:pos x="203" y="1151"/>
                </a:cxn>
                <a:cxn ang="0">
                  <a:pos x="301" y="1191"/>
                </a:cxn>
                <a:cxn ang="0">
                  <a:pos x="412" y="1205"/>
                </a:cxn>
                <a:cxn ang="0">
                  <a:pos x="557" y="1185"/>
                </a:cxn>
                <a:cxn ang="0">
                  <a:pos x="701" y="1124"/>
                </a:cxn>
                <a:cxn ang="0">
                  <a:pos x="832" y="1036"/>
                </a:cxn>
                <a:cxn ang="0">
                  <a:pos x="943" y="914"/>
                </a:cxn>
                <a:cxn ang="0">
                  <a:pos x="1035" y="772"/>
                </a:cxn>
                <a:cxn ang="0">
                  <a:pos x="1087" y="616"/>
                </a:cxn>
                <a:cxn ang="0">
                  <a:pos x="1113" y="447"/>
                </a:cxn>
                <a:cxn ang="0">
                  <a:pos x="419" y="1164"/>
                </a:cxn>
                <a:cxn ang="0">
                  <a:pos x="334" y="1151"/>
                </a:cxn>
                <a:cxn ang="0">
                  <a:pos x="255" y="1103"/>
                </a:cxn>
                <a:cxn ang="0">
                  <a:pos x="196" y="1029"/>
                </a:cxn>
                <a:cxn ang="0">
                  <a:pos x="164" y="934"/>
                </a:cxn>
                <a:cxn ang="0">
                  <a:pos x="151" y="812"/>
                </a:cxn>
                <a:cxn ang="0">
                  <a:pos x="151" y="751"/>
                </a:cxn>
                <a:cxn ang="0">
                  <a:pos x="164" y="657"/>
                </a:cxn>
                <a:cxn ang="0">
                  <a:pos x="190" y="542"/>
                </a:cxn>
                <a:cxn ang="0">
                  <a:pos x="236" y="420"/>
                </a:cxn>
                <a:cxn ang="0">
                  <a:pos x="295" y="298"/>
                </a:cxn>
                <a:cxn ang="0">
                  <a:pos x="386" y="190"/>
                </a:cxn>
                <a:cxn ang="0">
                  <a:pos x="485" y="109"/>
                </a:cxn>
                <a:cxn ang="0">
                  <a:pos x="589" y="61"/>
                </a:cxn>
                <a:cxn ang="0">
                  <a:pos x="694" y="41"/>
                </a:cxn>
                <a:cxn ang="0">
                  <a:pos x="760" y="48"/>
                </a:cxn>
                <a:cxn ang="0">
                  <a:pos x="825" y="75"/>
                </a:cxn>
                <a:cxn ang="0">
                  <a:pos x="877" y="122"/>
                </a:cxn>
                <a:cxn ang="0">
                  <a:pos x="923" y="183"/>
                </a:cxn>
                <a:cxn ang="0">
                  <a:pos x="956" y="271"/>
                </a:cxn>
                <a:cxn ang="0">
                  <a:pos x="969" y="379"/>
                </a:cxn>
                <a:cxn ang="0">
                  <a:pos x="963" y="467"/>
                </a:cxn>
                <a:cxn ang="0">
                  <a:pos x="943" y="582"/>
                </a:cxn>
                <a:cxn ang="0">
                  <a:pos x="904" y="704"/>
                </a:cxn>
                <a:cxn ang="0">
                  <a:pos x="845" y="839"/>
                </a:cxn>
                <a:cxn ang="0">
                  <a:pos x="766" y="968"/>
                </a:cxn>
                <a:cxn ang="0">
                  <a:pos x="701" y="1042"/>
                </a:cxn>
                <a:cxn ang="0">
                  <a:pos x="615" y="1103"/>
                </a:cxn>
                <a:cxn ang="0">
                  <a:pos x="524" y="1151"/>
                </a:cxn>
                <a:cxn ang="0">
                  <a:pos x="419" y="1164"/>
                </a:cxn>
              </a:cxnLst>
              <a:rect l="0" t="0" r="r" b="b"/>
              <a:pathLst>
                <a:path w="1113" h="1205">
                  <a:moveTo>
                    <a:pt x="1113" y="447"/>
                  </a:moveTo>
                  <a:lnTo>
                    <a:pt x="1100" y="318"/>
                  </a:lnTo>
                  <a:lnTo>
                    <a:pt x="1061" y="210"/>
                  </a:lnTo>
                  <a:lnTo>
                    <a:pt x="995" y="122"/>
                  </a:lnTo>
                  <a:lnTo>
                    <a:pt x="910" y="55"/>
                  </a:lnTo>
                  <a:lnTo>
                    <a:pt x="812" y="14"/>
                  </a:lnTo>
                  <a:lnTo>
                    <a:pt x="701" y="0"/>
                  </a:lnTo>
                  <a:lnTo>
                    <a:pt x="550" y="21"/>
                  </a:lnTo>
                  <a:lnTo>
                    <a:pt x="412" y="82"/>
                  </a:lnTo>
                  <a:lnTo>
                    <a:pt x="282" y="176"/>
                  </a:lnTo>
                  <a:lnTo>
                    <a:pt x="164" y="298"/>
                  </a:lnTo>
                  <a:lnTo>
                    <a:pt x="79" y="447"/>
                  </a:lnTo>
                  <a:lnTo>
                    <a:pt x="20" y="603"/>
                  </a:lnTo>
                  <a:lnTo>
                    <a:pt x="0" y="765"/>
                  </a:lnTo>
                  <a:lnTo>
                    <a:pt x="13" y="894"/>
                  </a:lnTo>
                  <a:lnTo>
                    <a:pt x="52" y="1002"/>
                  </a:lnTo>
                  <a:lnTo>
                    <a:pt x="118" y="1090"/>
                  </a:lnTo>
                  <a:lnTo>
                    <a:pt x="203" y="1151"/>
                  </a:lnTo>
                  <a:lnTo>
                    <a:pt x="301" y="1191"/>
                  </a:lnTo>
                  <a:lnTo>
                    <a:pt x="412" y="1205"/>
                  </a:lnTo>
                  <a:lnTo>
                    <a:pt x="557" y="1185"/>
                  </a:lnTo>
                  <a:lnTo>
                    <a:pt x="701" y="1124"/>
                  </a:lnTo>
                  <a:lnTo>
                    <a:pt x="832" y="1036"/>
                  </a:lnTo>
                  <a:lnTo>
                    <a:pt x="943" y="914"/>
                  </a:lnTo>
                  <a:lnTo>
                    <a:pt x="1035" y="772"/>
                  </a:lnTo>
                  <a:lnTo>
                    <a:pt x="1087" y="616"/>
                  </a:lnTo>
                  <a:lnTo>
                    <a:pt x="1113" y="447"/>
                  </a:lnTo>
                  <a:close/>
                  <a:moveTo>
                    <a:pt x="419" y="1164"/>
                  </a:moveTo>
                  <a:lnTo>
                    <a:pt x="334" y="1151"/>
                  </a:lnTo>
                  <a:lnTo>
                    <a:pt x="255" y="1103"/>
                  </a:lnTo>
                  <a:lnTo>
                    <a:pt x="196" y="1029"/>
                  </a:lnTo>
                  <a:lnTo>
                    <a:pt x="164" y="934"/>
                  </a:lnTo>
                  <a:lnTo>
                    <a:pt x="151" y="812"/>
                  </a:lnTo>
                  <a:lnTo>
                    <a:pt x="151" y="751"/>
                  </a:lnTo>
                  <a:lnTo>
                    <a:pt x="164" y="657"/>
                  </a:lnTo>
                  <a:lnTo>
                    <a:pt x="190" y="542"/>
                  </a:lnTo>
                  <a:lnTo>
                    <a:pt x="236" y="420"/>
                  </a:lnTo>
                  <a:lnTo>
                    <a:pt x="295" y="298"/>
                  </a:lnTo>
                  <a:lnTo>
                    <a:pt x="386" y="190"/>
                  </a:lnTo>
                  <a:lnTo>
                    <a:pt x="485" y="109"/>
                  </a:lnTo>
                  <a:lnTo>
                    <a:pt x="589" y="61"/>
                  </a:lnTo>
                  <a:lnTo>
                    <a:pt x="694" y="41"/>
                  </a:lnTo>
                  <a:lnTo>
                    <a:pt x="760" y="48"/>
                  </a:lnTo>
                  <a:lnTo>
                    <a:pt x="825" y="75"/>
                  </a:lnTo>
                  <a:lnTo>
                    <a:pt x="877" y="122"/>
                  </a:lnTo>
                  <a:lnTo>
                    <a:pt x="923" y="183"/>
                  </a:lnTo>
                  <a:lnTo>
                    <a:pt x="956" y="271"/>
                  </a:lnTo>
                  <a:lnTo>
                    <a:pt x="969" y="379"/>
                  </a:lnTo>
                  <a:lnTo>
                    <a:pt x="963" y="467"/>
                  </a:lnTo>
                  <a:lnTo>
                    <a:pt x="943" y="582"/>
                  </a:lnTo>
                  <a:lnTo>
                    <a:pt x="904" y="704"/>
                  </a:lnTo>
                  <a:lnTo>
                    <a:pt x="845" y="839"/>
                  </a:lnTo>
                  <a:lnTo>
                    <a:pt x="766" y="968"/>
                  </a:lnTo>
                  <a:lnTo>
                    <a:pt x="701" y="1042"/>
                  </a:lnTo>
                  <a:lnTo>
                    <a:pt x="615" y="1103"/>
                  </a:lnTo>
                  <a:lnTo>
                    <a:pt x="524" y="1151"/>
                  </a:lnTo>
                  <a:lnTo>
                    <a:pt x="419" y="1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7" name="Freeform 411"/>
            <p:cNvSpPr>
              <a:spLocks/>
            </p:cNvSpPr>
            <p:nvPr/>
          </p:nvSpPr>
          <p:spPr bwMode="auto">
            <a:xfrm>
              <a:off x="7962" y="3897"/>
              <a:ext cx="373" cy="1658"/>
            </a:xfrm>
            <a:custGeom>
              <a:avLst/>
              <a:gdLst/>
              <a:ahLst/>
              <a:cxnLst>
                <a:cxn ang="0">
                  <a:pos x="373" y="1644"/>
                </a:cxn>
                <a:cxn ang="0">
                  <a:pos x="373" y="1638"/>
                </a:cxn>
                <a:cxn ang="0">
                  <a:pos x="360" y="1624"/>
                </a:cxn>
                <a:cxn ang="0">
                  <a:pos x="347" y="1604"/>
                </a:cxn>
                <a:cxn ang="0">
                  <a:pos x="262" y="1495"/>
                </a:cxn>
                <a:cxn ang="0">
                  <a:pos x="190" y="1367"/>
                </a:cxn>
                <a:cxn ang="0">
                  <a:pos x="144" y="1232"/>
                </a:cxn>
                <a:cxn ang="0">
                  <a:pos x="118" y="1096"/>
                </a:cxn>
                <a:cxn ang="0">
                  <a:pos x="98" y="961"/>
                </a:cxn>
                <a:cxn ang="0">
                  <a:pos x="98" y="832"/>
                </a:cxn>
                <a:cxn ang="0">
                  <a:pos x="105" y="656"/>
                </a:cxn>
                <a:cxn ang="0">
                  <a:pos x="131" y="487"/>
                </a:cxn>
                <a:cxn ang="0">
                  <a:pos x="177" y="325"/>
                </a:cxn>
                <a:cxn ang="0">
                  <a:pos x="249" y="176"/>
                </a:cxn>
                <a:cxn ang="0">
                  <a:pos x="353" y="47"/>
                </a:cxn>
                <a:cxn ang="0">
                  <a:pos x="373" y="27"/>
                </a:cxn>
                <a:cxn ang="0">
                  <a:pos x="373" y="7"/>
                </a:cxn>
                <a:cxn ang="0">
                  <a:pos x="367" y="0"/>
                </a:cxn>
                <a:cxn ang="0">
                  <a:pos x="360" y="0"/>
                </a:cxn>
                <a:cxn ang="0">
                  <a:pos x="340" y="7"/>
                </a:cxn>
                <a:cxn ang="0">
                  <a:pos x="308" y="34"/>
                </a:cxn>
                <a:cxn ang="0">
                  <a:pos x="262" y="81"/>
                </a:cxn>
                <a:cxn ang="0">
                  <a:pos x="209" y="149"/>
                </a:cxn>
                <a:cxn ang="0">
                  <a:pos x="150" y="223"/>
                </a:cxn>
                <a:cxn ang="0">
                  <a:pos x="105" y="325"/>
                </a:cxn>
                <a:cxn ang="0">
                  <a:pos x="39" y="508"/>
                </a:cxn>
                <a:cxn ang="0">
                  <a:pos x="13" y="677"/>
                </a:cxn>
                <a:cxn ang="0">
                  <a:pos x="0" y="832"/>
                </a:cxn>
                <a:cxn ang="0">
                  <a:pos x="6" y="941"/>
                </a:cxn>
                <a:cxn ang="0">
                  <a:pos x="20" y="1069"/>
                </a:cxn>
                <a:cxn ang="0">
                  <a:pos x="52" y="1204"/>
                </a:cxn>
                <a:cxn ang="0">
                  <a:pos x="105" y="1347"/>
                </a:cxn>
                <a:cxn ang="0">
                  <a:pos x="157" y="1441"/>
                </a:cxn>
                <a:cxn ang="0">
                  <a:pos x="209" y="1522"/>
                </a:cxn>
                <a:cxn ang="0">
                  <a:pos x="262" y="1583"/>
                </a:cxn>
                <a:cxn ang="0">
                  <a:pos x="308" y="1624"/>
                </a:cxn>
                <a:cxn ang="0">
                  <a:pos x="340" y="1651"/>
                </a:cxn>
                <a:cxn ang="0">
                  <a:pos x="360" y="1658"/>
                </a:cxn>
                <a:cxn ang="0">
                  <a:pos x="367" y="1658"/>
                </a:cxn>
                <a:cxn ang="0">
                  <a:pos x="373" y="1651"/>
                </a:cxn>
                <a:cxn ang="0">
                  <a:pos x="373" y="1644"/>
                </a:cxn>
              </a:cxnLst>
              <a:rect l="0" t="0" r="r" b="b"/>
              <a:pathLst>
                <a:path w="373" h="1658">
                  <a:moveTo>
                    <a:pt x="373" y="1644"/>
                  </a:moveTo>
                  <a:lnTo>
                    <a:pt x="373" y="1638"/>
                  </a:lnTo>
                  <a:lnTo>
                    <a:pt x="360" y="1624"/>
                  </a:lnTo>
                  <a:lnTo>
                    <a:pt x="347" y="1604"/>
                  </a:lnTo>
                  <a:lnTo>
                    <a:pt x="262" y="1495"/>
                  </a:lnTo>
                  <a:lnTo>
                    <a:pt x="190" y="1367"/>
                  </a:lnTo>
                  <a:lnTo>
                    <a:pt x="144" y="1232"/>
                  </a:lnTo>
                  <a:lnTo>
                    <a:pt x="118" y="1096"/>
                  </a:lnTo>
                  <a:lnTo>
                    <a:pt x="98" y="961"/>
                  </a:lnTo>
                  <a:lnTo>
                    <a:pt x="98" y="832"/>
                  </a:lnTo>
                  <a:lnTo>
                    <a:pt x="105" y="656"/>
                  </a:lnTo>
                  <a:lnTo>
                    <a:pt x="131" y="487"/>
                  </a:lnTo>
                  <a:lnTo>
                    <a:pt x="177" y="325"/>
                  </a:lnTo>
                  <a:lnTo>
                    <a:pt x="249" y="176"/>
                  </a:lnTo>
                  <a:lnTo>
                    <a:pt x="353" y="47"/>
                  </a:lnTo>
                  <a:lnTo>
                    <a:pt x="373" y="27"/>
                  </a:lnTo>
                  <a:lnTo>
                    <a:pt x="373" y="7"/>
                  </a:lnTo>
                  <a:lnTo>
                    <a:pt x="367" y="0"/>
                  </a:lnTo>
                  <a:lnTo>
                    <a:pt x="360" y="0"/>
                  </a:lnTo>
                  <a:lnTo>
                    <a:pt x="340" y="7"/>
                  </a:lnTo>
                  <a:lnTo>
                    <a:pt x="308" y="34"/>
                  </a:lnTo>
                  <a:lnTo>
                    <a:pt x="262" y="81"/>
                  </a:lnTo>
                  <a:lnTo>
                    <a:pt x="209" y="149"/>
                  </a:lnTo>
                  <a:lnTo>
                    <a:pt x="150" y="223"/>
                  </a:lnTo>
                  <a:lnTo>
                    <a:pt x="105" y="325"/>
                  </a:lnTo>
                  <a:lnTo>
                    <a:pt x="39" y="508"/>
                  </a:lnTo>
                  <a:lnTo>
                    <a:pt x="13" y="677"/>
                  </a:lnTo>
                  <a:lnTo>
                    <a:pt x="0" y="832"/>
                  </a:lnTo>
                  <a:lnTo>
                    <a:pt x="6" y="941"/>
                  </a:lnTo>
                  <a:lnTo>
                    <a:pt x="20" y="1069"/>
                  </a:lnTo>
                  <a:lnTo>
                    <a:pt x="52" y="1204"/>
                  </a:lnTo>
                  <a:lnTo>
                    <a:pt x="105" y="1347"/>
                  </a:lnTo>
                  <a:lnTo>
                    <a:pt x="157" y="1441"/>
                  </a:lnTo>
                  <a:lnTo>
                    <a:pt x="209" y="1522"/>
                  </a:lnTo>
                  <a:lnTo>
                    <a:pt x="262" y="1583"/>
                  </a:lnTo>
                  <a:lnTo>
                    <a:pt x="308" y="1624"/>
                  </a:lnTo>
                  <a:lnTo>
                    <a:pt x="340" y="1651"/>
                  </a:lnTo>
                  <a:lnTo>
                    <a:pt x="360" y="1658"/>
                  </a:lnTo>
                  <a:lnTo>
                    <a:pt x="367" y="1658"/>
                  </a:lnTo>
                  <a:lnTo>
                    <a:pt x="373" y="1651"/>
                  </a:lnTo>
                  <a:lnTo>
                    <a:pt x="373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8" name="Freeform 412"/>
            <p:cNvSpPr>
              <a:spLocks/>
            </p:cNvSpPr>
            <p:nvPr/>
          </p:nvSpPr>
          <p:spPr bwMode="auto">
            <a:xfrm>
              <a:off x="8473" y="4411"/>
              <a:ext cx="871" cy="751"/>
            </a:xfrm>
            <a:custGeom>
              <a:avLst/>
              <a:gdLst/>
              <a:ahLst/>
              <a:cxnLst>
                <a:cxn ang="0">
                  <a:pos x="91" y="650"/>
                </a:cxn>
                <a:cxn ang="0">
                  <a:pos x="85" y="684"/>
                </a:cxn>
                <a:cxn ang="0">
                  <a:pos x="78" y="704"/>
                </a:cxn>
                <a:cxn ang="0">
                  <a:pos x="111" y="745"/>
                </a:cxn>
                <a:cxn ang="0">
                  <a:pos x="137" y="751"/>
                </a:cxn>
                <a:cxn ang="0">
                  <a:pos x="190" y="704"/>
                </a:cxn>
                <a:cxn ang="0">
                  <a:pos x="196" y="657"/>
                </a:cxn>
                <a:cxn ang="0">
                  <a:pos x="216" y="582"/>
                </a:cxn>
                <a:cxn ang="0">
                  <a:pos x="281" y="318"/>
                </a:cxn>
                <a:cxn ang="0">
                  <a:pos x="288" y="278"/>
                </a:cxn>
                <a:cxn ang="0">
                  <a:pos x="301" y="244"/>
                </a:cxn>
                <a:cxn ang="0">
                  <a:pos x="321" y="196"/>
                </a:cxn>
                <a:cxn ang="0">
                  <a:pos x="412" y="88"/>
                </a:cxn>
                <a:cxn ang="0">
                  <a:pos x="563" y="34"/>
                </a:cxn>
                <a:cxn ang="0">
                  <a:pos x="635" y="75"/>
                </a:cxn>
                <a:cxn ang="0">
                  <a:pos x="648" y="149"/>
                </a:cxn>
                <a:cxn ang="0">
                  <a:pos x="622" y="311"/>
                </a:cxn>
                <a:cxn ang="0">
                  <a:pos x="563" y="481"/>
                </a:cxn>
                <a:cxn ang="0">
                  <a:pos x="537" y="562"/>
                </a:cxn>
                <a:cxn ang="0">
                  <a:pos x="530" y="616"/>
                </a:cxn>
                <a:cxn ang="0">
                  <a:pos x="596" y="731"/>
                </a:cxn>
                <a:cxn ang="0">
                  <a:pos x="720" y="738"/>
                </a:cxn>
                <a:cxn ang="0">
                  <a:pos x="805" y="657"/>
                </a:cxn>
                <a:cxn ang="0">
                  <a:pos x="857" y="548"/>
                </a:cxn>
                <a:cxn ang="0">
                  <a:pos x="871" y="487"/>
                </a:cxn>
                <a:cxn ang="0">
                  <a:pos x="857" y="481"/>
                </a:cxn>
                <a:cxn ang="0">
                  <a:pos x="844" y="474"/>
                </a:cxn>
                <a:cxn ang="0">
                  <a:pos x="825" y="508"/>
                </a:cxn>
                <a:cxn ang="0">
                  <a:pos x="766" y="650"/>
                </a:cxn>
                <a:cxn ang="0">
                  <a:pos x="661" y="711"/>
                </a:cxn>
                <a:cxn ang="0">
                  <a:pos x="635" y="697"/>
                </a:cxn>
                <a:cxn ang="0">
                  <a:pos x="628" y="657"/>
                </a:cxn>
                <a:cxn ang="0">
                  <a:pos x="654" y="542"/>
                </a:cxn>
                <a:cxn ang="0">
                  <a:pos x="746" y="244"/>
                </a:cxn>
                <a:cxn ang="0">
                  <a:pos x="740" y="102"/>
                </a:cxn>
                <a:cxn ang="0">
                  <a:pos x="648" y="7"/>
                </a:cxn>
                <a:cxn ang="0">
                  <a:pos x="491" y="7"/>
                </a:cxn>
                <a:cxn ang="0">
                  <a:pos x="373" y="75"/>
                </a:cxn>
                <a:cxn ang="0">
                  <a:pos x="314" y="142"/>
                </a:cxn>
                <a:cxn ang="0">
                  <a:pos x="268" y="34"/>
                </a:cxn>
                <a:cxn ang="0">
                  <a:pos x="170" y="0"/>
                </a:cxn>
                <a:cxn ang="0">
                  <a:pos x="85" y="34"/>
                </a:cxn>
                <a:cxn ang="0">
                  <a:pos x="45" y="95"/>
                </a:cxn>
                <a:cxn ang="0">
                  <a:pos x="13" y="190"/>
                </a:cxn>
                <a:cxn ang="0">
                  <a:pos x="0" y="251"/>
                </a:cxn>
                <a:cxn ang="0">
                  <a:pos x="6" y="264"/>
                </a:cxn>
                <a:cxn ang="0">
                  <a:pos x="26" y="271"/>
                </a:cxn>
                <a:cxn ang="0">
                  <a:pos x="39" y="251"/>
                </a:cxn>
                <a:cxn ang="0">
                  <a:pos x="65" y="149"/>
                </a:cxn>
                <a:cxn ang="0">
                  <a:pos x="124" y="48"/>
                </a:cxn>
                <a:cxn ang="0">
                  <a:pos x="183" y="34"/>
                </a:cxn>
                <a:cxn ang="0">
                  <a:pos x="203" y="61"/>
                </a:cxn>
                <a:cxn ang="0">
                  <a:pos x="216" y="109"/>
                </a:cxn>
                <a:cxn ang="0">
                  <a:pos x="209" y="163"/>
                </a:cxn>
                <a:cxn ang="0">
                  <a:pos x="190" y="251"/>
                </a:cxn>
              </a:cxnLst>
              <a:rect l="0" t="0" r="r" b="b"/>
              <a:pathLst>
                <a:path w="871" h="751">
                  <a:moveTo>
                    <a:pt x="98" y="636"/>
                  </a:moveTo>
                  <a:lnTo>
                    <a:pt x="91" y="650"/>
                  </a:lnTo>
                  <a:lnTo>
                    <a:pt x="91" y="670"/>
                  </a:lnTo>
                  <a:lnTo>
                    <a:pt x="85" y="684"/>
                  </a:lnTo>
                  <a:lnTo>
                    <a:pt x="85" y="697"/>
                  </a:lnTo>
                  <a:lnTo>
                    <a:pt x="78" y="704"/>
                  </a:lnTo>
                  <a:lnTo>
                    <a:pt x="98" y="745"/>
                  </a:lnTo>
                  <a:lnTo>
                    <a:pt x="111" y="745"/>
                  </a:lnTo>
                  <a:lnTo>
                    <a:pt x="124" y="751"/>
                  </a:lnTo>
                  <a:lnTo>
                    <a:pt x="137" y="751"/>
                  </a:lnTo>
                  <a:lnTo>
                    <a:pt x="150" y="745"/>
                  </a:lnTo>
                  <a:lnTo>
                    <a:pt x="190" y="704"/>
                  </a:lnTo>
                  <a:lnTo>
                    <a:pt x="190" y="690"/>
                  </a:lnTo>
                  <a:lnTo>
                    <a:pt x="196" y="657"/>
                  </a:lnTo>
                  <a:lnTo>
                    <a:pt x="209" y="616"/>
                  </a:lnTo>
                  <a:lnTo>
                    <a:pt x="216" y="582"/>
                  </a:lnTo>
                  <a:lnTo>
                    <a:pt x="255" y="433"/>
                  </a:lnTo>
                  <a:lnTo>
                    <a:pt x="281" y="318"/>
                  </a:lnTo>
                  <a:lnTo>
                    <a:pt x="288" y="298"/>
                  </a:lnTo>
                  <a:lnTo>
                    <a:pt x="288" y="278"/>
                  </a:lnTo>
                  <a:lnTo>
                    <a:pt x="294" y="257"/>
                  </a:lnTo>
                  <a:lnTo>
                    <a:pt x="301" y="244"/>
                  </a:lnTo>
                  <a:lnTo>
                    <a:pt x="301" y="237"/>
                  </a:lnTo>
                  <a:lnTo>
                    <a:pt x="321" y="196"/>
                  </a:lnTo>
                  <a:lnTo>
                    <a:pt x="360" y="142"/>
                  </a:lnTo>
                  <a:lnTo>
                    <a:pt x="412" y="88"/>
                  </a:lnTo>
                  <a:lnTo>
                    <a:pt x="478" y="48"/>
                  </a:lnTo>
                  <a:lnTo>
                    <a:pt x="563" y="34"/>
                  </a:lnTo>
                  <a:lnTo>
                    <a:pt x="609" y="48"/>
                  </a:lnTo>
                  <a:lnTo>
                    <a:pt x="635" y="75"/>
                  </a:lnTo>
                  <a:lnTo>
                    <a:pt x="648" y="109"/>
                  </a:lnTo>
                  <a:lnTo>
                    <a:pt x="648" y="149"/>
                  </a:lnTo>
                  <a:lnTo>
                    <a:pt x="641" y="224"/>
                  </a:lnTo>
                  <a:lnTo>
                    <a:pt x="622" y="311"/>
                  </a:lnTo>
                  <a:lnTo>
                    <a:pt x="596" y="399"/>
                  </a:lnTo>
                  <a:lnTo>
                    <a:pt x="563" y="481"/>
                  </a:lnTo>
                  <a:lnTo>
                    <a:pt x="543" y="535"/>
                  </a:lnTo>
                  <a:lnTo>
                    <a:pt x="537" y="562"/>
                  </a:lnTo>
                  <a:lnTo>
                    <a:pt x="530" y="582"/>
                  </a:lnTo>
                  <a:lnTo>
                    <a:pt x="530" y="616"/>
                  </a:lnTo>
                  <a:lnTo>
                    <a:pt x="550" y="684"/>
                  </a:lnTo>
                  <a:lnTo>
                    <a:pt x="596" y="731"/>
                  </a:lnTo>
                  <a:lnTo>
                    <a:pt x="661" y="751"/>
                  </a:lnTo>
                  <a:lnTo>
                    <a:pt x="720" y="738"/>
                  </a:lnTo>
                  <a:lnTo>
                    <a:pt x="766" y="704"/>
                  </a:lnTo>
                  <a:lnTo>
                    <a:pt x="805" y="657"/>
                  </a:lnTo>
                  <a:lnTo>
                    <a:pt x="838" y="602"/>
                  </a:lnTo>
                  <a:lnTo>
                    <a:pt x="857" y="548"/>
                  </a:lnTo>
                  <a:lnTo>
                    <a:pt x="871" y="514"/>
                  </a:lnTo>
                  <a:lnTo>
                    <a:pt x="871" y="487"/>
                  </a:lnTo>
                  <a:lnTo>
                    <a:pt x="864" y="481"/>
                  </a:lnTo>
                  <a:lnTo>
                    <a:pt x="857" y="481"/>
                  </a:lnTo>
                  <a:lnTo>
                    <a:pt x="851" y="474"/>
                  </a:lnTo>
                  <a:lnTo>
                    <a:pt x="844" y="474"/>
                  </a:lnTo>
                  <a:lnTo>
                    <a:pt x="838" y="481"/>
                  </a:lnTo>
                  <a:lnTo>
                    <a:pt x="825" y="508"/>
                  </a:lnTo>
                  <a:lnTo>
                    <a:pt x="799" y="589"/>
                  </a:lnTo>
                  <a:lnTo>
                    <a:pt x="766" y="650"/>
                  </a:lnTo>
                  <a:lnTo>
                    <a:pt x="720" y="697"/>
                  </a:lnTo>
                  <a:lnTo>
                    <a:pt x="661" y="711"/>
                  </a:lnTo>
                  <a:lnTo>
                    <a:pt x="648" y="711"/>
                  </a:lnTo>
                  <a:lnTo>
                    <a:pt x="635" y="697"/>
                  </a:lnTo>
                  <a:lnTo>
                    <a:pt x="628" y="684"/>
                  </a:lnTo>
                  <a:lnTo>
                    <a:pt x="628" y="657"/>
                  </a:lnTo>
                  <a:lnTo>
                    <a:pt x="635" y="596"/>
                  </a:lnTo>
                  <a:lnTo>
                    <a:pt x="654" y="542"/>
                  </a:lnTo>
                  <a:lnTo>
                    <a:pt x="726" y="318"/>
                  </a:lnTo>
                  <a:lnTo>
                    <a:pt x="746" y="244"/>
                  </a:lnTo>
                  <a:lnTo>
                    <a:pt x="753" y="176"/>
                  </a:lnTo>
                  <a:lnTo>
                    <a:pt x="740" y="102"/>
                  </a:lnTo>
                  <a:lnTo>
                    <a:pt x="700" y="48"/>
                  </a:lnTo>
                  <a:lnTo>
                    <a:pt x="648" y="7"/>
                  </a:lnTo>
                  <a:lnTo>
                    <a:pt x="569" y="0"/>
                  </a:lnTo>
                  <a:lnTo>
                    <a:pt x="491" y="7"/>
                  </a:lnTo>
                  <a:lnTo>
                    <a:pt x="425" y="41"/>
                  </a:lnTo>
                  <a:lnTo>
                    <a:pt x="373" y="75"/>
                  </a:lnTo>
                  <a:lnTo>
                    <a:pt x="340" y="115"/>
                  </a:lnTo>
                  <a:lnTo>
                    <a:pt x="314" y="142"/>
                  </a:lnTo>
                  <a:lnTo>
                    <a:pt x="301" y="81"/>
                  </a:lnTo>
                  <a:lnTo>
                    <a:pt x="268" y="34"/>
                  </a:lnTo>
                  <a:lnTo>
                    <a:pt x="222" y="7"/>
                  </a:lnTo>
                  <a:lnTo>
                    <a:pt x="170" y="0"/>
                  </a:lnTo>
                  <a:lnTo>
                    <a:pt x="124" y="7"/>
                  </a:lnTo>
                  <a:lnTo>
                    <a:pt x="85" y="34"/>
                  </a:lnTo>
                  <a:lnTo>
                    <a:pt x="65" y="61"/>
                  </a:lnTo>
                  <a:lnTo>
                    <a:pt x="45" y="95"/>
                  </a:lnTo>
                  <a:lnTo>
                    <a:pt x="26" y="142"/>
                  </a:lnTo>
                  <a:lnTo>
                    <a:pt x="13" y="190"/>
                  </a:lnTo>
                  <a:lnTo>
                    <a:pt x="6" y="230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6" y="264"/>
                  </a:lnTo>
                  <a:lnTo>
                    <a:pt x="13" y="271"/>
                  </a:lnTo>
                  <a:lnTo>
                    <a:pt x="26" y="271"/>
                  </a:lnTo>
                  <a:lnTo>
                    <a:pt x="39" y="257"/>
                  </a:lnTo>
                  <a:lnTo>
                    <a:pt x="39" y="251"/>
                  </a:lnTo>
                  <a:lnTo>
                    <a:pt x="45" y="230"/>
                  </a:lnTo>
                  <a:lnTo>
                    <a:pt x="65" y="149"/>
                  </a:lnTo>
                  <a:lnTo>
                    <a:pt x="91" y="88"/>
                  </a:lnTo>
                  <a:lnTo>
                    <a:pt x="124" y="48"/>
                  </a:lnTo>
                  <a:lnTo>
                    <a:pt x="163" y="34"/>
                  </a:lnTo>
                  <a:lnTo>
                    <a:pt x="183" y="34"/>
                  </a:lnTo>
                  <a:lnTo>
                    <a:pt x="196" y="48"/>
                  </a:lnTo>
                  <a:lnTo>
                    <a:pt x="203" y="61"/>
                  </a:lnTo>
                  <a:lnTo>
                    <a:pt x="209" y="81"/>
                  </a:lnTo>
                  <a:lnTo>
                    <a:pt x="216" y="109"/>
                  </a:lnTo>
                  <a:lnTo>
                    <a:pt x="216" y="136"/>
                  </a:lnTo>
                  <a:lnTo>
                    <a:pt x="209" y="163"/>
                  </a:lnTo>
                  <a:lnTo>
                    <a:pt x="203" y="196"/>
                  </a:lnTo>
                  <a:lnTo>
                    <a:pt x="190" y="251"/>
                  </a:lnTo>
                  <a:lnTo>
                    <a:pt x="98" y="6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49" name="Freeform 413"/>
            <p:cNvSpPr>
              <a:spLocks/>
            </p:cNvSpPr>
            <p:nvPr/>
          </p:nvSpPr>
          <p:spPr bwMode="auto">
            <a:xfrm>
              <a:off x="9468" y="3735"/>
              <a:ext cx="249" cy="805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0" y="13"/>
                </a:cxn>
                <a:cxn ang="0">
                  <a:pos x="0" y="54"/>
                </a:cxn>
                <a:cxn ang="0">
                  <a:pos x="33" y="54"/>
                </a:cxn>
                <a:cxn ang="0">
                  <a:pos x="52" y="60"/>
                </a:cxn>
                <a:cxn ang="0">
                  <a:pos x="79" y="74"/>
                </a:cxn>
                <a:cxn ang="0">
                  <a:pos x="79" y="730"/>
                </a:cxn>
                <a:cxn ang="0">
                  <a:pos x="72" y="751"/>
                </a:cxn>
                <a:cxn ang="0">
                  <a:pos x="65" y="757"/>
                </a:cxn>
                <a:cxn ang="0">
                  <a:pos x="52" y="764"/>
                </a:cxn>
                <a:cxn ang="0">
                  <a:pos x="0" y="764"/>
                </a:cxn>
                <a:cxn ang="0">
                  <a:pos x="0" y="805"/>
                </a:cxn>
                <a:cxn ang="0">
                  <a:pos x="46" y="805"/>
                </a:cxn>
                <a:cxn ang="0">
                  <a:pos x="85" y="798"/>
                </a:cxn>
                <a:cxn ang="0">
                  <a:pos x="124" y="798"/>
                </a:cxn>
                <a:cxn ang="0">
                  <a:pos x="249" y="805"/>
                </a:cxn>
                <a:cxn ang="0">
                  <a:pos x="249" y="764"/>
                </a:cxn>
                <a:cxn ang="0">
                  <a:pos x="196" y="764"/>
                </a:cxn>
                <a:cxn ang="0">
                  <a:pos x="170" y="751"/>
                </a:cxn>
                <a:cxn ang="0">
                  <a:pos x="170" y="737"/>
                </a:cxn>
                <a:cxn ang="0">
                  <a:pos x="164" y="710"/>
                </a:cxn>
                <a:cxn ang="0">
                  <a:pos x="164" y="0"/>
                </a:cxn>
              </a:cxnLst>
              <a:rect l="0" t="0" r="r" b="b"/>
              <a:pathLst>
                <a:path w="249" h="805">
                  <a:moveTo>
                    <a:pt x="164" y="0"/>
                  </a:moveTo>
                  <a:lnTo>
                    <a:pt x="0" y="13"/>
                  </a:lnTo>
                  <a:lnTo>
                    <a:pt x="0" y="54"/>
                  </a:lnTo>
                  <a:lnTo>
                    <a:pt x="33" y="54"/>
                  </a:lnTo>
                  <a:lnTo>
                    <a:pt x="52" y="60"/>
                  </a:lnTo>
                  <a:lnTo>
                    <a:pt x="79" y="74"/>
                  </a:lnTo>
                  <a:lnTo>
                    <a:pt x="79" y="730"/>
                  </a:lnTo>
                  <a:lnTo>
                    <a:pt x="72" y="751"/>
                  </a:lnTo>
                  <a:lnTo>
                    <a:pt x="65" y="757"/>
                  </a:lnTo>
                  <a:lnTo>
                    <a:pt x="52" y="764"/>
                  </a:lnTo>
                  <a:lnTo>
                    <a:pt x="0" y="764"/>
                  </a:lnTo>
                  <a:lnTo>
                    <a:pt x="0" y="805"/>
                  </a:lnTo>
                  <a:lnTo>
                    <a:pt x="46" y="805"/>
                  </a:lnTo>
                  <a:lnTo>
                    <a:pt x="85" y="798"/>
                  </a:lnTo>
                  <a:lnTo>
                    <a:pt x="124" y="798"/>
                  </a:lnTo>
                  <a:lnTo>
                    <a:pt x="249" y="805"/>
                  </a:lnTo>
                  <a:lnTo>
                    <a:pt x="249" y="764"/>
                  </a:lnTo>
                  <a:lnTo>
                    <a:pt x="196" y="764"/>
                  </a:lnTo>
                  <a:lnTo>
                    <a:pt x="170" y="751"/>
                  </a:lnTo>
                  <a:lnTo>
                    <a:pt x="170" y="737"/>
                  </a:lnTo>
                  <a:lnTo>
                    <a:pt x="164" y="71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0" name="Freeform 414"/>
            <p:cNvSpPr>
              <a:spLocks noEditPoints="1"/>
            </p:cNvSpPr>
            <p:nvPr/>
          </p:nvSpPr>
          <p:spPr bwMode="auto">
            <a:xfrm>
              <a:off x="9808" y="4019"/>
              <a:ext cx="551" cy="534"/>
            </a:xfrm>
            <a:custGeom>
              <a:avLst/>
              <a:gdLst/>
              <a:ahLst/>
              <a:cxnLst>
                <a:cxn ang="0">
                  <a:pos x="551" y="270"/>
                </a:cxn>
                <a:cxn ang="0">
                  <a:pos x="537" y="189"/>
                </a:cxn>
                <a:cxn ang="0">
                  <a:pos x="498" y="115"/>
                </a:cxn>
                <a:cxn ang="0">
                  <a:pos x="439" y="54"/>
                </a:cxn>
                <a:cxn ang="0">
                  <a:pos x="367" y="13"/>
                </a:cxn>
                <a:cxn ang="0">
                  <a:pos x="276" y="0"/>
                </a:cxn>
                <a:cxn ang="0">
                  <a:pos x="190" y="13"/>
                </a:cxn>
                <a:cxn ang="0">
                  <a:pos x="112" y="54"/>
                </a:cxn>
                <a:cxn ang="0">
                  <a:pos x="53" y="115"/>
                </a:cxn>
                <a:cxn ang="0">
                  <a:pos x="14" y="189"/>
                </a:cxn>
                <a:cxn ang="0">
                  <a:pos x="0" y="270"/>
                </a:cxn>
                <a:cxn ang="0">
                  <a:pos x="14" y="352"/>
                </a:cxn>
                <a:cxn ang="0">
                  <a:pos x="53" y="426"/>
                </a:cxn>
                <a:cxn ang="0">
                  <a:pos x="112" y="480"/>
                </a:cxn>
                <a:cxn ang="0">
                  <a:pos x="190" y="521"/>
                </a:cxn>
                <a:cxn ang="0">
                  <a:pos x="276" y="534"/>
                </a:cxn>
                <a:cxn ang="0">
                  <a:pos x="361" y="521"/>
                </a:cxn>
                <a:cxn ang="0">
                  <a:pos x="439" y="480"/>
                </a:cxn>
                <a:cxn ang="0">
                  <a:pos x="498" y="426"/>
                </a:cxn>
                <a:cxn ang="0">
                  <a:pos x="537" y="358"/>
                </a:cxn>
                <a:cxn ang="0">
                  <a:pos x="551" y="270"/>
                </a:cxn>
                <a:cxn ang="0">
                  <a:pos x="276" y="494"/>
                </a:cxn>
                <a:cxn ang="0">
                  <a:pos x="230" y="487"/>
                </a:cxn>
                <a:cxn ang="0">
                  <a:pos x="184" y="467"/>
                </a:cxn>
                <a:cxn ang="0">
                  <a:pos x="138" y="426"/>
                </a:cxn>
                <a:cxn ang="0">
                  <a:pos x="118" y="372"/>
                </a:cxn>
                <a:cxn ang="0">
                  <a:pos x="105" y="318"/>
                </a:cxn>
                <a:cxn ang="0">
                  <a:pos x="105" y="210"/>
                </a:cxn>
                <a:cxn ang="0">
                  <a:pos x="118" y="149"/>
                </a:cxn>
                <a:cxn ang="0">
                  <a:pos x="145" y="95"/>
                </a:cxn>
                <a:cxn ang="0">
                  <a:pos x="203" y="54"/>
                </a:cxn>
                <a:cxn ang="0">
                  <a:pos x="276" y="34"/>
                </a:cxn>
                <a:cxn ang="0">
                  <a:pos x="334" y="47"/>
                </a:cxn>
                <a:cxn ang="0">
                  <a:pos x="387" y="67"/>
                </a:cxn>
                <a:cxn ang="0">
                  <a:pos x="413" y="101"/>
                </a:cxn>
                <a:cxn ang="0">
                  <a:pos x="439" y="149"/>
                </a:cxn>
                <a:cxn ang="0">
                  <a:pos x="446" y="210"/>
                </a:cxn>
                <a:cxn ang="0">
                  <a:pos x="452" y="264"/>
                </a:cxn>
                <a:cxn ang="0">
                  <a:pos x="452" y="318"/>
                </a:cxn>
                <a:cxn ang="0">
                  <a:pos x="439" y="379"/>
                </a:cxn>
                <a:cxn ang="0">
                  <a:pos x="413" y="426"/>
                </a:cxn>
                <a:cxn ang="0">
                  <a:pos x="380" y="467"/>
                </a:cxn>
                <a:cxn ang="0">
                  <a:pos x="328" y="487"/>
                </a:cxn>
                <a:cxn ang="0">
                  <a:pos x="276" y="494"/>
                </a:cxn>
              </a:cxnLst>
              <a:rect l="0" t="0" r="r" b="b"/>
              <a:pathLst>
                <a:path w="551" h="534">
                  <a:moveTo>
                    <a:pt x="551" y="270"/>
                  </a:moveTo>
                  <a:lnTo>
                    <a:pt x="537" y="189"/>
                  </a:lnTo>
                  <a:lnTo>
                    <a:pt x="498" y="115"/>
                  </a:lnTo>
                  <a:lnTo>
                    <a:pt x="439" y="54"/>
                  </a:lnTo>
                  <a:lnTo>
                    <a:pt x="367" y="13"/>
                  </a:lnTo>
                  <a:lnTo>
                    <a:pt x="276" y="0"/>
                  </a:lnTo>
                  <a:lnTo>
                    <a:pt x="190" y="13"/>
                  </a:lnTo>
                  <a:lnTo>
                    <a:pt x="112" y="54"/>
                  </a:lnTo>
                  <a:lnTo>
                    <a:pt x="53" y="115"/>
                  </a:lnTo>
                  <a:lnTo>
                    <a:pt x="14" y="189"/>
                  </a:lnTo>
                  <a:lnTo>
                    <a:pt x="0" y="270"/>
                  </a:lnTo>
                  <a:lnTo>
                    <a:pt x="14" y="352"/>
                  </a:lnTo>
                  <a:lnTo>
                    <a:pt x="53" y="426"/>
                  </a:lnTo>
                  <a:lnTo>
                    <a:pt x="112" y="480"/>
                  </a:lnTo>
                  <a:lnTo>
                    <a:pt x="190" y="521"/>
                  </a:lnTo>
                  <a:lnTo>
                    <a:pt x="276" y="534"/>
                  </a:lnTo>
                  <a:lnTo>
                    <a:pt x="361" y="521"/>
                  </a:lnTo>
                  <a:lnTo>
                    <a:pt x="439" y="480"/>
                  </a:lnTo>
                  <a:lnTo>
                    <a:pt x="498" y="426"/>
                  </a:lnTo>
                  <a:lnTo>
                    <a:pt x="537" y="358"/>
                  </a:lnTo>
                  <a:lnTo>
                    <a:pt x="551" y="270"/>
                  </a:lnTo>
                  <a:close/>
                  <a:moveTo>
                    <a:pt x="276" y="494"/>
                  </a:moveTo>
                  <a:lnTo>
                    <a:pt x="230" y="487"/>
                  </a:lnTo>
                  <a:lnTo>
                    <a:pt x="184" y="467"/>
                  </a:lnTo>
                  <a:lnTo>
                    <a:pt x="138" y="426"/>
                  </a:lnTo>
                  <a:lnTo>
                    <a:pt x="118" y="372"/>
                  </a:lnTo>
                  <a:lnTo>
                    <a:pt x="105" y="318"/>
                  </a:lnTo>
                  <a:lnTo>
                    <a:pt x="105" y="210"/>
                  </a:lnTo>
                  <a:lnTo>
                    <a:pt x="118" y="149"/>
                  </a:lnTo>
                  <a:lnTo>
                    <a:pt x="145" y="95"/>
                  </a:lnTo>
                  <a:lnTo>
                    <a:pt x="203" y="54"/>
                  </a:lnTo>
                  <a:lnTo>
                    <a:pt x="276" y="34"/>
                  </a:lnTo>
                  <a:lnTo>
                    <a:pt x="334" y="47"/>
                  </a:lnTo>
                  <a:lnTo>
                    <a:pt x="387" y="67"/>
                  </a:lnTo>
                  <a:lnTo>
                    <a:pt x="413" y="101"/>
                  </a:lnTo>
                  <a:lnTo>
                    <a:pt x="439" y="149"/>
                  </a:lnTo>
                  <a:lnTo>
                    <a:pt x="446" y="210"/>
                  </a:lnTo>
                  <a:lnTo>
                    <a:pt x="452" y="264"/>
                  </a:lnTo>
                  <a:lnTo>
                    <a:pt x="452" y="318"/>
                  </a:lnTo>
                  <a:lnTo>
                    <a:pt x="439" y="379"/>
                  </a:lnTo>
                  <a:lnTo>
                    <a:pt x="413" y="426"/>
                  </a:lnTo>
                  <a:lnTo>
                    <a:pt x="380" y="467"/>
                  </a:lnTo>
                  <a:lnTo>
                    <a:pt x="328" y="487"/>
                  </a:lnTo>
                  <a:lnTo>
                    <a:pt x="276" y="4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1" name="Freeform 415"/>
            <p:cNvSpPr>
              <a:spLocks noEditPoints="1"/>
            </p:cNvSpPr>
            <p:nvPr/>
          </p:nvSpPr>
          <p:spPr bwMode="auto">
            <a:xfrm>
              <a:off x="10450" y="4019"/>
              <a:ext cx="570" cy="758"/>
            </a:xfrm>
            <a:custGeom>
              <a:avLst/>
              <a:gdLst/>
              <a:ahLst/>
              <a:cxnLst>
                <a:cxn ang="0">
                  <a:pos x="184" y="345"/>
                </a:cxn>
                <a:cxn ang="0">
                  <a:pos x="321" y="338"/>
                </a:cxn>
                <a:cxn ang="0">
                  <a:pos x="426" y="243"/>
                </a:cxn>
                <a:cxn ang="0">
                  <a:pos x="426" y="115"/>
                </a:cxn>
                <a:cxn ang="0">
                  <a:pos x="439" y="40"/>
                </a:cxn>
                <a:cxn ang="0">
                  <a:pos x="504" y="27"/>
                </a:cxn>
                <a:cxn ang="0">
                  <a:pos x="498" y="40"/>
                </a:cxn>
                <a:cxn ang="0">
                  <a:pos x="511" y="81"/>
                </a:cxn>
                <a:cxn ang="0">
                  <a:pos x="544" y="95"/>
                </a:cxn>
                <a:cxn ang="0">
                  <a:pos x="563" y="74"/>
                </a:cxn>
                <a:cxn ang="0">
                  <a:pos x="570" y="40"/>
                </a:cxn>
                <a:cxn ang="0">
                  <a:pos x="550" y="13"/>
                </a:cxn>
                <a:cxn ang="0">
                  <a:pos x="472" y="0"/>
                </a:cxn>
                <a:cxn ang="0">
                  <a:pos x="373" y="47"/>
                </a:cxn>
                <a:cxn ang="0">
                  <a:pos x="242" y="7"/>
                </a:cxn>
                <a:cxn ang="0">
                  <a:pos x="98" y="61"/>
                </a:cxn>
                <a:cxn ang="0">
                  <a:pos x="39" y="183"/>
                </a:cxn>
                <a:cxn ang="0">
                  <a:pos x="98" y="298"/>
                </a:cxn>
                <a:cxn ang="0">
                  <a:pos x="79" y="325"/>
                </a:cxn>
                <a:cxn ang="0">
                  <a:pos x="59" y="392"/>
                </a:cxn>
                <a:cxn ang="0">
                  <a:pos x="66" y="419"/>
                </a:cxn>
                <a:cxn ang="0">
                  <a:pos x="79" y="453"/>
                </a:cxn>
                <a:cxn ang="0">
                  <a:pos x="112" y="494"/>
                </a:cxn>
                <a:cxn ang="0">
                  <a:pos x="39" y="534"/>
                </a:cxn>
                <a:cxn ang="0">
                  <a:pos x="0" y="609"/>
                </a:cxn>
                <a:cxn ang="0">
                  <a:pos x="53" y="697"/>
                </a:cxn>
                <a:cxn ang="0">
                  <a:pos x="190" y="751"/>
                </a:cxn>
                <a:cxn ang="0">
                  <a:pos x="360" y="751"/>
                </a:cxn>
                <a:cxn ang="0">
                  <a:pos x="498" y="703"/>
                </a:cxn>
                <a:cxn ang="0">
                  <a:pos x="550" y="609"/>
                </a:cxn>
                <a:cxn ang="0">
                  <a:pos x="524" y="521"/>
                </a:cxn>
                <a:cxn ang="0">
                  <a:pos x="406" y="446"/>
                </a:cxn>
                <a:cxn ang="0">
                  <a:pos x="157" y="440"/>
                </a:cxn>
                <a:cxn ang="0">
                  <a:pos x="125" y="419"/>
                </a:cxn>
                <a:cxn ang="0">
                  <a:pos x="105" y="379"/>
                </a:cxn>
                <a:cxn ang="0">
                  <a:pos x="112" y="331"/>
                </a:cxn>
                <a:cxn ang="0">
                  <a:pos x="118" y="311"/>
                </a:cxn>
                <a:cxn ang="0">
                  <a:pos x="190" y="304"/>
                </a:cxn>
                <a:cxn ang="0">
                  <a:pos x="138" y="237"/>
                </a:cxn>
                <a:cxn ang="0">
                  <a:pos x="131" y="149"/>
                </a:cxn>
                <a:cxn ang="0">
                  <a:pos x="144" y="101"/>
                </a:cxn>
                <a:cxn ang="0">
                  <a:pos x="170" y="67"/>
                </a:cxn>
                <a:cxn ang="0">
                  <a:pos x="210" y="47"/>
                </a:cxn>
                <a:cxn ang="0">
                  <a:pos x="295" y="54"/>
                </a:cxn>
                <a:cxn ang="0">
                  <a:pos x="347" y="122"/>
                </a:cxn>
                <a:cxn ang="0">
                  <a:pos x="354" y="183"/>
                </a:cxn>
                <a:cxn ang="0">
                  <a:pos x="347" y="210"/>
                </a:cxn>
                <a:cxn ang="0">
                  <a:pos x="341" y="257"/>
                </a:cxn>
                <a:cxn ang="0">
                  <a:pos x="315" y="291"/>
                </a:cxn>
                <a:cxn ang="0">
                  <a:pos x="242" y="318"/>
                </a:cxn>
                <a:cxn ang="0">
                  <a:pos x="295" y="514"/>
                </a:cxn>
                <a:cxn ang="0">
                  <a:pos x="445" y="541"/>
                </a:cxn>
                <a:cxn ang="0">
                  <a:pos x="485" y="609"/>
                </a:cxn>
                <a:cxn ang="0">
                  <a:pos x="426" y="690"/>
                </a:cxn>
                <a:cxn ang="0">
                  <a:pos x="275" y="724"/>
                </a:cxn>
                <a:cxn ang="0">
                  <a:pos x="131" y="690"/>
                </a:cxn>
                <a:cxn ang="0">
                  <a:pos x="72" y="609"/>
                </a:cxn>
                <a:cxn ang="0">
                  <a:pos x="98" y="548"/>
                </a:cxn>
                <a:cxn ang="0">
                  <a:pos x="177" y="514"/>
                </a:cxn>
              </a:cxnLst>
              <a:rect l="0" t="0" r="r" b="b"/>
              <a:pathLst>
                <a:path w="570" h="758">
                  <a:moveTo>
                    <a:pt x="118" y="311"/>
                  </a:moveTo>
                  <a:lnTo>
                    <a:pt x="184" y="345"/>
                  </a:lnTo>
                  <a:lnTo>
                    <a:pt x="242" y="352"/>
                  </a:lnTo>
                  <a:lnTo>
                    <a:pt x="321" y="338"/>
                  </a:lnTo>
                  <a:lnTo>
                    <a:pt x="387" y="298"/>
                  </a:lnTo>
                  <a:lnTo>
                    <a:pt x="426" y="243"/>
                  </a:lnTo>
                  <a:lnTo>
                    <a:pt x="439" y="183"/>
                  </a:lnTo>
                  <a:lnTo>
                    <a:pt x="426" y="115"/>
                  </a:lnTo>
                  <a:lnTo>
                    <a:pt x="393" y="67"/>
                  </a:lnTo>
                  <a:lnTo>
                    <a:pt x="439" y="40"/>
                  </a:lnTo>
                  <a:lnTo>
                    <a:pt x="478" y="34"/>
                  </a:lnTo>
                  <a:lnTo>
                    <a:pt x="504" y="27"/>
                  </a:lnTo>
                  <a:lnTo>
                    <a:pt x="504" y="34"/>
                  </a:lnTo>
                  <a:lnTo>
                    <a:pt x="498" y="40"/>
                  </a:lnTo>
                  <a:lnTo>
                    <a:pt x="498" y="74"/>
                  </a:lnTo>
                  <a:lnTo>
                    <a:pt x="511" y="81"/>
                  </a:lnTo>
                  <a:lnTo>
                    <a:pt x="518" y="95"/>
                  </a:lnTo>
                  <a:lnTo>
                    <a:pt x="544" y="95"/>
                  </a:lnTo>
                  <a:lnTo>
                    <a:pt x="557" y="88"/>
                  </a:lnTo>
                  <a:lnTo>
                    <a:pt x="563" y="74"/>
                  </a:lnTo>
                  <a:lnTo>
                    <a:pt x="570" y="54"/>
                  </a:lnTo>
                  <a:lnTo>
                    <a:pt x="570" y="40"/>
                  </a:lnTo>
                  <a:lnTo>
                    <a:pt x="563" y="27"/>
                  </a:lnTo>
                  <a:lnTo>
                    <a:pt x="550" y="13"/>
                  </a:lnTo>
                  <a:lnTo>
                    <a:pt x="524" y="0"/>
                  </a:lnTo>
                  <a:lnTo>
                    <a:pt x="472" y="0"/>
                  </a:lnTo>
                  <a:lnTo>
                    <a:pt x="426" y="13"/>
                  </a:lnTo>
                  <a:lnTo>
                    <a:pt x="373" y="47"/>
                  </a:lnTo>
                  <a:lnTo>
                    <a:pt x="315" y="20"/>
                  </a:lnTo>
                  <a:lnTo>
                    <a:pt x="242" y="7"/>
                  </a:lnTo>
                  <a:lnTo>
                    <a:pt x="164" y="20"/>
                  </a:lnTo>
                  <a:lnTo>
                    <a:pt x="98" y="61"/>
                  </a:lnTo>
                  <a:lnTo>
                    <a:pt x="59" y="115"/>
                  </a:lnTo>
                  <a:lnTo>
                    <a:pt x="39" y="183"/>
                  </a:lnTo>
                  <a:lnTo>
                    <a:pt x="59" y="243"/>
                  </a:lnTo>
                  <a:lnTo>
                    <a:pt x="98" y="298"/>
                  </a:lnTo>
                  <a:lnTo>
                    <a:pt x="92" y="304"/>
                  </a:lnTo>
                  <a:lnTo>
                    <a:pt x="79" y="325"/>
                  </a:lnTo>
                  <a:lnTo>
                    <a:pt x="72" y="338"/>
                  </a:lnTo>
                  <a:lnTo>
                    <a:pt x="59" y="392"/>
                  </a:lnTo>
                  <a:lnTo>
                    <a:pt x="59" y="399"/>
                  </a:lnTo>
                  <a:lnTo>
                    <a:pt x="66" y="419"/>
                  </a:lnTo>
                  <a:lnTo>
                    <a:pt x="72" y="433"/>
                  </a:lnTo>
                  <a:lnTo>
                    <a:pt x="79" y="453"/>
                  </a:lnTo>
                  <a:lnTo>
                    <a:pt x="92" y="473"/>
                  </a:lnTo>
                  <a:lnTo>
                    <a:pt x="112" y="494"/>
                  </a:lnTo>
                  <a:lnTo>
                    <a:pt x="72" y="514"/>
                  </a:lnTo>
                  <a:lnTo>
                    <a:pt x="39" y="534"/>
                  </a:lnTo>
                  <a:lnTo>
                    <a:pt x="13" y="568"/>
                  </a:lnTo>
                  <a:lnTo>
                    <a:pt x="0" y="609"/>
                  </a:lnTo>
                  <a:lnTo>
                    <a:pt x="13" y="656"/>
                  </a:lnTo>
                  <a:lnTo>
                    <a:pt x="53" y="697"/>
                  </a:lnTo>
                  <a:lnTo>
                    <a:pt x="112" y="731"/>
                  </a:lnTo>
                  <a:lnTo>
                    <a:pt x="190" y="751"/>
                  </a:lnTo>
                  <a:lnTo>
                    <a:pt x="275" y="758"/>
                  </a:lnTo>
                  <a:lnTo>
                    <a:pt x="360" y="751"/>
                  </a:lnTo>
                  <a:lnTo>
                    <a:pt x="432" y="731"/>
                  </a:lnTo>
                  <a:lnTo>
                    <a:pt x="498" y="703"/>
                  </a:lnTo>
                  <a:lnTo>
                    <a:pt x="537" y="656"/>
                  </a:lnTo>
                  <a:lnTo>
                    <a:pt x="550" y="609"/>
                  </a:lnTo>
                  <a:lnTo>
                    <a:pt x="544" y="568"/>
                  </a:lnTo>
                  <a:lnTo>
                    <a:pt x="524" y="521"/>
                  </a:lnTo>
                  <a:lnTo>
                    <a:pt x="478" y="473"/>
                  </a:lnTo>
                  <a:lnTo>
                    <a:pt x="406" y="446"/>
                  </a:lnTo>
                  <a:lnTo>
                    <a:pt x="334" y="440"/>
                  </a:lnTo>
                  <a:lnTo>
                    <a:pt x="157" y="440"/>
                  </a:lnTo>
                  <a:lnTo>
                    <a:pt x="138" y="433"/>
                  </a:lnTo>
                  <a:lnTo>
                    <a:pt x="125" y="419"/>
                  </a:lnTo>
                  <a:lnTo>
                    <a:pt x="112" y="399"/>
                  </a:lnTo>
                  <a:lnTo>
                    <a:pt x="105" y="379"/>
                  </a:lnTo>
                  <a:lnTo>
                    <a:pt x="105" y="345"/>
                  </a:lnTo>
                  <a:lnTo>
                    <a:pt x="112" y="331"/>
                  </a:lnTo>
                  <a:lnTo>
                    <a:pt x="112" y="318"/>
                  </a:lnTo>
                  <a:lnTo>
                    <a:pt x="118" y="311"/>
                  </a:lnTo>
                  <a:close/>
                  <a:moveTo>
                    <a:pt x="242" y="318"/>
                  </a:moveTo>
                  <a:lnTo>
                    <a:pt x="190" y="304"/>
                  </a:lnTo>
                  <a:lnTo>
                    <a:pt x="157" y="277"/>
                  </a:lnTo>
                  <a:lnTo>
                    <a:pt x="138" y="237"/>
                  </a:lnTo>
                  <a:lnTo>
                    <a:pt x="131" y="203"/>
                  </a:lnTo>
                  <a:lnTo>
                    <a:pt x="131" y="149"/>
                  </a:lnTo>
                  <a:lnTo>
                    <a:pt x="138" y="128"/>
                  </a:lnTo>
                  <a:lnTo>
                    <a:pt x="144" y="101"/>
                  </a:lnTo>
                  <a:lnTo>
                    <a:pt x="157" y="81"/>
                  </a:lnTo>
                  <a:lnTo>
                    <a:pt x="170" y="67"/>
                  </a:lnTo>
                  <a:lnTo>
                    <a:pt x="190" y="54"/>
                  </a:lnTo>
                  <a:lnTo>
                    <a:pt x="210" y="47"/>
                  </a:lnTo>
                  <a:lnTo>
                    <a:pt x="242" y="40"/>
                  </a:lnTo>
                  <a:lnTo>
                    <a:pt x="295" y="54"/>
                  </a:lnTo>
                  <a:lnTo>
                    <a:pt x="328" y="81"/>
                  </a:lnTo>
                  <a:lnTo>
                    <a:pt x="347" y="122"/>
                  </a:lnTo>
                  <a:lnTo>
                    <a:pt x="347" y="155"/>
                  </a:lnTo>
                  <a:lnTo>
                    <a:pt x="354" y="183"/>
                  </a:lnTo>
                  <a:lnTo>
                    <a:pt x="354" y="196"/>
                  </a:lnTo>
                  <a:lnTo>
                    <a:pt x="347" y="210"/>
                  </a:lnTo>
                  <a:lnTo>
                    <a:pt x="347" y="237"/>
                  </a:lnTo>
                  <a:lnTo>
                    <a:pt x="341" y="257"/>
                  </a:lnTo>
                  <a:lnTo>
                    <a:pt x="328" y="277"/>
                  </a:lnTo>
                  <a:lnTo>
                    <a:pt x="315" y="291"/>
                  </a:lnTo>
                  <a:lnTo>
                    <a:pt x="295" y="304"/>
                  </a:lnTo>
                  <a:lnTo>
                    <a:pt x="242" y="318"/>
                  </a:lnTo>
                  <a:close/>
                  <a:moveTo>
                    <a:pt x="242" y="514"/>
                  </a:moveTo>
                  <a:lnTo>
                    <a:pt x="295" y="514"/>
                  </a:lnTo>
                  <a:lnTo>
                    <a:pt x="400" y="528"/>
                  </a:lnTo>
                  <a:lnTo>
                    <a:pt x="445" y="541"/>
                  </a:lnTo>
                  <a:lnTo>
                    <a:pt x="472" y="568"/>
                  </a:lnTo>
                  <a:lnTo>
                    <a:pt x="485" y="609"/>
                  </a:lnTo>
                  <a:lnTo>
                    <a:pt x="465" y="656"/>
                  </a:lnTo>
                  <a:lnTo>
                    <a:pt x="426" y="690"/>
                  </a:lnTo>
                  <a:lnTo>
                    <a:pt x="360" y="717"/>
                  </a:lnTo>
                  <a:lnTo>
                    <a:pt x="275" y="724"/>
                  </a:lnTo>
                  <a:lnTo>
                    <a:pt x="197" y="717"/>
                  </a:lnTo>
                  <a:lnTo>
                    <a:pt x="131" y="690"/>
                  </a:lnTo>
                  <a:lnTo>
                    <a:pt x="85" y="649"/>
                  </a:lnTo>
                  <a:lnTo>
                    <a:pt x="72" y="609"/>
                  </a:lnTo>
                  <a:lnTo>
                    <a:pt x="79" y="575"/>
                  </a:lnTo>
                  <a:lnTo>
                    <a:pt x="98" y="548"/>
                  </a:lnTo>
                  <a:lnTo>
                    <a:pt x="131" y="528"/>
                  </a:lnTo>
                  <a:lnTo>
                    <a:pt x="177" y="514"/>
                  </a:lnTo>
                  <a:lnTo>
                    <a:pt x="242" y="5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2" name="Freeform 416"/>
            <p:cNvSpPr>
              <a:spLocks/>
            </p:cNvSpPr>
            <p:nvPr/>
          </p:nvSpPr>
          <p:spPr bwMode="auto">
            <a:xfrm>
              <a:off x="11138" y="4296"/>
              <a:ext cx="399" cy="555"/>
            </a:xfrm>
            <a:custGeom>
              <a:avLst/>
              <a:gdLst/>
              <a:ahLst/>
              <a:cxnLst>
                <a:cxn ang="0">
                  <a:pos x="399" y="393"/>
                </a:cxn>
                <a:cxn ang="0">
                  <a:pos x="366" y="393"/>
                </a:cxn>
                <a:cxn ang="0">
                  <a:pos x="366" y="406"/>
                </a:cxn>
                <a:cxn ang="0">
                  <a:pos x="360" y="426"/>
                </a:cxn>
                <a:cxn ang="0">
                  <a:pos x="360" y="447"/>
                </a:cxn>
                <a:cxn ang="0">
                  <a:pos x="353" y="460"/>
                </a:cxn>
                <a:cxn ang="0">
                  <a:pos x="340" y="474"/>
                </a:cxn>
                <a:cxn ang="0">
                  <a:pos x="98" y="474"/>
                </a:cxn>
                <a:cxn ang="0">
                  <a:pos x="183" y="413"/>
                </a:cxn>
                <a:cxn ang="0">
                  <a:pos x="262" y="352"/>
                </a:cxn>
                <a:cxn ang="0">
                  <a:pos x="314" y="318"/>
                </a:cxn>
                <a:cxn ang="0">
                  <a:pos x="360" y="278"/>
                </a:cxn>
                <a:cxn ang="0">
                  <a:pos x="386" y="224"/>
                </a:cxn>
                <a:cxn ang="0">
                  <a:pos x="399" y="169"/>
                </a:cxn>
                <a:cxn ang="0">
                  <a:pos x="386" y="109"/>
                </a:cxn>
                <a:cxn ang="0">
                  <a:pos x="360" y="61"/>
                </a:cxn>
                <a:cxn ang="0">
                  <a:pos x="314" y="27"/>
                </a:cxn>
                <a:cxn ang="0">
                  <a:pos x="255" y="7"/>
                </a:cxn>
                <a:cxn ang="0">
                  <a:pos x="190" y="0"/>
                </a:cxn>
                <a:cxn ang="0">
                  <a:pos x="111" y="14"/>
                </a:cxn>
                <a:cxn ang="0">
                  <a:pos x="52" y="48"/>
                </a:cxn>
                <a:cxn ang="0">
                  <a:pos x="13" y="88"/>
                </a:cxn>
                <a:cxn ang="0">
                  <a:pos x="0" y="149"/>
                </a:cxn>
                <a:cxn ang="0">
                  <a:pos x="0" y="169"/>
                </a:cxn>
                <a:cxn ang="0">
                  <a:pos x="19" y="190"/>
                </a:cxn>
                <a:cxn ang="0">
                  <a:pos x="33" y="196"/>
                </a:cxn>
                <a:cxn ang="0">
                  <a:pos x="59" y="196"/>
                </a:cxn>
                <a:cxn ang="0">
                  <a:pos x="85" y="183"/>
                </a:cxn>
                <a:cxn ang="0">
                  <a:pos x="91" y="169"/>
                </a:cxn>
                <a:cxn ang="0">
                  <a:pos x="98" y="149"/>
                </a:cxn>
                <a:cxn ang="0">
                  <a:pos x="91" y="129"/>
                </a:cxn>
                <a:cxn ang="0">
                  <a:pos x="85" y="115"/>
                </a:cxn>
                <a:cxn ang="0">
                  <a:pos x="65" y="109"/>
                </a:cxn>
                <a:cxn ang="0">
                  <a:pos x="52" y="102"/>
                </a:cxn>
                <a:cxn ang="0">
                  <a:pos x="78" y="68"/>
                </a:cxn>
                <a:cxn ang="0">
                  <a:pos x="124" y="48"/>
                </a:cxn>
                <a:cxn ang="0">
                  <a:pos x="170" y="41"/>
                </a:cxn>
                <a:cxn ang="0">
                  <a:pos x="229" y="48"/>
                </a:cxn>
                <a:cxn ang="0">
                  <a:pos x="275" y="75"/>
                </a:cxn>
                <a:cxn ang="0">
                  <a:pos x="301" y="115"/>
                </a:cxn>
                <a:cxn ang="0">
                  <a:pos x="314" y="169"/>
                </a:cxn>
                <a:cxn ang="0">
                  <a:pos x="301" y="230"/>
                </a:cxn>
                <a:cxn ang="0">
                  <a:pos x="262" y="291"/>
                </a:cxn>
                <a:cxn ang="0">
                  <a:pos x="209" y="345"/>
                </a:cxn>
                <a:cxn ang="0">
                  <a:pos x="13" y="514"/>
                </a:cxn>
                <a:cxn ang="0">
                  <a:pos x="0" y="528"/>
                </a:cxn>
                <a:cxn ang="0">
                  <a:pos x="0" y="555"/>
                </a:cxn>
                <a:cxn ang="0">
                  <a:pos x="373" y="555"/>
                </a:cxn>
                <a:cxn ang="0">
                  <a:pos x="399" y="393"/>
                </a:cxn>
              </a:cxnLst>
              <a:rect l="0" t="0" r="r" b="b"/>
              <a:pathLst>
                <a:path w="399" h="555">
                  <a:moveTo>
                    <a:pt x="399" y="393"/>
                  </a:moveTo>
                  <a:lnTo>
                    <a:pt x="366" y="393"/>
                  </a:lnTo>
                  <a:lnTo>
                    <a:pt x="366" y="406"/>
                  </a:lnTo>
                  <a:lnTo>
                    <a:pt x="360" y="426"/>
                  </a:lnTo>
                  <a:lnTo>
                    <a:pt x="360" y="447"/>
                  </a:lnTo>
                  <a:lnTo>
                    <a:pt x="353" y="460"/>
                  </a:lnTo>
                  <a:lnTo>
                    <a:pt x="340" y="474"/>
                  </a:lnTo>
                  <a:lnTo>
                    <a:pt x="98" y="474"/>
                  </a:lnTo>
                  <a:lnTo>
                    <a:pt x="183" y="413"/>
                  </a:lnTo>
                  <a:lnTo>
                    <a:pt x="262" y="352"/>
                  </a:lnTo>
                  <a:lnTo>
                    <a:pt x="314" y="318"/>
                  </a:lnTo>
                  <a:lnTo>
                    <a:pt x="360" y="278"/>
                  </a:lnTo>
                  <a:lnTo>
                    <a:pt x="386" y="224"/>
                  </a:lnTo>
                  <a:lnTo>
                    <a:pt x="399" y="169"/>
                  </a:lnTo>
                  <a:lnTo>
                    <a:pt x="386" y="109"/>
                  </a:lnTo>
                  <a:lnTo>
                    <a:pt x="360" y="61"/>
                  </a:lnTo>
                  <a:lnTo>
                    <a:pt x="314" y="27"/>
                  </a:lnTo>
                  <a:lnTo>
                    <a:pt x="255" y="7"/>
                  </a:lnTo>
                  <a:lnTo>
                    <a:pt x="190" y="0"/>
                  </a:lnTo>
                  <a:lnTo>
                    <a:pt x="111" y="14"/>
                  </a:lnTo>
                  <a:lnTo>
                    <a:pt x="52" y="48"/>
                  </a:lnTo>
                  <a:lnTo>
                    <a:pt x="13" y="88"/>
                  </a:lnTo>
                  <a:lnTo>
                    <a:pt x="0" y="149"/>
                  </a:lnTo>
                  <a:lnTo>
                    <a:pt x="0" y="169"/>
                  </a:lnTo>
                  <a:lnTo>
                    <a:pt x="19" y="190"/>
                  </a:lnTo>
                  <a:lnTo>
                    <a:pt x="33" y="196"/>
                  </a:lnTo>
                  <a:lnTo>
                    <a:pt x="59" y="196"/>
                  </a:lnTo>
                  <a:lnTo>
                    <a:pt x="85" y="183"/>
                  </a:lnTo>
                  <a:lnTo>
                    <a:pt x="91" y="169"/>
                  </a:lnTo>
                  <a:lnTo>
                    <a:pt x="98" y="149"/>
                  </a:lnTo>
                  <a:lnTo>
                    <a:pt x="91" y="129"/>
                  </a:lnTo>
                  <a:lnTo>
                    <a:pt x="85" y="115"/>
                  </a:lnTo>
                  <a:lnTo>
                    <a:pt x="65" y="109"/>
                  </a:lnTo>
                  <a:lnTo>
                    <a:pt x="52" y="102"/>
                  </a:lnTo>
                  <a:lnTo>
                    <a:pt x="78" y="68"/>
                  </a:lnTo>
                  <a:lnTo>
                    <a:pt x="124" y="48"/>
                  </a:lnTo>
                  <a:lnTo>
                    <a:pt x="170" y="41"/>
                  </a:lnTo>
                  <a:lnTo>
                    <a:pt x="229" y="48"/>
                  </a:lnTo>
                  <a:lnTo>
                    <a:pt x="275" y="75"/>
                  </a:lnTo>
                  <a:lnTo>
                    <a:pt x="301" y="115"/>
                  </a:lnTo>
                  <a:lnTo>
                    <a:pt x="314" y="169"/>
                  </a:lnTo>
                  <a:lnTo>
                    <a:pt x="301" y="230"/>
                  </a:lnTo>
                  <a:lnTo>
                    <a:pt x="262" y="291"/>
                  </a:lnTo>
                  <a:lnTo>
                    <a:pt x="209" y="345"/>
                  </a:lnTo>
                  <a:lnTo>
                    <a:pt x="13" y="514"/>
                  </a:lnTo>
                  <a:lnTo>
                    <a:pt x="0" y="528"/>
                  </a:lnTo>
                  <a:lnTo>
                    <a:pt x="0" y="555"/>
                  </a:lnTo>
                  <a:lnTo>
                    <a:pt x="373" y="555"/>
                  </a:lnTo>
                  <a:lnTo>
                    <a:pt x="399" y="3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3" name="Freeform 417"/>
            <p:cNvSpPr>
              <a:spLocks/>
            </p:cNvSpPr>
            <p:nvPr/>
          </p:nvSpPr>
          <p:spPr bwMode="auto">
            <a:xfrm>
              <a:off x="11989" y="3755"/>
              <a:ext cx="537" cy="805"/>
            </a:xfrm>
            <a:custGeom>
              <a:avLst/>
              <a:gdLst/>
              <a:ahLst/>
              <a:cxnLst>
                <a:cxn ang="0">
                  <a:pos x="524" y="81"/>
                </a:cxn>
                <a:cxn ang="0">
                  <a:pos x="530" y="74"/>
                </a:cxn>
                <a:cxn ang="0">
                  <a:pos x="530" y="68"/>
                </a:cxn>
                <a:cxn ang="0">
                  <a:pos x="537" y="54"/>
                </a:cxn>
                <a:cxn ang="0">
                  <a:pos x="537" y="34"/>
                </a:cxn>
                <a:cxn ang="0">
                  <a:pos x="144" y="34"/>
                </a:cxn>
                <a:cxn ang="0">
                  <a:pos x="118" y="27"/>
                </a:cxn>
                <a:cxn ang="0">
                  <a:pos x="98" y="27"/>
                </a:cxn>
                <a:cxn ang="0">
                  <a:pos x="79" y="7"/>
                </a:cxn>
                <a:cxn ang="0">
                  <a:pos x="79" y="0"/>
                </a:cxn>
                <a:cxn ang="0">
                  <a:pos x="39" y="0"/>
                </a:cxn>
                <a:cxn ang="0">
                  <a:pos x="0" y="250"/>
                </a:cxn>
                <a:cxn ang="0">
                  <a:pos x="39" y="250"/>
                </a:cxn>
                <a:cxn ang="0">
                  <a:pos x="39" y="237"/>
                </a:cxn>
                <a:cxn ang="0">
                  <a:pos x="46" y="216"/>
                </a:cxn>
                <a:cxn ang="0">
                  <a:pos x="46" y="196"/>
                </a:cxn>
                <a:cxn ang="0">
                  <a:pos x="52" y="169"/>
                </a:cxn>
                <a:cxn ang="0">
                  <a:pos x="59" y="156"/>
                </a:cxn>
                <a:cxn ang="0">
                  <a:pos x="72" y="142"/>
                </a:cxn>
                <a:cxn ang="0">
                  <a:pos x="92" y="135"/>
                </a:cxn>
                <a:cxn ang="0">
                  <a:pos x="432" y="135"/>
                </a:cxn>
                <a:cxn ang="0">
                  <a:pos x="393" y="189"/>
                </a:cxn>
                <a:cxn ang="0">
                  <a:pos x="347" y="243"/>
                </a:cxn>
                <a:cxn ang="0">
                  <a:pos x="314" y="291"/>
                </a:cxn>
                <a:cxn ang="0">
                  <a:pos x="242" y="406"/>
                </a:cxn>
                <a:cxn ang="0">
                  <a:pos x="196" y="514"/>
                </a:cxn>
                <a:cxn ang="0">
                  <a:pos x="170" y="609"/>
                </a:cxn>
                <a:cxn ang="0">
                  <a:pos x="157" y="690"/>
                </a:cxn>
                <a:cxn ang="0">
                  <a:pos x="157" y="771"/>
                </a:cxn>
                <a:cxn ang="0">
                  <a:pos x="164" y="785"/>
                </a:cxn>
                <a:cxn ang="0">
                  <a:pos x="177" y="798"/>
                </a:cxn>
                <a:cxn ang="0">
                  <a:pos x="190" y="805"/>
                </a:cxn>
                <a:cxn ang="0">
                  <a:pos x="229" y="805"/>
                </a:cxn>
                <a:cxn ang="0">
                  <a:pos x="242" y="798"/>
                </a:cxn>
                <a:cxn ang="0">
                  <a:pos x="262" y="758"/>
                </a:cxn>
                <a:cxn ang="0">
                  <a:pos x="262" y="697"/>
                </a:cxn>
                <a:cxn ang="0">
                  <a:pos x="268" y="575"/>
                </a:cxn>
                <a:cxn ang="0">
                  <a:pos x="282" y="480"/>
                </a:cxn>
                <a:cxn ang="0">
                  <a:pos x="301" y="406"/>
                </a:cxn>
                <a:cxn ang="0">
                  <a:pos x="327" y="345"/>
                </a:cxn>
                <a:cxn ang="0">
                  <a:pos x="354" y="304"/>
                </a:cxn>
                <a:cxn ang="0">
                  <a:pos x="524" y="81"/>
                </a:cxn>
              </a:cxnLst>
              <a:rect l="0" t="0" r="r" b="b"/>
              <a:pathLst>
                <a:path w="537" h="805">
                  <a:moveTo>
                    <a:pt x="524" y="81"/>
                  </a:moveTo>
                  <a:lnTo>
                    <a:pt x="530" y="74"/>
                  </a:lnTo>
                  <a:lnTo>
                    <a:pt x="530" y="68"/>
                  </a:lnTo>
                  <a:lnTo>
                    <a:pt x="537" y="54"/>
                  </a:lnTo>
                  <a:lnTo>
                    <a:pt x="537" y="34"/>
                  </a:lnTo>
                  <a:lnTo>
                    <a:pt x="144" y="34"/>
                  </a:lnTo>
                  <a:lnTo>
                    <a:pt x="118" y="27"/>
                  </a:lnTo>
                  <a:lnTo>
                    <a:pt x="98" y="27"/>
                  </a:lnTo>
                  <a:lnTo>
                    <a:pt x="79" y="7"/>
                  </a:lnTo>
                  <a:lnTo>
                    <a:pt x="79" y="0"/>
                  </a:lnTo>
                  <a:lnTo>
                    <a:pt x="39" y="0"/>
                  </a:lnTo>
                  <a:lnTo>
                    <a:pt x="0" y="250"/>
                  </a:lnTo>
                  <a:lnTo>
                    <a:pt x="39" y="250"/>
                  </a:lnTo>
                  <a:lnTo>
                    <a:pt x="39" y="237"/>
                  </a:lnTo>
                  <a:lnTo>
                    <a:pt x="46" y="216"/>
                  </a:lnTo>
                  <a:lnTo>
                    <a:pt x="46" y="196"/>
                  </a:lnTo>
                  <a:lnTo>
                    <a:pt x="52" y="169"/>
                  </a:lnTo>
                  <a:lnTo>
                    <a:pt x="59" y="156"/>
                  </a:lnTo>
                  <a:lnTo>
                    <a:pt x="72" y="142"/>
                  </a:lnTo>
                  <a:lnTo>
                    <a:pt x="92" y="135"/>
                  </a:lnTo>
                  <a:lnTo>
                    <a:pt x="432" y="135"/>
                  </a:lnTo>
                  <a:lnTo>
                    <a:pt x="393" y="189"/>
                  </a:lnTo>
                  <a:lnTo>
                    <a:pt x="347" y="243"/>
                  </a:lnTo>
                  <a:lnTo>
                    <a:pt x="314" y="291"/>
                  </a:lnTo>
                  <a:lnTo>
                    <a:pt x="242" y="406"/>
                  </a:lnTo>
                  <a:lnTo>
                    <a:pt x="196" y="514"/>
                  </a:lnTo>
                  <a:lnTo>
                    <a:pt x="170" y="609"/>
                  </a:lnTo>
                  <a:lnTo>
                    <a:pt x="157" y="690"/>
                  </a:lnTo>
                  <a:lnTo>
                    <a:pt x="157" y="771"/>
                  </a:lnTo>
                  <a:lnTo>
                    <a:pt x="164" y="785"/>
                  </a:lnTo>
                  <a:lnTo>
                    <a:pt x="177" y="798"/>
                  </a:lnTo>
                  <a:lnTo>
                    <a:pt x="190" y="805"/>
                  </a:lnTo>
                  <a:lnTo>
                    <a:pt x="229" y="805"/>
                  </a:lnTo>
                  <a:lnTo>
                    <a:pt x="242" y="798"/>
                  </a:lnTo>
                  <a:lnTo>
                    <a:pt x="262" y="758"/>
                  </a:lnTo>
                  <a:lnTo>
                    <a:pt x="262" y="697"/>
                  </a:lnTo>
                  <a:lnTo>
                    <a:pt x="268" y="575"/>
                  </a:lnTo>
                  <a:lnTo>
                    <a:pt x="282" y="480"/>
                  </a:lnTo>
                  <a:lnTo>
                    <a:pt x="301" y="406"/>
                  </a:lnTo>
                  <a:lnTo>
                    <a:pt x="327" y="345"/>
                  </a:lnTo>
                  <a:lnTo>
                    <a:pt x="354" y="304"/>
                  </a:lnTo>
                  <a:lnTo>
                    <a:pt x="524" y="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4" name="Freeform 418"/>
            <p:cNvSpPr>
              <a:spLocks/>
            </p:cNvSpPr>
            <p:nvPr/>
          </p:nvSpPr>
          <p:spPr bwMode="auto">
            <a:xfrm>
              <a:off x="12722" y="3897"/>
              <a:ext cx="374" cy="1658"/>
            </a:xfrm>
            <a:custGeom>
              <a:avLst/>
              <a:gdLst/>
              <a:ahLst/>
              <a:cxnLst>
                <a:cxn ang="0">
                  <a:pos x="374" y="832"/>
                </a:cxn>
                <a:cxn ang="0">
                  <a:pos x="367" y="724"/>
                </a:cxn>
                <a:cxn ang="0">
                  <a:pos x="354" y="595"/>
                </a:cxn>
                <a:cxn ang="0">
                  <a:pos x="321" y="453"/>
                </a:cxn>
                <a:cxn ang="0">
                  <a:pos x="269" y="311"/>
                </a:cxn>
                <a:cxn ang="0">
                  <a:pos x="216" y="217"/>
                </a:cxn>
                <a:cxn ang="0">
                  <a:pos x="164" y="142"/>
                </a:cxn>
                <a:cxn ang="0">
                  <a:pos x="112" y="81"/>
                </a:cxn>
                <a:cxn ang="0">
                  <a:pos x="66" y="34"/>
                </a:cxn>
                <a:cxn ang="0">
                  <a:pos x="33" y="7"/>
                </a:cxn>
                <a:cxn ang="0">
                  <a:pos x="13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0"/>
                </a:cxn>
                <a:cxn ang="0">
                  <a:pos x="7" y="27"/>
                </a:cxn>
                <a:cxn ang="0">
                  <a:pos x="7" y="34"/>
                </a:cxn>
                <a:cxn ang="0">
                  <a:pos x="20" y="41"/>
                </a:cxn>
                <a:cxn ang="0">
                  <a:pos x="33" y="54"/>
                </a:cxn>
                <a:cxn ang="0">
                  <a:pos x="118" y="162"/>
                </a:cxn>
                <a:cxn ang="0">
                  <a:pos x="184" y="298"/>
                </a:cxn>
                <a:cxn ang="0">
                  <a:pos x="236" y="453"/>
                </a:cxn>
                <a:cxn ang="0">
                  <a:pos x="269" y="629"/>
                </a:cxn>
                <a:cxn ang="0">
                  <a:pos x="282" y="832"/>
                </a:cxn>
                <a:cxn ang="0">
                  <a:pos x="275" y="974"/>
                </a:cxn>
                <a:cxn ang="0">
                  <a:pos x="256" y="1116"/>
                </a:cxn>
                <a:cxn ang="0">
                  <a:pos x="223" y="1252"/>
                </a:cxn>
                <a:cxn ang="0">
                  <a:pos x="177" y="1380"/>
                </a:cxn>
                <a:cxn ang="0">
                  <a:pos x="112" y="1502"/>
                </a:cxn>
                <a:cxn ang="0">
                  <a:pos x="20" y="1617"/>
                </a:cxn>
                <a:cxn ang="0">
                  <a:pos x="0" y="1638"/>
                </a:cxn>
                <a:cxn ang="0">
                  <a:pos x="0" y="1651"/>
                </a:cxn>
                <a:cxn ang="0">
                  <a:pos x="7" y="1658"/>
                </a:cxn>
                <a:cxn ang="0">
                  <a:pos x="13" y="1658"/>
                </a:cxn>
                <a:cxn ang="0">
                  <a:pos x="33" y="1651"/>
                </a:cxn>
                <a:cxn ang="0">
                  <a:pos x="66" y="1624"/>
                </a:cxn>
                <a:cxn ang="0">
                  <a:pos x="112" y="1577"/>
                </a:cxn>
                <a:cxn ang="0">
                  <a:pos x="164" y="1516"/>
                </a:cxn>
                <a:cxn ang="0">
                  <a:pos x="223" y="1435"/>
                </a:cxn>
                <a:cxn ang="0">
                  <a:pos x="269" y="1333"/>
                </a:cxn>
                <a:cxn ang="0">
                  <a:pos x="334" y="1157"/>
                </a:cxn>
                <a:cxn ang="0">
                  <a:pos x="367" y="981"/>
                </a:cxn>
                <a:cxn ang="0">
                  <a:pos x="374" y="832"/>
                </a:cxn>
              </a:cxnLst>
              <a:rect l="0" t="0" r="r" b="b"/>
              <a:pathLst>
                <a:path w="374" h="1658">
                  <a:moveTo>
                    <a:pt x="374" y="832"/>
                  </a:moveTo>
                  <a:lnTo>
                    <a:pt x="367" y="724"/>
                  </a:lnTo>
                  <a:lnTo>
                    <a:pt x="354" y="595"/>
                  </a:lnTo>
                  <a:lnTo>
                    <a:pt x="321" y="453"/>
                  </a:lnTo>
                  <a:lnTo>
                    <a:pt x="269" y="311"/>
                  </a:lnTo>
                  <a:lnTo>
                    <a:pt x="216" y="217"/>
                  </a:lnTo>
                  <a:lnTo>
                    <a:pt x="164" y="142"/>
                  </a:lnTo>
                  <a:lnTo>
                    <a:pt x="112" y="81"/>
                  </a:lnTo>
                  <a:lnTo>
                    <a:pt x="66" y="34"/>
                  </a:lnTo>
                  <a:lnTo>
                    <a:pt x="33" y="7"/>
                  </a:lnTo>
                  <a:lnTo>
                    <a:pt x="13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7" y="27"/>
                  </a:lnTo>
                  <a:lnTo>
                    <a:pt x="7" y="34"/>
                  </a:lnTo>
                  <a:lnTo>
                    <a:pt x="20" y="41"/>
                  </a:lnTo>
                  <a:lnTo>
                    <a:pt x="33" y="54"/>
                  </a:lnTo>
                  <a:lnTo>
                    <a:pt x="118" y="162"/>
                  </a:lnTo>
                  <a:lnTo>
                    <a:pt x="184" y="298"/>
                  </a:lnTo>
                  <a:lnTo>
                    <a:pt x="236" y="453"/>
                  </a:lnTo>
                  <a:lnTo>
                    <a:pt x="269" y="629"/>
                  </a:lnTo>
                  <a:lnTo>
                    <a:pt x="282" y="832"/>
                  </a:lnTo>
                  <a:lnTo>
                    <a:pt x="275" y="974"/>
                  </a:lnTo>
                  <a:lnTo>
                    <a:pt x="256" y="1116"/>
                  </a:lnTo>
                  <a:lnTo>
                    <a:pt x="223" y="1252"/>
                  </a:lnTo>
                  <a:lnTo>
                    <a:pt x="177" y="1380"/>
                  </a:lnTo>
                  <a:lnTo>
                    <a:pt x="112" y="1502"/>
                  </a:lnTo>
                  <a:lnTo>
                    <a:pt x="20" y="1617"/>
                  </a:lnTo>
                  <a:lnTo>
                    <a:pt x="0" y="1638"/>
                  </a:lnTo>
                  <a:lnTo>
                    <a:pt x="0" y="1651"/>
                  </a:lnTo>
                  <a:lnTo>
                    <a:pt x="7" y="1658"/>
                  </a:lnTo>
                  <a:lnTo>
                    <a:pt x="13" y="1658"/>
                  </a:lnTo>
                  <a:lnTo>
                    <a:pt x="33" y="1651"/>
                  </a:lnTo>
                  <a:lnTo>
                    <a:pt x="66" y="1624"/>
                  </a:lnTo>
                  <a:lnTo>
                    <a:pt x="112" y="1577"/>
                  </a:lnTo>
                  <a:lnTo>
                    <a:pt x="164" y="1516"/>
                  </a:lnTo>
                  <a:lnTo>
                    <a:pt x="223" y="1435"/>
                  </a:lnTo>
                  <a:lnTo>
                    <a:pt x="269" y="1333"/>
                  </a:lnTo>
                  <a:lnTo>
                    <a:pt x="334" y="1157"/>
                  </a:lnTo>
                  <a:lnTo>
                    <a:pt x="367" y="981"/>
                  </a:lnTo>
                  <a:lnTo>
                    <a:pt x="374" y="8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5" name="Freeform 419"/>
            <p:cNvSpPr>
              <a:spLocks noEditPoints="1"/>
            </p:cNvSpPr>
            <p:nvPr/>
          </p:nvSpPr>
          <p:spPr bwMode="auto">
            <a:xfrm>
              <a:off x="13790" y="4337"/>
              <a:ext cx="1067" cy="710"/>
            </a:xfrm>
            <a:custGeom>
              <a:avLst/>
              <a:gdLst/>
              <a:ahLst/>
              <a:cxnLst>
                <a:cxn ang="0">
                  <a:pos x="1067" y="34"/>
                </a:cxn>
                <a:cxn ang="0">
                  <a:pos x="1054" y="7"/>
                </a:cxn>
                <a:cxn ang="0">
                  <a:pos x="1028" y="13"/>
                </a:cxn>
                <a:cxn ang="0">
                  <a:pos x="1021" y="40"/>
                </a:cxn>
                <a:cxn ang="0">
                  <a:pos x="1008" y="108"/>
                </a:cxn>
                <a:cxn ang="0">
                  <a:pos x="923" y="203"/>
                </a:cxn>
                <a:cxn ang="0">
                  <a:pos x="799" y="230"/>
                </a:cxn>
                <a:cxn ang="0">
                  <a:pos x="622" y="176"/>
                </a:cxn>
                <a:cxn ang="0">
                  <a:pos x="445" y="61"/>
                </a:cxn>
                <a:cxn ang="0">
                  <a:pos x="262" y="0"/>
                </a:cxn>
                <a:cxn ang="0">
                  <a:pos x="104" y="54"/>
                </a:cxn>
                <a:cxn ang="0">
                  <a:pos x="13" y="189"/>
                </a:cxn>
                <a:cxn ang="0">
                  <a:pos x="0" y="291"/>
                </a:cxn>
                <a:cxn ang="0">
                  <a:pos x="6" y="318"/>
                </a:cxn>
                <a:cxn ang="0">
                  <a:pos x="19" y="325"/>
                </a:cxn>
                <a:cxn ang="0">
                  <a:pos x="39" y="311"/>
                </a:cxn>
                <a:cxn ang="0">
                  <a:pos x="46" y="291"/>
                </a:cxn>
                <a:cxn ang="0">
                  <a:pos x="65" y="210"/>
                </a:cxn>
                <a:cxn ang="0">
                  <a:pos x="157" y="122"/>
                </a:cxn>
                <a:cxn ang="0">
                  <a:pos x="262" y="95"/>
                </a:cxn>
                <a:cxn ang="0">
                  <a:pos x="445" y="155"/>
                </a:cxn>
                <a:cxn ang="0">
                  <a:pos x="615" y="270"/>
                </a:cxn>
                <a:cxn ang="0">
                  <a:pos x="799" y="325"/>
                </a:cxn>
                <a:cxn ang="0">
                  <a:pos x="956" y="277"/>
                </a:cxn>
                <a:cxn ang="0">
                  <a:pos x="1054" y="142"/>
                </a:cxn>
                <a:cxn ang="0">
                  <a:pos x="1067" y="446"/>
                </a:cxn>
                <a:cxn ang="0">
                  <a:pos x="1054" y="392"/>
                </a:cxn>
                <a:cxn ang="0">
                  <a:pos x="1028" y="406"/>
                </a:cxn>
                <a:cxn ang="0">
                  <a:pos x="1021" y="433"/>
                </a:cxn>
                <a:cxn ang="0">
                  <a:pos x="1002" y="514"/>
                </a:cxn>
                <a:cxn ang="0">
                  <a:pos x="884" y="602"/>
                </a:cxn>
                <a:cxn ang="0">
                  <a:pos x="707" y="602"/>
                </a:cxn>
                <a:cxn ang="0">
                  <a:pos x="524" y="494"/>
                </a:cxn>
                <a:cxn ang="0">
                  <a:pos x="360" y="406"/>
                </a:cxn>
                <a:cxn ang="0">
                  <a:pos x="177" y="406"/>
                </a:cxn>
                <a:cxn ang="0">
                  <a:pos x="52" y="501"/>
                </a:cxn>
                <a:cxn ang="0">
                  <a:pos x="0" y="663"/>
                </a:cxn>
                <a:cxn ang="0">
                  <a:pos x="13" y="710"/>
                </a:cxn>
                <a:cxn ang="0">
                  <a:pos x="39" y="697"/>
                </a:cxn>
                <a:cxn ang="0">
                  <a:pos x="46" y="676"/>
                </a:cxn>
                <a:cxn ang="0">
                  <a:pos x="65" y="595"/>
                </a:cxn>
                <a:cxn ang="0">
                  <a:pos x="157" y="507"/>
                </a:cxn>
                <a:cxn ang="0">
                  <a:pos x="262" y="480"/>
                </a:cxn>
                <a:cxn ang="0">
                  <a:pos x="445" y="541"/>
                </a:cxn>
                <a:cxn ang="0">
                  <a:pos x="615" y="656"/>
                </a:cxn>
                <a:cxn ang="0">
                  <a:pos x="799" y="710"/>
                </a:cxn>
                <a:cxn ang="0">
                  <a:pos x="956" y="663"/>
                </a:cxn>
                <a:cxn ang="0">
                  <a:pos x="1054" y="528"/>
                </a:cxn>
              </a:cxnLst>
              <a:rect l="0" t="0" r="r" b="b"/>
              <a:pathLst>
                <a:path w="1067" h="710">
                  <a:moveTo>
                    <a:pt x="1067" y="54"/>
                  </a:moveTo>
                  <a:lnTo>
                    <a:pt x="1067" y="34"/>
                  </a:lnTo>
                  <a:lnTo>
                    <a:pt x="1061" y="13"/>
                  </a:lnTo>
                  <a:lnTo>
                    <a:pt x="1054" y="7"/>
                  </a:lnTo>
                  <a:lnTo>
                    <a:pt x="1034" y="7"/>
                  </a:lnTo>
                  <a:lnTo>
                    <a:pt x="1028" y="13"/>
                  </a:lnTo>
                  <a:lnTo>
                    <a:pt x="1028" y="27"/>
                  </a:lnTo>
                  <a:lnTo>
                    <a:pt x="1021" y="40"/>
                  </a:lnTo>
                  <a:lnTo>
                    <a:pt x="1021" y="47"/>
                  </a:lnTo>
                  <a:lnTo>
                    <a:pt x="1008" y="108"/>
                  </a:lnTo>
                  <a:lnTo>
                    <a:pt x="969" y="162"/>
                  </a:lnTo>
                  <a:lnTo>
                    <a:pt x="923" y="203"/>
                  </a:lnTo>
                  <a:lnTo>
                    <a:pt x="864" y="223"/>
                  </a:lnTo>
                  <a:lnTo>
                    <a:pt x="799" y="230"/>
                  </a:lnTo>
                  <a:lnTo>
                    <a:pt x="707" y="216"/>
                  </a:lnTo>
                  <a:lnTo>
                    <a:pt x="622" y="176"/>
                  </a:lnTo>
                  <a:lnTo>
                    <a:pt x="524" y="108"/>
                  </a:lnTo>
                  <a:lnTo>
                    <a:pt x="445" y="61"/>
                  </a:lnTo>
                  <a:lnTo>
                    <a:pt x="360" y="20"/>
                  </a:lnTo>
                  <a:lnTo>
                    <a:pt x="262" y="0"/>
                  </a:lnTo>
                  <a:lnTo>
                    <a:pt x="177" y="13"/>
                  </a:lnTo>
                  <a:lnTo>
                    <a:pt x="104" y="54"/>
                  </a:lnTo>
                  <a:lnTo>
                    <a:pt x="52" y="115"/>
                  </a:lnTo>
                  <a:lnTo>
                    <a:pt x="13" y="189"/>
                  </a:lnTo>
                  <a:lnTo>
                    <a:pt x="0" y="270"/>
                  </a:lnTo>
                  <a:lnTo>
                    <a:pt x="0" y="291"/>
                  </a:lnTo>
                  <a:lnTo>
                    <a:pt x="6" y="304"/>
                  </a:lnTo>
                  <a:lnTo>
                    <a:pt x="6" y="318"/>
                  </a:lnTo>
                  <a:lnTo>
                    <a:pt x="13" y="325"/>
                  </a:lnTo>
                  <a:lnTo>
                    <a:pt x="19" y="325"/>
                  </a:lnTo>
                  <a:lnTo>
                    <a:pt x="26" y="318"/>
                  </a:lnTo>
                  <a:lnTo>
                    <a:pt x="39" y="311"/>
                  </a:lnTo>
                  <a:lnTo>
                    <a:pt x="39" y="304"/>
                  </a:lnTo>
                  <a:lnTo>
                    <a:pt x="46" y="291"/>
                  </a:lnTo>
                  <a:lnTo>
                    <a:pt x="46" y="284"/>
                  </a:lnTo>
                  <a:lnTo>
                    <a:pt x="65" y="210"/>
                  </a:lnTo>
                  <a:lnTo>
                    <a:pt x="104" y="155"/>
                  </a:lnTo>
                  <a:lnTo>
                    <a:pt x="157" y="122"/>
                  </a:lnTo>
                  <a:lnTo>
                    <a:pt x="209" y="101"/>
                  </a:lnTo>
                  <a:lnTo>
                    <a:pt x="262" y="95"/>
                  </a:lnTo>
                  <a:lnTo>
                    <a:pt x="353" y="108"/>
                  </a:lnTo>
                  <a:lnTo>
                    <a:pt x="445" y="155"/>
                  </a:lnTo>
                  <a:lnTo>
                    <a:pt x="543" y="223"/>
                  </a:lnTo>
                  <a:lnTo>
                    <a:pt x="615" y="270"/>
                  </a:lnTo>
                  <a:lnTo>
                    <a:pt x="700" y="311"/>
                  </a:lnTo>
                  <a:lnTo>
                    <a:pt x="799" y="325"/>
                  </a:lnTo>
                  <a:lnTo>
                    <a:pt x="884" y="311"/>
                  </a:lnTo>
                  <a:lnTo>
                    <a:pt x="956" y="277"/>
                  </a:lnTo>
                  <a:lnTo>
                    <a:pt x="1015" y="216"/>
                  </a:lnTo>
                  <a:lnTo>
                    <a:pt x="1054" y="142"/>
                  </a:lnTo>
                  <a:lnTo>
                    <a:pt x="1067" y="54"/>
                  </a:lnTo>
                  <a:close/>
                  <a:moveTo>
                    <a:pt x="1067" y="446"/>
                  </a:moveTo>
                  <a:lnTo>
                    <a:pt x="1067" y="419"/>
                  </a:lnTo>
                  <a:lnTo>
                    <a:pt x="1054" y="392"/>
                  </a:lnTo>
                  <a:lnTo>
                    <a:pt x="1034" y="392"/>
                  </a:lnTo>
                  <a:lnTo>
                    <a:pt x="1028" y="406"/>
                  </a:lnTo>
                  <a:lnTo>
                    <a:pt x="1028" y="413"/>
                  </a:lnTo>
                  <a:lnTo>
                    <a:pt x="1021" y="433"/>
                  </a:lnTo>
                  <a:lnTo>
                    <a:pt x="1021" y="446"/>
                  </a:lnTo>
                  <a:lnTo>
                    <a:pt x="1002" y="514"/>
                  </a:lnTo>
                  <a:lnTo>
                    <a:pt x="949" y="568"/>
                  </a:lnTo>
                  <a:lnTo>
                    <a:pt x="884" y="602"/>
                  </a:lnTo>
                  <a:lnTo>
                    <a:pt x="799" y="622"/>
                  </a:lnTo>
                  <a:lnTo>
                    <a:pt x="707" y="602"/>
                  </a:lnTo>
                  <a:lnTo>
                    <a:pt x="622" y="561"/>
                  </a:lnTo>
                  <a:lnTo>
                    <a:pt x="524" y="494"/>
                  </a:lnTo>
                  <a:lnTo>
                    <a:pt x="445" y="446"/>
                  </a:lnTo>
                  <a:lnTo>
                    <a:pt x="360" y="406"/>
                  </a:lnTo>
                  <a:lnTo>
                    <a:pt x="262" y="392"/>
                  </a:lnTo>
                  <a:lnTo>
                    <a:pt x="177" y="406"/>
                  </a:lnTo>
                  <a:lnTo>
                    <a:pt x="104" y="440"/>
                  </a:lnTo>
                  <a:lnTo>
                    <a:pt x="52" y="501"/>
                  </a:lnTo>
                  <a:lnTo>
                    <a:pt x="13" y="575"/>
                  </a:lnTo>
                  <a:lnTo>
                    <a:pt x="0" y="663"/>
                  </a:lnTo>
                  <a:lnTo>
                    <a:pt x="0" y="683"/>
                  </a:lnTo>
                  <a:lnTo>
                    <a:pt x="13" y="710"/>
                  </a:lnTo>
                  <a:lnTo>
                    <a:pt x="26" y="710"/>
                  </a:lnTo>
                  <a:lnTo>
                    <a:pt x="39" y="697"/>
                  </a:lnTo>
                  <a:lnTo>
                    <a:pt x="39" y="690"/>
                  </a:lnTo>
                  <a:lnTo>
                    <a:pt x="46" y="676"/>
                  </a:lnTo>
                  <a:lnTo>
                    <a:pt x="46" y="670"/>
                  </a:lnTo>
                  <a:lnTo>
                    <a:pt x="65" y="595"/>
                  </a:lnTo>
                  <a:lnTo>
                    <a:pt x="104" y="548"/>
                  </a:lnTo>
                  <a:lnTo>
                    <a:pt x="157" y="507"/>
                  </a:lnTo>
                  <a:lnTo>
                    <a:pt x="209" y="487"/>
                  </a:lnTo>
                  <a:lnTo>
                    <a:pt x="262" y="480"/>
                  </a:lnTo>
                  <a:lnTo>
                    <a:pt x="353" y="501"/>
                  </a:lnTo>
                  <a:lnTo>
                    <a:pt x="445" y="541"/>
                  </a:lnTo>
                  <a:lnTo>
                    <a:pt x="543" y="609"/>
                  </a:lnTo>
                  <a:lnTo>
                    <a:pt x="615" y="656"/>
                  </a:lnTo>
                  <a:lnTo>
                    <a:pt x="700" y="697"/>
                  </a:lnTo>
                  <a:lnTo>
                    <a:pt x="799" y="710"/>
                  </a:lnTo>
                  <a:lnTo>
                    <a:pt x="884" y="697"/>
                  </a:lnTo>
                  <a:lnTo>
                    <a:pt x="956" y="663"/>
                  </a:lnTo>
                  <a:lnTo>
                    <a:pt x="1015" y="602"/>
                  </a:lnTo>
                  <a:lnTo>
                    <a:pt x="1054" y="528"/>
                  </a:lnTo>
                  <a:lnTo>
                    <a:pt x="1067" y="4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6" name="Freeform 420"/>
            <p:cNvSpPr>
              <a:spLocks noEditPoints="1"/>
            </p:cNvSpPr>
            <p:nvPr/>
          </p:nvSpPr>
          <p:spPr bwMode="auto">
            <a:xfrm>
              <a:off x="15473" y="3971"/>
              <a:ext cx="1113" cy="1205"/>
            </a:xfrm>
            <a:custGeom>
              <a:avLst/>
              <a:gdLst/>
              <a:ahLst/>
              <a:cxnLst>
                <a:cxn ang="0">
                  <a:pos x="1113" y="447"/>
                </a:cxn>
                <a:cxn ang="0">
                  <a:pos x="1100" y="318"/>
                </a:cxn>
                <a:cxn ang="0">
                  <a:pos x="1060" y="210"/>
                </a:cxn>
                <a:cxn ang="0">
                  <a:pos x="995" y="122"/>
                </a:cxn>
                <a:cxn ang="0">
                  <a:pos x="910" y="55"/>
                </a:cxn>
                <a:cxn ang="0">
                  <a:pos x="812" y="14"/>
                </a:cxn>
                <a:cxn ang="0">
                  <a:pos x="700" y="0"/>
                </a:cxn>
                <a:cxn ang="0">
                  <a:pos x="550" y="21"/>
                </a:cxn>
                <a:cxn ang="0">
                  <a:pos x="412" y="82"/>
                </a:cxn>
                <a:cxn ang="0">
                  <a:pos x="281" y="176"/>
                </a:cxn>
                <a:cxn ang="0">
                  <a:pos x="163" y="298"/>
                </a:cxn>
                <a:cxn ang="0">
                  <a:pos x="78" y="447"/>
                </a:cxn>
                <a:cxn ang="0">
                  <a:pos x="19" y="603"/>
                </a:cxn>
                <a:cxn ang="0">
                  <a:pos x="0" y="765"/>
                </a:cxn>
                <a:cxn ang="0">
                  <a:pos x="13" y="894"/>
                </a:cxn>
                <a:cxn ang="0">
                  <a:pos x="52" y="1002"/>
                </a:cxn>
                <a:cxn ang="0">
                  <a:pos x="117" y="1090"/>
                </a:cxn>
                <a:cxn ang="0">
                  <a:pos x="203" y="1151"/>
                </a:cxn>
                <a:cxn ang="0">
                  <a:pos x="301" y="1191"/>
                </a:cxn>
                <a:cxn ang="0">
                  <a:pos x="412" y="1205"/>
                </a:cxn>
                <a:cxn ang="0">
                  <a:pos x="556" y="1185"/>
                </a:cxn>
                <a:cxn ang="0">
                  <a:pos x="700" y="1124"/>
                </a:cxn>
                <a:cxn ang="0">
                  <a:pos x="831" y="1036"/>
                </a:cxn>
                <a:cxn ang="0">
                  <a:pos x="943" y="914"/>
                </a:cxn>
                <a:cxn ang="0">
                  <a:pos x="1034" y="772"/>
                </a:cxn>
                <a:cxn ang="0">
                  <a:pos x="1087" y="616"/>
                </a:cxn>
                <a:cxn ang="0">
                  <a:pos x="1113" y="447"/>
                </a:cxn>
                <a:cxn ang="0">
                  <a:pos x="419" y="1164"/>
                </a:cxn>
                <a:cxn ang="0">
                  <a:pos x="334" y="1151"/>
                </a:cxn>
                <a:cxn ang="0">
                  <a:pos x="255" y="1103"/>
                </a:cxn>
                <a:cxn ang="0">
                  <a:pos x="196" y="1029"/>
                </a:cxn>
                <a:cxn ang="0">
                  <a:pos x="163" y="934"/>
                </a:cxn>
                <a:cxn ang="0">
                  <a:pos x="150" y="812"/>
                </a:cxn>
                <a:cxn ang="0">
                  <a:pos x="150" y="751"/>
                </a:cxn>
                <a:cxn ang="0">
                  <a:pos x="163" y="657"/>
                </a:cxn>
                <a:cxn ang="0">
                  <a:pos x="189" y="542"/>
                </a:cxn>
                <a:cxn ang="0">
                  <a:pos x="235" y="420"/>
                </a:cxn>
                <a:cxn ang="0">
                  <a:pos x="294" y="298"/>
                </a:cxn>
                <a:cxn ang="0">
                  <a:pos x="386" y="190"/>
                </a:cxn>
                <a:cxn ang="0">
                  <a:pos x="484" y="109"/>
                </a:cxn>
                <a:cxn ang="0">
                  <a:pos x="589" y="61"/>
                </a:cxn>
                <a:cxn ang="0">
                  <a:pos x="694" y="41"/>
                </a:cxn>
                <a:cxn ang="0">
                  <a:pos x="759" y="48"/>
                </a:cxn>
                <a:cxn ang="0">
                  <a:pos x="825" y="75"/>
                </a:cxn>
                <a:cxn ang="0">
                  <a:pos x="877" y="122"/>
                </a:cxn>
                <a:cxn ang="0">
                  <a:pos x="923" y="183"/>
                </a:cxn>
                <a:cxn ang="0">
                  <a:pos x="956" y="271"/>
                </a:cxn>
                <a:cxn ang="0">
                  <a:pos x="969" y="379"/>
                </a:cxn>
                <a:cxn ang="0">
                  <a:pos x="962" y="467"/>
                </a:cxn>
                <a:cxn ang="0">
                  <a:pos x="943" y="582"/>
                </a:cxn>
                <a:cxn ang="0">
                  <a:pos x="903" y="704"/>
                </a:cxn>
                <a:cxn ang="0">
                  <a:pos x="844" y="839"/>
                </a:cxn>
                <a:cxn ang="0">
                  <a:pos x="766" y="968"/>
                </a:cxn>
                <a:cxn ang="0">
                  <a:pos x="700" y="1042"/>
                </a:cxn>
                <a:cxn ang="0">
                  <a:pos x="615" y="1103"/>
                </a:cxn>
                <a:cxn ang="0">
                  <a:pos x="523" y="1151"/>
                </a:cxn>
                <a:cxn ang="0">
                  <a:pos x="419" y="1164"/>
                </a:cxn>
              </a:cxnLst>
              <a:rect l="0" t="0" r="r" b="b"/>
              <a:pathLst>
                <a:path w="1113" h="1205">
                  <a:moveTo>
                    <a:pt x="1113" y="447"/>
                  </a:moveTo>
                  <a:lnTo>
                    <a:pt x="1100" y="318"/>
                  </a:lnTo>
                  <a:lnTo>
                    <a:pt x="1060" y="210"/>
                  </a:lnTo>
                  <a:lnTo>
                    <a:pt x="995" y="122"/>
                  </a:lnTo>
                  <a:lnTo>
                    <a:pt x="910" y="55"/>
                  </a:lnTo>
                  <a:lnTo>
                    <a:pt x="812" y="14"/>
                  </a:lnTo>
                  <a:lnTo>
                    <a:pt x="700" y="0"/>
                  </a:lnTo>
                  <a:lnTo>
                    <a:pt x="550" y="21"/>
                  </a:lnTo>
                  <a:lnTo>
                    <a:pt x="412" y="82"/>
                  </a:lnTo>
                  <a:lnTo>
                    <a:pt x="281" y="176"/>
                  </a:lnTo>
                  <a:lnTo>
                    <a:pt x="163" y="298"/>
                  </a:lnTo>
                  <a:lnTo>
                    <a:pt x="78" y="447"/>
                  </a:lnTo>
                  <a:lnTo>
                    <a:pt x="19" y="603"/>
                  </a:lnTo>
                  <a:lnTo>
                    <a:pt x="0" y="765"/>
                  </a:lnTo>
                  <a:lnTo>
                    <a:pt x="13" y="894"/>
                  </a:lnTo>
                  <a:lnTo>
                    <a:pt x="52" y="1002"/>
                  </a:lnTo>
                  <a:lnTo>
                    <a:pt x="117" y="1090"/>
                  </a:lnTo>
                  <a:lnTo>
                    <a:pt x="203" y="1151"/>
                  </a:lnTo>
                  <a:lnTo>
                    <a:pt x="301" y="1191"/>
                  </a:lnTo>
                  <a:lnTo>
                    <a:pt x="412" y="1205"/>
                  </a:lnTo>
                  <a:lnTo>
                    <a:pt x="556" y="1185"/>
                  </a:lnTo>
                  <a:lnTo>
                    <a:pt x="700" y="1124"/>
                  </a:lnTo>
                  <a:lnTo>
                    <a:pt x="831" y="1036"/>
                  </a:lnTo>
                  <a:lnTo>
                    <a:pt x="943" y="914"/>
                  </a:lnTo>
                  <a:lnTo>
                    <a:pt x="1034" y="772"/>
                  </a:lnTo>
                  <a:lnTo>
                    <a:pt x="1087" y="616"/>
                  </a:lnTo>
                  <a:lnTo>
                    <a:pt x="1113" y="447"/>
                  </a:lnTo>
                  <a:close/>
                  <a:moveTo>
                    <a:pt x="419" y="1164"/>
                  </a:moveTo>
                  <a:lnTo>
                    <a:pt x="334" y="1151"/>
                  </a:lnTo>
                  <a:lnTo>
                    <a:pt x="255" y="1103"/>
                  </a:lnTo>
                  <a:lnTo>
                    <a:pt x="196" y="1029"/>
                  </a:lnTo>
                  <a:lnTo>
                    <a:pt x="163" y="934"/>
                  </a:lnTo>
                  <a:lnTo>
                    <a:pt x="150" y="812"/>
                  </a:lnTo>
                  <a:lnTo>
                    <a:pt x="150" y="751"/>
                  </a:lnTo>
                  <a:lnTo>
                    <a:pt x="163" y="657"/>
                  </a:lnTo>
                  <a:lnTo>
                    <a:pt x="189" y="542"/>
                  </a:lnTo>
                  <a:lnTo>
                    <a:pt x="235" y="420"/>
                  </a:lnTo>
                  <a:lnTo>
                    <a:pt x="294" y="298"/>
                  </a:lnTo>
                  <a:lnTo>
                    <a:pt x="386" y="190"/>
                  </a:lnTo>
                  <a:lnTo>
                    <a:pt x="484" y="109"/>
                  </a:lnTo>
                  <a:lnTo>
                    <a:pt x="589" y="61"/>
                  </a:lnTo>
                  <a:lnTo>
                    <a:pt x="694" y="41"/>
                  </a:lnTo>
                  <a:lnTo>
                    <a:pt x="759" y="48"/>
                  </a:lnTo>
                  <a:lnTo>
                    <a:pt x="825" y="75"/>
                  </a:lnTo>
                  <a:lnTo>
                    <a:pt x="877" y="122"/>
                  </a:lnTo>
                  <a:lnTo>
                    <a:pt x="923" y="183"/>
                  </a:lnTo>
                  <a:lnTo>
                    <a:pt x="956" y="271"/>
                  </a:lnTo>
                  <a:lnTo>
                    <a:pt x="969" y="379"/>
                  </a:lnTo>
                  <a:lnTo>
                    <a:pt x="962" y="467"/>
                  </a:lnTo>
                  <a:lnTo>
                    <a:pt x="943" y="582"/>
                  </a:lnTo>
                  <a:lnTo>
                    <a:pt x="903" y="704"/>
                  </a:lnTo>
                  <a:lnTo>
                    <a:pt x="844" y="839"/>
                  </a:lnTo>
                  <a:lnTo>
                    <a:pt x="766" y="968"/>
                  </a:lnTo>
                  <a:lnTo>
                    <a:pt x="700" y="1042"/>
                  </a:lnTo>
                  <a:lnTo>
                    <a:pt x="615" y="1103"/>
                  </a:lnTo>
                  <a:lnTo>
                    <a:pt x="523" y="1151"/>
                  </a:lnTo>
                  <a:lnTo>
                    <a:pt x="419" y="1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7" name="Freeform 421"/>
            <p:cNvSpPr>
              <a:spLocks/>
            </p:cNvSpPr>
            <p:nvPr/>
          </p:nvSpPr>
          <p:spPr bwMode="auto">
            <a:xfrm>
              <a:off x="16822" y="3897"/>
              <a:ext cx="373" cy="1658"/>
            </a:xfrm>
            <a:custGeom>
              <a:avLst/>
              <a:gdLst/>
              <a:ahLst/>
              <a:cxnLst>
                <a:cxn ang="0">
                  <a:pos x="373" y="1644"/>
                </a:cxn>
                <a:cxn ang="0">
                  <a:pos x="373" y="1638"/>
                </a:cxn>
                <a:cxn ang="0">
                  <a:pos x="360" y="1624"/>
                </a:cxn>
                <a:cxn ang="0">
                  <a:pos x="347" y="1604"/>
                </a:cxn>
                <a:cxn ang="0">
                  <a:pos x="261" y="1495"/>
                </a:cxn>
                <a:cxn ang="0">
                  <a:pos x="189" y="1367"/>
                </a:cxn>
                <a:cxn ang="0">
                  <a:pos x="144" y="1232"/>
                </a:cxn>
                <a:cxn ang="0">
                  <a:pos x="117" y="1096"/>
                </a:cxn>
                <a:cxn ang="0">
                  <a:pos x="98" y="961"/>
                </a:cxn>
                <a:cxn ang="0">
                  <a:pos x="98" y="832"/>
                </a:cxn>
                <a:cxn ang="0">
                  <a:pos x="104" y="656"/>
                </a:cxn>
                <a:cxn ang="0">
                  <a:pos x="130" y="487"/>
                </a:cxn>
                <a:cxn ang="0">
                  <a:pos x="176" y="325"/>
                </a:cxn>
                <a:cxn ang="0">
                  <a:pos x="248" y="176"/>
                </a:cxn>
                <a:cxn ang="0">
                  <a:pos x="353" y="47"/>
                </a:cxn>
                <a:cxn ang="0">
                  <a:pos x="373" y="27"/>
                </a:cxn>
                <a:cxn ang="0">
                  <a:pos x="373" y="7"/>
                </a:cxn>
                <a:cxn ang="0">
                  <a:pos x="366" y="0"/>
                </a:cxn>
                <a:cxn ang="0">
                  <a:pos x="360" y="0"/>
                </a:cxn>
                <a:cxn ang="0">
                  <a:pos x="340" y="7"/>
                </a:cxn>
                <a:cxn ang="0">
                  <a:pos x="307" y="34"/>
                </a:cxn>
                <a:cxn ang="0">
                  <a:pos x="261" y="81"/>
                </a:cxn>
                <a:cxn ang="0">
                  <a:pos x="209" y="149"/>
                </a:cxn>
                <a:cxn ang="0">
                  <a:pos x="150" y="223"/>
                </a:cxn>
                <a:cxn ang="0">
                  <a:pos x="104" y="325"/>
                </a:cxn>
                <a:cxn ang="0">
                  <a:pos x="39" y="508"/>
                </a:cxn>
                <a:cxn ang="0">
                  <a:pos x="13" y="677"/>
                </a:cxn>
                <a:cxn ang="0">
                  <a:pos x="0" y="832"/>
                </a:cxn>
                <a:cxn ang="0">
                  <a:pos x="6" y="941"/>
                </a:cxn>
                <a:cxn ang="0">
                  <a:pos x="19" y="1069"/>
                </a:cxn>
                <a:cxn ang="0">
                  <a:pos x="52" y="1204"/>
                </a:cxn>
                <a:cxn ang="0">
                  <a:pos x="104" y="1347"/>
                </a:cxn>
                <a:cxn ang="0">
                  <a:pos x="157" y="1441"/>
                </a:cxn>
                <a:cxn ang="0">
                  <a:pos x="209" y="1522"/>
                </a:cxn>
                <a:cxn ang="0">
                  <a:pos x="261" y="1583"/>
                </a:cxn>
                <a:cxn ang="0">
                  <a:pos x="307" y="1624"/>
                </a:cxn>
                <a:cxn ang="0">
                  <a:pos x="340" y="1651"/>
                </a:cxn>
                <a:cxn ang="0">
                  <a:pos x="360" y="1658"/>
                </a:cxn>
                <a:cxn ang="0">
                  <a:pos x="366" y="1658"/>
                </a:cxn>
                <a:cxn ang="0">
                  <a:pos x="373" y="1651"/>
                </a:cxn>
                <a:cxn ang="0">
                  <a:pos x="373" y="1644"/>
                </a:cxn>
              </a:cxnLst>
              <a:rect l="0" t="0" r="r" b="b"/>
              <a:pathLst>
                <a:path w="373" h="1658">
                  <a:moveTo>
                    <a:pt x="373" y="1644"/>
                  </a:moveTo>
                  <a:lnTo>
                    <a:pt x="373" y="1638"/>
                  </a:lnTo>
                  <a:lnTo>
                    <a:pt x="360" y="1624"/>
                  </a:lnTo>
                  <a:lnTo>
                    <a:pt x="347" y="1604"/>
                  </a:lnTo>
                  <a:lnTo>
                    <a:pt x="261" y="1495"/>
                  </a:lnTo>
                  <a:lnTo>
                    <a:pt x="189" y="1367"/>
                  </a:lnTo>
                  <a:lnTo>
                    <a:pt x="144" y="1232"/>
                  </a:lnTo>
                  <a:lnTo>
                    <a:pt x="117" y="1096"/>
                  </a:lnTo>
                  <a:lnTo>
                    <a:pt x="98" y="961"/>
                  </a:lnTo>
                  <a:lnTo>
                    <a:pt x="98" y="832"/>
                  </a:lnTo>
                  <a:lnTo>
                    <a:pt x="104" y="656"/>
                  </a:lnTo>
                  <a:lnTo>
                    <a:pt x="130" y="487"/>
                  </a:lnTo>
                  <a:lnTo>
                    <a:pt x="176" y="325"/>
                  </a:lnTo>
                  <a:lnTo>
                    <a:pt x="248" y="176"/>
                  </a:lnTo>
                  <a:lnTo>
                    <a:pt x="353" y="47"/>
                  </a:lnTo>
                  <a:lnTo>
                    <a:pt x="373" y="27"/>
                  </a:lnTo>
                  <a:lnTo>
                    <a:pt x="373" y="7"/>
                  </a:lnTo>
                  <a:lnTo>
                    <a:pt x="366" y="0"/>
                  </a:lnTo>
                  <a:lnTo>
                    <a:pt x="360" y="0"/>
                  </a:lnTo>
                  <a:lnTo>
                    <a:pt x="340" y="7"/>
                  </a:lnTo>
                  <a:lnTo>
                    <a:pt x="307" y="34"/>
                  </a:lnTo>
                  <a:lnTo>
                    <a:pt x="261" y="81"/>
                  </a:lnTo>
                  <a:lnTo>
                    <a:pt x="209" y="149"/>
                  </a:lnTo>
                  <a:lnTo>
                    <a:pt x="150" y="223"/>
                  </a:lnTo>
                  <a:lnTo>
                    <a:pt x="104" y="325"/>
                  </a:lnTo>
                  <a:lnTo>
                    <a:pt x="39" y="508"/>
                  </a:lnTo>
                  <a:lnTo>
                    <a:pt x="13" y="677"/>
                  </a:lnTo>
                  <a:lnTo>
                    <a:pt x="0" y="832"/>
                  </a:lnTo>
                  <a:lnTo>
                    <a:pt x="6" y="941"/>
                  </a:lnTo>
                  <a:lnTo>
                    <a:pt x="19" y="1069"/>
                  </a:lnTo>
                  <a:lnTo>
                    <a:pt x="52" y="1204"/>
                  </a:lnTo>
                  <a:lnTo>
                    <a:pt x="104" y="1347"/>
                  </a:lnTo>
                  <a:lnTo>
                    <a:pt x="157" y="1441"/>
                  </a:lnTo>
                  <a:lnTo>
                    <a:pt x="209" y="1522"/>
                  </a:lnTo>
                  <a:lnTo>
                    <a:pt x="261" y="1583"/>
                  </a:lnTo>
                  <a:lnTo>
                    <a:pt x="307" y="1624"/>
                  </a:lnTo>
                  <a:lnTo>
                    <a:pt x="340" y="1651"/>
                  </a:lnTo>
                  <a:lnTo>
                    <a:pt x="360" y="1658"/>
                  </a:lnTo>
                  <a:lnTo>
                    <a:pt x="366" y="1658"/>
                  </a:lnTo>
                  <a:lnTo>
                    <a:pt x="373" y="1651"/>
                  </a:lnTo>
                  <a:lnTo>
                    <a:pt x="373" y="16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8" name="Freeform 422"/>
            <p:cNvSpPr>
              <a:spLocks/>
            </p:cNvSpPr>
            <p:nvPr/>
          </p:nvSpPr>
          <p:spPr bwMode="auto">
            <a:xfrm>
              <a:off x="17332" y="4411"/>
              <a:ext cx="871" cy="751"/>
            </a:xfrm>
            <a:custGeom>
              <a:avLst/>
              <a:gdLst/>
              <a:ahLst/>
              <a:cxnLst>
                <a:cxn ang="0">
                  <a:pos x="92" y="650"/>
                </a:cxn>
                <a:cxn ang="0">
                  <a:pos x="85" y="684"/>
                </a:cxn>
                <a:cxn ang="0">
                  <a:pos x="79" y="704"/>
                </a:cxn>
                <a:cxn ang="0">
                  <a:pos x="112" y="745"/>
                </a:cxn>
                <a:cxn ang="0">
                  <a:pos x="138" y="751"/>
                </a:cxn>
                <a:cxn ang="0">
                  <a:pos x="190" y="704"/>
                </a:cxn>
                <a:cxn ang="0">
                  <a:pos x="197" y="657"/>
                </a:cxn>
                <a:cxn ang="0">
                  <a:pos x="216" y="582"/>
                </a:cxn>
                <a:cxn ang="0">
                  <a:pos x="282" y="318"/>
                </a:cxn>
                <a:cxn ang="0">
                  <a:pos x="288" y="278"/>
                </a:cxn>
                <a:cxn ang="0">
                  <a:pos x="301" y="244"/>
                </a:cxn>
                <a:cxn ang="0">
                  <a:pos x="321" y="196"/>
                </a:cxn>
                <a:cxn ang="0">
                  <a:pos x="413" y="88"/>
                </a:cxn>
                <a:cxn ang="0">
                  <a:pos x="563" y="34"/>
                </a:cxn>
                <a:cxn ang="0">
                  <a:pos x="635" y="75"/>
                </a:cxn>
                <a:cxn ang="0">
                  <a:pos x="649" y="149"/>
                </a:cxn>
                <a:cxn ang="0">
                  <a:pos x="622" y="311"/>
                </a:cxn>
                <a:cxn ang="0">
                  <a:pos x="563" y="481"/>
                </a:cxn>
                <a:cxn ang="0">
                  <a:pos x="537" y="562"/>
                </a:cxn>
                <a:cxn ang="0">
                  <a:pos x="531" y="616"/>
                </a:cxn>
                <a:cxn ang="0">
                  <a:pos x="596" y="731"/>
                </a:cxn>
                <a:cxn ang="0">
                  <a:pos x="721" y="738"/>
                </a:cxn>
                <a:cxn ang="0">
                  <a:pos x="806" y="657"/>
                </a:cxn>
                <a:cxn ang="0">
                  <a:pos x="858" y="548"/>
                </a:cxn>
                <a:cxn ang="0">
                  <a:pos x="871" y="487"/>
                </a:cxn>
                <a:cxn ang="0">
                  <a:pos x="858" y="481"/>
                </a:cxn>
                <a:cxn ang="0">
                  <a:pos x="845" y="474"/>
                </a:cxn>
                <a:cxn ang="0">
                  <a:pos x="825" y="508"/>
                </a:cxn>
                <a:cxn ang="0">
                  <a:pos x="766" y="650"/>
                </a:cxn>
                <a:cxn ang="0">
                  <a:pos x="662" y="711"/>
                </a:cxn>
                <a:cxn ang="0">
                  <a:pos x="635" y="697"/>
                </a:cxn>
                <a:cxn ang="0">
                  <a:pos x="629" y="657"/>
                </a:cxn>
                <a:cxn ang="0">
                  <a:pos x="655" y="542"/>
                </a:cxn>
                <a:cxn ang="0">
                  <a:pos x="747" y="244"/>
                </a:cxn>
                <a:cxn ang="0">
                  <a:pos x="740" y="102"/>
                </a:cxn>
                <a:cxn ang="0">
                  <a:pos x="649" y="7"/>
                </a:cxn>
                <a:cxn ang="0">
                  <a:pos x="491" y="7"/>
                </a:cxn>
                <a:cxn ang="0">
                  <a:pos x="374" y="75"/>
                </a:cxn>
                <a:cxn ang="0">
                  <a:pos x="315" y="142"/>
                </a:cxn>
                <a:cxn ang="0">
                  <a:pos x="269" y="34"/>
                </a:cxn>
                <a:cxn ang="0">
                  <a:pos x="171" y="0"/>
                </a:cxn>
                <a:cxn ang="0">
                  <a:pos x="85" y="34"/>
                </a:cxn>
                <a:cxn ang="0">
                  <a:pos x="46" y="95"/>
                </a:cxn>
                <a:cxn ang="0">
                  <a:pos x="13" y="190"/>
                </a:cxn>
                <a:cxn ang="0">
                  <a:pos x="0" y="251"/>
                </a:cxn>
                <a:cxn ang="0">
                  <a:pos x="7" y="264"/>
                </a:cxn>
                <a:cxn ang="0">
                  <a:pos x="26" y="271"/>
                </a:cxn>
                <a:cxn ang="0">
                  <a:pos x="40" y="251"/>
                </a:cxn>
                <a:cxn ang="0">
                  <a:pos x="66" y="149"/>
                </a:cxn>
                <a:cxn ang="0">
                  <a:pos x="125" y="48"/>
                </a:cxn>
                <a:cxn ang="0">
                  <a:pos x="184" y="34"/>
                </a:cxn>
                <a:cxn ang="0">
                  <a:pos x="203" y="61"/>
                </a:cxn>
                <a:cxn ang="0">
                  <a:pos x="216" y="109"/>
                </a:cxn>
                <a:cxn ang="0">
                  <a:pos x="210" y="163"/>
                </a:cxn>
                <a:cxn ang="0">
                  <a:pos x="190" y="251"/>
                </a:cxn>
              </a:cxnLst>
              <a:rect l="0" t="0" r="r" b="b"/>
              <a:pathLst>
                <a:path w="871" h="751">
                  <a:moveTo>
                    <a:pt x="99" y="636"/>
                  </a:moveTo>
                  <a:lnTo>
                    <a:pt x="92" y="650"/>
                  </a:lnTo>
                  <a:lnTo>
                    <a:pt x="92" y="670"/>
                  </a:lnTo>
                  <a:lnTo>
                    <a:pt x="85" y="684"/>
                  </a:lnTo>
                  <a:lnTo>
                    <a:pt x="85" y="697"/>
                  </a:lnTo>
                  <a:lnTo>
                    <a:pt x="79" y="704"/>
                  </a:lnTo>
                  <a:lnTo>
                    <a:pt x="99" y="745"/>
                  </a:lnTo>
                  <a:lnTo>
                    <a:pt x="112" y="745"/>
                  </a:lnTo>
                  <a:lnTo>
                    <a:pt x="125" y="751"/>
                  </a:lnTo>
                  <a:lnTo>
                    <a:pt x="138" y="751"/>
                  </a:lnTo>
                  <a:lnTo>
                    <a:pt x="151" y="745"/>
                  </a:lnTo>
                  <a:lnTo>
                    <a:pt x="190" y="704"/>
                  </a:lnTo>
                  <a:lnTo>
                    <a:pt x="190" y="690"/>
                  </a:lnTo>
                  <a:lnTo>
                    <a:pt x="197" y="657"/>
                  </a:lnTo>
                  <a:lnTo>
                    <a:pt x="210" y="616"/>
                  </a:lnTo>
                  <a:lnTo>
                    <a:pt x="216" y="582"/>
                  </a:lnTo>
                  <a:lnTo>
                    <a:pt x="256" y="433"/>
                  </a:lnTo>
                  <a:lnTo>
                    <a:pt x="282" y="318"/>
                  </a:lnTo>
                  <a:lnTo>
                    <a:pt x="288" y="298"/>
                  </a:lnTo>
                  <a:lnTo>
                    <a:pt x="288" y="278"/>
                  </a:lnTo>
                  <a:lnTo>
                    <a:pt x="295" y="257"/>
                  </a:lnTo>
                  <a:lnTo>
                    <a:pt x="301" y="244"/>
                  </a:lnTo>
                  <a:lnTo>
                    <a:pt x="301" y="237"/>
                  </a:lnTo>
                  <a:lnTo>
                    <a:pt x="321" y="196"/>
                  </a:lnTo>
                  <a:lnTo>
                    <a:pt x="360" y="142"/>
                  </a:lnTo>
                  <a:lnTo>
                    <a:pt x="413" y="88"/>
                  </a:lnTo>
                  <a:lnTo>
                    <a:pt x="478" y="48"/>
                  </a:lnTo>
                  <a:lnTo>
                    <a:pt x="563" y="34"/>
                  </a:lnTo>
                  <a:lnTo>
                    <a:pt x="609" y="48"/>
                  </a:lnTo>
                  <a:lnTo>
                    <a:pt x="635" y="75"/>
                  </a:lnTo>
                  <a:lnTo>
                    <a:pt x="649" y="109"/>
                  </a:lnTo>
                  <a:lnTo>
                    <a:pt x="649" y="149"/>
                  </a:lnTo>
                  <a:lnTo>
                    <a:pt x="642" y="224"/>
                  </a:lnTo>
                  <a:lnTo>
                    <a:pt x="622" y="311"/>
                  </a:lnTo>
                  <a:lnTo>
                    <a:pt x="596" y="399"/>
                  </a:lnTo>
                  <a:lnTo>
                    <a:pt x="563" y="481"/>
                  </a:lnTo>
                  <a:lnTo>
                    <a:pt x="544" y="535"/>
                  </a:lnTo>
                  <a:lnTo>
                    <a:pt x="537" y="562"/>
                  </a:lnTo>
                  <a:lnTo>
                    <a:pt x="531" y="582"/>
                  </a:lnTo>
                  <a:lnTo>
                    <a:pt x="531" y="616"/>
                  </a:lnTo>
                  <a:lnTo>
                    <a:pt x="550" y="684"/>
                  </a:lnTo>
                  <a:lnTo>
                    <a:pt x="596" y="731"/>
                  </a:lnTo>
                  <a:lnTo>
                    <a:pt x="662" y="751"/>
                  </a:lnTo>
                  <a:lnTo>
                    <a:pt x="721" y="738"/>
                  </a:lnTo>
                  <a:lnTo>
                    <a:pt x="766" y="704"/>
                  </a:lnTo>
                  <a:lnTo>
                    <a:pt x="806" y="657"/>
                  </a:lnTo>
                  <a:lnTo>
                    <a:pt x="838" y="602"/>
                  </a:lnTo>
                  <a:lnTo>
                    <a:pt x="858" y="548"/>
                  </a:lnTo>
                  <a:lnTo>
                    <a:pt x="871" y="514"/>
                  </a:lnTo>
                  <a:lnTo>
                    <a:pt x="871" y="487"/>
                  </a:lnTo>
                  <a:lnTo>
                    <a:pt x="865" y="481"/>
                  </a:lnTo>
                  <a:lnTo>
                    <a:pt x="858" y="481"/>
                  </a:lnTo>
                  <a:lnTo>
                    <a:pt x="852" y="474"/>
                  </a:lnTo>
                  <a:lnTo>
                    <a:pt x="845" y="474"/>
                  </a:lnTo>
                  <a:lnTo>
                    <a:pt x="838" y="481"/>
                  </a:lnTo>
                  <a:lnTo>
                    <a:pt x="825" y="508"/>
                  </a:lnTo>
                  <a:lnTo>
                    <a:pt x="799" y="589"/>
                  </a:lnTo>
                  <a:lnTo>
                    <a:pt x="766" y="650"/>
                  </a:lnTo>
                  <a:lnTo>
                    <a:pt x="721" y="697"/>
                  </a:lnTo>
                  <a:lnTo>
                    <a:pt x="662" y="711"/>
                  </a:lnTo>
                  <a:lnTo>
                    <a:pt x="649" y="711"/>
                  </a:lnTo>
                  <a:lnTo>
                    <a:pt x="635" y="697"/>
                  </a:lnTo>
                  <a:lnTo>
                    <a:pt x="629" y="684"/>
                  </a:lnTo>
                  <a:lnTo>
                    <a:pt x="629" y="657"/>
                  </a:lnTo>
                  <a:lnTo>
                    <a:pt x="635" y="596"/>
                  </a:lnTo>
                  <a:lnTo>
                    <a:pt x="655" y="542"/>
                  </a:lnTo>
                  <a:lnTo>
                    <a:pt x="727" y="318"/>
                  </a:lnTo>
                  <a:lnTo>
                    <a:pt x="747" y="244"/>
                  </a:lnTo>
                  <a:lnTo>
                    <a:pt x="753" y="176"/>
                  </a:lnTo>
                  <a:lnTo>
                    <a:pt x="740" y="102"/>
                  </a:lnTo>
                  <a:lnTo>
                    <a:pt x="701" y="48"/>
                  </a:lnTo>
                  <a:lnTo>
                    <a:pt x="649" y="7"/>
                  </a:lnTo>
                  <a:lnTo>
                    <a:pt x="570" y="0"/>
                  </a:lnTo>
                  <a:lnTo>
                    <a:pt x="491" y="7"/>
                  </a:lnTo>
                  <a:lnTo>
                    <a:pt x="426" y="41"/>
                  </a:lnTo>
                  <a:lnTo>
                    <a:pt x="374" y="75"/>
                  </a:lnTo>
                  <a:lnTo>
                    <a:pt x="341" y="115"/>
                  </a:lnTo>
                  <a:lnTo>
                    <a:pt x="315" y="142"/>
                  </a:lnTo>
                  <a:lnTo>
                    <a:pt x="301" y="81"/>
                  </a:lnTo>
                  <a:lnTo>
                    <a:pt x="269" y="34"/>
                  </a:lnTo>
                  <a:lnTo>
                    <a:pt x="223" y="7"/>
                  </a:lnTo>
                  <a:lnTo>
                    <a:pt x="171" y="0"/>
                  </a:lnTo>
                  <a:lnTo>
                    <a:pt x="125" y="7"/>
                  </a:lnTo>
                  <a:lnTo>
                    <a:pt x="85" y="34"/>
                  </a:lnTo>
                  <a:lnTo>
                    <a:pt x="66" y="61"/>
                  </a:lnTo>
                  <a:lnTo>
                    <a:pt x="46" y="95"/>
                  </a:lnTo>
                  <a:lnTo>
                    <a:pt x="26" y="142"/>
                  </a:lnTo>
                  <a:lnTo>
                    <a:pt x="13" y="190"/>
                  </a:lnTo>
                  <a:lnTo>
                    <a:pt x="7" y="230"/>
                  </a:lnTo>
                  <a:lnTo>
                    <a:pt x="0" y="251"/>
                  </a:lnTo>
                  <a:lnTo>
                    <a:pt x="0" y="264"/>
                  </a:lnTo>
                  <a:lnTo>
                    <a:pt x="7" y="264"/>
                  </a:lnTo>
                  <a:lnTo>
                    <a:pt x="13" y="271"/>
                  </a:lnTo>
                  <a:lnTo>
                    <a:pt x="26" y="271"/>
                  </a:lnTo>
                  <a:lnTo>
                    <a:pt x="40" y="257"/>
                  </a:lnTo>
                  <a:lnTo>
                    <a:pt x="40" y="251"/>
                  </a:lnTo>
                  <a:lnTo>
                    <a:pt x="46" y="230"/>
                  </a:lnTo>
                  <a:lnTo>
                    <a:pt x="66" y="149"/>
                  </a:lnTo>
                  <a:lnTo>
                    <a:pt x="92" y="88"/>
                  </a:lnTo>
                  <a:lnTo>
                    <a:pt x="125" y="48"/>
                  </a:lnTo>
                  <a:lnTo>
                    <a:pt x="164" y="34"/>
                  </a:lnTo>
                  <a:lnTo>
                    <a:pt x="184" y="34"/>
                  </a:lnTo>
                  <a:lnTo>
                    <a:pt x="197" y="48"/>
                  </a:lnTo>
                  <a:lnTo>
                    <a:pt x="203" y="61"/>
                  </a:lnTo>
                  <a:lnTo>
                    <a:pt x="210" y="81"/>
                  </a:lnTo>
                  <a:lnTo>
                    <a:pt x="216" y="109"/>
                  </a:lnTo>
                  <a:lnTo>
                    <a:pt x="216" y="136"/>
                  </a:lnTo>
                  <a:lnTo>
                    <a:pt x="210" y="163"/>
                  </a:lnTo>
                  <a:lnTo>
                    <a:pt x="203" y="196"/>
                  </a:lnTo>
                  <a:lnTo>
                    <a:pt x="190" y="251"/>
                  </a:lnTo>
                  <a:lnTo>
                    <a:pt x="99" y="6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59" name="Freeform 423"/>
            <p:cNvSpPr>
              <a:spLocks/>
            </p:cNvSpPr>
            <p:nvPr/>
          </p:nvSpPr>
          <p:spPr bwMode="auto">
            <a:xfrm>
              <a:off x="18328" y="3768"/>
              <a:ext cx="497" cy="772"/>
            </a:xfrm>
            <a:custGeom>
              <a:avLst/>
              <a:gdLst/>
              <a:ahLst/>
              <a:cxnLst>
                <a:cxn ang="0">
                  <a:pos x="497" y="562"/>
                </a:cxn>
                <a:cxn ang="0">
                  <a:pos x="458" y="562"/>
                </a:cxn>
                <a:cxn ang="0">
                  <a:pos x="458" y="576"/>
                </a:cxn>
                <a:cxn ang="0">
                  <a:pos x="432" y="657"/>
                </a:cxn>
                <a:cxn ang="0">
                  <a:pos x="425" y="664"/>
                </a:cxn>
                <a:cxn ang="0">
                  <a:pos x="406" y="670"/>
                </a:cxn>
                <a:cxn ang="0">
                  <a:pos x="111" y="670"/>
                </a:cxn>
                <a:cxn ang="0">
                  <a:pos x="170" y="616"/>
                </a:cxn>
                <a:cxn ang="0">
                  <a:pos x="222" y="576"/>
                </a:cxn>
                <a:cxn ang="0">
                  <a:pos x="262" y="542"/>
                </a:cxn>
                <a:cxn ang="0">
                  <a:pos x="294" y="508"/>
                </a:cxn>
                <a:cxn ang="0">
                  <a:pos x="334" y="481"/>
                </a:cxn>
                <a:cxn ang="0">
                  <a:pos x="392" y="427"/>
                </a:cxn>
                <a:cxn ang="0">
                  <a:pos x="445" y="366"/>
                </a:cxn>
                <a:cxn ang="0">
                  <a:pos x="484" y="305"/>
                </a:cxn>
                <a:cxn ang="0">
                  <a:pos x="497" y="224"/>
                </a:cxn>
                <a:cxn ang="0">
                  <a:pos x="484" y="149"/>
                </a:cxn>
                <a:cxn ang="0">
                  <a:pos x="445" y="88"/>
                </a:cxn>
                <a:cxn ang="0">
                  <a:pos x="386" y="41"/>
                </a:cxn>
                <a:cxn ang="0">
                  <a:pos x="314" y="7"/>
                </a:cxn>
                <a:cxn ang="0">
                  <a:pos x="235" y="0"/>
                </a:cxn>
                <a:cxn ang="0">
                  <a:pos x="157" y="14"/>
                </a:cxn>
                <a:cxn ang="0">
                  <a:pos x="91" y="41"/>
                </a:cxn>
                <a:cxn ang="0">
                  <a:pos x="39" y="88"/>
                </a:cxn>
                <a:cxn ang="0">
                  <a:pos x="6" y="143"/>
                </a:cxn>
                <a:cxn ang="0">
                  <a:pos x="0" y="210"/>
                </a:cxn>
                <a:cxn ang="0">
                  <a:pos x="0" y="230"/>
                </a:cxn>
                <a:cxn ang="0">
                  <a:pos x="6" y="251"/>
                </a:cxn>
                <a:cxn ang="0">
                  <a:pos x="32" y="264"/>
                </a:cxn>
                <a:cxn ang="0">
                  <a:pos x="39" y="271"/>
                </a:cxn>
                <a:cxn ang="0">
                  <a:pos x="72" y="271"/>
                </a:cxn>
                <a:cxn ang="0">
                  <a:pos x="91" y="264"/>
                </a:cxn>
                <a:cxn ang="0">
                  <a:pos x="104" y="251"/>
                </a:cxn>
                <a:cxn ang="0">
                  <a:pos x="111" y="237"/>
                </a:cxn>
                <a:cxn ang="0">
                  <a:pos x="117" y="210"/>
                </a:cxn>
                <a:cxn ang="0">
                  <a:pos x="117" y="190"/>
                </a:cxn>
                <a:cxn ang="0">
                  <a:pos x="111" y="176"/>
                </a:cxn>
                <a:cxn ang="0">
                  <a:pos x="91" y="156"/>
                </a:cxn>
                <a:cxn ang="0">
                  <a:pos x="72" y="149"/>
                </a:cxn>
                <a:cxn ang="0">
                  <a:pos x="52" y="149"/>
                </a:cxn>
                <a:cxn ang="0">
                  <a:pos x="85" y="95"/>
                </a:cxn>
                <a:cxn ang="0">
                  <a:pos x="124" y="68"/>
                </a:cxn>
                <a:cxn ang="0">
                  <a:pos x="170" y="48"/>
                </a:cxn>
                <a:cxn ang="0">
                  <a:pos x="216" y="41"/>
                </a:cxn>
                <a:cxn ang="0">
                  <a:pos x="275" y="55"/>
                </a:cxn>
                <a:cxn ang="0">
                  <a:pos x="327" y="82"/>
                </a:cxn>
                <a:cxn ang="0">
                  <a:pos x="360" y="122"/>
                </a:cxn>
                <a:cxn ang="0">
                  <a:pos x="379" y="170"/>
                </a:cxn>
                <a:cxn ang="0">
                  <a:pos x="386" y="224"/>
                </a:cxn>
                <a:cxn ang="0">
                  <a:pos x="373" y="298"/>
                </a:cxn>
                <a:cxn ang="0">
                  <a:pos x="347" y="359"/>
                </a:cxn>
                <a:cxn ang="0">
                  <a:pos x="314" y="413"/>
                </a:cxn>
                <a:cxn ang="0">
                  <a:pos x="0" y="738"/>
                </a:cxn>
                <a:cxn ang="0">
                  <a:pos x="0" y="772"/>
                </a:cxn>
                <a:cxn ang="0">
                  <a:pos x="465" y="772"/>
                </a:cxn>
                <a:cxn ang="0">
                  <a:pos x="497" y="562"/>
                </a:cxn>
              </a:cxnLst>
              <a:rect l="0" t="0" r="r" b="b"/>
              <a:pathLst>
                <a:path w="497" h="772">
                  <a:moveTo>
                    <a:pt x="497" y="562"/>
                  </a:moveTo>
                  <a:lnTo>
                    <a:pt x="458" y="562"/>
                  </a:lnTo>
                  <a:lnTo>
                    <a:pt x="458" y="576"/>
                  </a:lnTo>
                  <a:lnTo>
                    <a:pt x="432" y="657"/>
                  </a:lnTo>
                  <a:lnTo>
                    <a:pt x="425" y="664"/>
                  </a:lnTo>
                  <a:lnTo>
                    <a:pt x="406" y="670"/>
                  </a:lnTo>
                  <a:lnTo>
                    <a:pt x="111" y="670"/>
                  </a:lnTo>
                  <a:lnTo>
                    <a:pt x="170" y="616"/>
                  </a:lnTo>
                  <a:lnTo>
                    <a:pt x="222" y="576"/>
                  </a:lnTo>
                  <a:lnTo>
                    <a:pt x="262" y="542"/>
                  </a:lnTo>
                  <a:lnTo>
                    <a:pt x="294" y="508"/>
                  </a:lnTo>
                  <a:lnTo>
                    <a:pt x="334" y="481"/>
                  </a:lnTo>
                  <a:lnTo>
                    <a:pt x="392" y="427"/>
                  </a:lnTo>
                  <a:lnTo>
                    <a:pt x="445" y="366"/>
                  </a:lnTo>
                  <a:lnTo>
                    <a:pt x="484" y="305"/>
                  </a:lnTo>
                  <a:lnTo>
                    <a:pt x="497" y="224"/>
                  </a:lnTo>
                  <a:lnTo>
                    <a:pt x="484" y="149"/>
                  </a:lnTo>
                  <a:lnTo>
                    <a:pt x="445" y="88"/>
                  </a:lnTo>
                  <a:lnTo>
                    <a:pt x="386" y="41"/>
                  </a:lnTo>
                  <a:lnTo>
                    <a:pt x="314" y="7"/>
                  </a:lnTo>
                  <a:lnTo>
                    <a:pt x="235" y="0"/>
                  </a:lnTo>
                  <a:lnTo>
                    <a:pt x="157" y="14"/>
                  </a:lnTo>
                  <a:lnTo>
                    <a:pt x="91" y="41"/>
                  </a:lnTo>
                  <a:lnTo>
                    <a:pt x="39" y="88"/>
                  </a:lnTo>
                  <a:lnTo>
                    <a:pt x="6" y="143"/>
                  </a:lnTo>
                  <a:lnTo>
                    <a:pt x="0" y="210"/>
                  </a:lnTo>
                  <a:lnTo>
                    <a:pt x="0" y="230"/>
                  </a:lnTo>
                  <a:lnTo>
                    <a:pt x="6" y="251"/>
                  </a:lnTo>
                  <a:lnTo>
                    <a:pt x="32" y="264"/>
                  </a:lnTo>
                  <a:lnTo>
                    <a:pt x="39" y="271"/>
                  </a:lnTo>
                  <a:lnTo>
                    <a:pt x="72" y="271"/>
                  </a:lnTo>
                  <a:lnTo>
                    <a:pt x="91" y="264"/>
                  </a:lnTo>
                  <a:lnTo>
                    <a:pt x="104" y="251"/>
                  </a:lnTo>
                  <a:lnTo>
                    <a:pt x="111" y="237"/>
                  </a:lnTo>
                  <a:lnTo>
                    <a:pt x="117" y="210"/>
                  </a:lnTo>
                  <a:lnTo>
                    <a:pt x="117" y="190"/>
                  </a:lnTo>
                  <a:lnTo>
                    <a:pt x="111" y="176"/>
                  </a:lnTo>
                  <a:lnTo>
                    <a:pt x="91" y="156"/>
                  </a:lnTo>
                  <a:lnTo>
                    <a:pt x="72" y="149"/>
                  </a:lnTo>
                  <a:lnTo>
                    <a:pt x="52" y="149"/>
                  </a:lnTo>
                  <a:lnTo>
                    <a:pt x="85" y="95"/>
                  </a:lnTo>
                  <a:lnTo>
                    <a:pt x="124" y="68"/>
                  </a:lnTo>
                  <a:lnTo>
                    <a:pt x="170" y="48"/>
                  </a:lnTo>
                  <a:lnTo>
                    <a:pt x="216" y="41"/>
                  </a:lnTo>
                  <a:lnTo>
                    <a:pt x="275" y="55"/>
                  </a:lnTo>
                  <a:lnTo>
                    <a:pt x="327" y="82"/>
                  </a:lnTo>
                  <a:lnTo>
                    <a:pt x="360" y="122"/>
                  </a:lnTo>
                  <a:lnTo>
                    <a:pt x="379" y="170"/>
                  </a:lnTo>
                  <a:lnTo>
                    <a:pt x="386" y="224"/>
                  </a:lnTo>
                  <a:lnTo>
                    <a:pt x="373" y="298"/>
                  </a:lnTo>
                  <a:lnTo>
                    <a:pt x="347" y="359"/>
                  </a:lnTo>
                  <a:lnTo>
                    <a:pt x="314" y="413"/>
                  </a:lnTo>
                  <a:lnTo>
                    <a:pt x="0" y="738"/>
                  </a:lnTo>
                  <a:lnTo>
                    <a:pt x="0" y="772"/>
                  </a:lnTo>
                  <a:lnTo>
                    <a:pt x="465" y="772"/>
                  </a:lnTo>
                  <a:lnTo>
                    <a:pt x="497" y="5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0" name="Freeform 424"/>
            <p:cNvSpPr>
              <a:spLocks/>
            </p:cNvSpPr>
            <p:nvPr/>
          </p:nvSpPr>
          <p:spPr bwMode="auto">
            <a:xfrm>
              <a:off x="19022" y="4405"/>
              <a:ext cx="131" cy="135"/>
            </a:xfrm>
            <a:custGeom>
              <a:avLst/>
              <a:gdLst/>
              <a:ahLst/>
              <a:cxnLst>
                <a:cxn ang="0">
                  <a:pos x="131" y="67"/>
                </a:cxn>
                <a:cxn ang="0">
                  <a:pos x="118" y="27"/>
                </a:cxn>
                <a:cxn ang="0">
                  <a:pos x="104" y="13"/>
                </a:cxn>
                <a:cxn ang="0">
                  <a:pos x="65" y="0"/>
                </a:cxn>
                <a:cxn ang="0">
                  <a:pos x="26" y="13"/>
                </a:cxn>
                <a:cxn ang="0">
                  <a:pos x="13" y="27"/>
                </a:cxn>
                <a:cxn ang="0">
                  <a:pos x="0" y="67"/>
                </a:cxn>
                <a:cxn ang="0">
                  <a:pos x="13" y="108"/>
                </a:cxn>
                <a:cxn ang="0">
                  <a:pos x="32" y="121"/>
                </a:cxn>
                <a:cxn ang="0">
                  <a:pos x="46" y="135"/>
                </a:cxn>
                <a:cxn ang="0">
                  <a:pos x="65" y="135"/>
                </a:cxn>
                <a:cxn ang="0">
                  <a:pos x="104" y="121"/>
                </a:cxn>
                <a:cxn ang="0">
                  <a:pos x="118" y="108"/>
                </a:cxn>
                <a:cxn ang="0">
                  <a:pos x="131" y="67"/>
                </a:cxn>
              </a:cxnLst>
              <a:rect l="0" t="0" r="r" b="b"/>
              <a:pathLst>
                <a:path w="131" h="135">
                  <a:moveTo>
                    <a:pt x="131" y="67"/>
                  </a:moveTo>
                  <a:lnTo>
                    <a:pt x="118" y="27"/>
                  </a:lnTo>
                  <a:lnTo>
                    <a:pt x="104" y="13"/>
                  </a:lnTo>
                  <a:lnTo>
                    <a:pt x="65" y="0"/>
                  </a:lnTo>
                  <a:lnTo>
                    <a:pt x="26" y="13"/>
                  </a:lnTo>
                  <a:lnTo>
                    <a:pt x="13" y="27"/>
                  </a:lnTo>
                  <a:lnTo>
                    <a:pt x="0" y="67"/>
                  </a:lnTo>
                  <a:lnTo>
                    <a:pt x="13" y="108"/>
                  </a:lnTo>
                  <a:lnTo>
                    <a:pt x="32" y="121"/>
                  </a:lnTo>
                  <a:lnTo>
                    <a:pt x="46" y="135"/>
                  </a:lnTo>
                  <a:lnTo>
                    <a:pt x="65" y="135"/>
                  </a:lnTo>
                  <a:lnTo>
                    <a:pt x="104" y="121"/>
                  </a:lnTo>
                  <a:lnTo>
                    <a:pt x="118" y="108"/>
                  </a:lnTo>
                  <a:lnTo>
                    <a:pt x="131" y="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1" name="Freeform 425"/>
            <p:cNvSpPr>
              <a:spLocks noEditPoints="1"/>
            </p:cNvSpPr>
            <p:nvPr/>
          </p:nvSpPr>
          <p:spPr bwMode="auto">
            <a:xfrm>
              <a:off x="19336" y="3768"/>
              <a:ext cx="517" cy="792"/>
            </a:xfrm>
            <a:custGeom>
              <a:avLst/>
              <a:gdLst/>
              <a:ahLst/>
              <a:cxnLst>
                <a:cxn ang="0">
                  <a:pos x="399" y="318"/>
                </a:cxn>
                <a:cxn ang="0">
                  <a:pos x="471" y="230"/>
                </a:cxn>
                <a:cxn ang="0">
                  <a:pos x="471" y="115"/>
                </a:cxn>
                <a:cxn ang="0">
                  <a:pos x="386" y="27"/>
                </a:cxn>
                <a:cxn ang="0">
                  <a:pos x="262" y="0"/>
                </a:cxn>
                <a:cxn ang="0">
                  <a:pos x="105" y="55"/>
                </a:cxn>
                <a:cxn ang="0">
                  <a:pos x="39" y="197"/>
                </a:cxn>
                <a:cxn ang="0">
                  <a:pos x="59" y="285"/>
                </a:cxn>
                <a:cxn ang="0">
                  <a:pos x="105" y="339"/>
                </a:cxn>
                <a:cxn ang="0">
                  <a:pos x="151" y="366"/>
                </a:cxn>
                <a:cxn ang="0">
                  <a:pos x="131" y="400"/>
                </a:cxn>
                <a:cxn ang="0">
                  <a:pos x="46" y="474"/>
                </a:cxn>
                <a:cxn ang="0">
                  <a:pos x="0" y="596"/>
                </a:cxn>
                <a:cxn ang="0">
                  <a:pos x="52" y="718"/>
                </a:cxn>
                <a:cxn ang="0">
                  <a:pos x="183" y="785"/>
                </a:cxn>
                <a:cxn ang="0">
                  <a:pos x="341" y="785"/>
                </a:cxn>
                <a:cxn ang="0">
                  <a:pos x="471" y="704"/>
                </a:cxn>
                <a:cxn ang="0">
                  <a:pos x="517" y="576"/>
                </a:cxn>
                <a:cxn ang="0">
                  <a:pos x="465" y="440"/>
                </a:cxn>
                <a:cxn ang="0">
                  <a:pos x="386" y="379"/>
                </a:cxn>
                <a:cxn ang="0">
                  <a:pos x="341" y="352"/>
                </a:cxn>
                <a:cxn ang="0">
                  <a:pos x="138" y="230"/>
                </a:cxn>
                <a:cxn ang="0">
                  <a:pos x="98" y="176"/>
                </a:cxn>
                <a:cxn ang="0">
                  <a:pos x="111" y="102"/>
                </a:cxn>
                <a:cxn ang="0">
                  <a:pos x="203" y="41"/>
                </a:cxn>
                <a:cxn ang="0">
                  <a:pos x="321" y="41"/>
                </a:cxn>
                <a:cxn ang="0">
                  <a:pos x="413" y="115"/>
                </a:cxn>
                <a:cxn ang="0">
                  <a:pos x="413" y="230"/>
                </a:cxn>
                <a:cxn ang="0">
                  <a:pos x="347" y="305"/>
                </a:cxn>
                <a:cxn ang="0">
                  <a:pos x="308" y="332"/>
                </a:cxn>
                <a:cxn ang="0">
                  <a:pos x="301" y="325"/>
                </a:cxn>
                <a:cxn ang="0">
                  <a:pos x="157" y="244"/>
                </a:cxn>
                <a:cxn ang="0">
                  <a:pos x="249" y="427"/>
                </a:cxn>
                <a:cxn ang="0">
                  <a:pos x="314" y="461"/>
                </a:cxn>
                <a:cxn ang="0">
                  <a:pos x="419" y="535"/>
                </a:cxn>
                <a:cxn ang="0">
                  <a:pos x="452" y="616"/>
                </a:cxn>
                <a:cxn ang="0">
                  <a:pos x="393" y="718"/>
                </a:cxn>
                <a:cxn ang="0">
                  <a:pos x="262" y="758"/>
                </a:cxn>
                <a:cxn ang="0">
                  <a:pos x="124" y="711"/>
                </a:cxn>
                <a:cxn ang="0">
                  <a:pos x="72" y="596"/>
                </a:cxn>
                <a:cxn ang="0">
                  <a:pos x="111" y="481"/>
                </a:cxn>
                <a:cxn ang="0">
                  <a:pos x="210" y="406"/>
                </a:cxn>
              </a:cxnLst>
              <a:rect l="0" t="0" r="r" b="b"/>
              <a:pathLst>
                <a:path w="517" h="792">
                  <a:moveTo>
                    <a:pt x="341" y="352"/>
                  </a:moveTo>
                  <a:lnTo>
                    <a:pt x="399" y="318"/>
                  </a:lnTo>
                  <a:lnTo>
                    <a:pt x="445" y="278"/>
                  </a:lnTo>
                  <a:lnTo>
                    <a:pt x="471" y="230"/>
                  </a:lnTo>
                  <a:lnTo>
                    <a:pt x="485" y="176"/>
                  </a:lnTo>
                  <a:lnTo>
                    <a:pt x="471" y="115"/>
                  </a:lnTo>
                  <a:lnTo>
                    <a:pt x="439" y="61"/>
                  </a:lnTo>
                  <a:lnTo>
                    <a:pt x="386" y="27"/>
                  </a:lnTo>
                  <a:lnTo>
                    <a:pt x="327" y="7"/>
                  </a:lnTo>
                  <a:lnTo>
                    <a:pt x="262" y="0"/>
                  </a:lnTo>
                  <a:lnTo>
                    <a:pt x="177" y="14"/>
                  </a:lnTo>
                  <a:lnTo>
                    <a:pt x="105" y="55"/>
                  </a:lnTo>
                  <a:lnTo>
                    <a:pt x="52" y="115"/>
                  </a:lnTo>
                  <a:lnTo>
                    <a:pt x="39" y="197"/>
                  </a:lnTo>
                  <a:lnTo>
                    <a:pt x="46" y="244"/>
                  </a:lnTo>
                  <a:lnTo>
                    <a:pt x="59" y="285"/>
                  </a:lnTo>
                  <a:lnTo>
                    <a:pt x="79" y="312"/>
                  </a:lnTo>
                  <a:lnTo>
                    <a:pt x="105" y="339"/>
                  </a:lnTo>
                  <a:lnTo>
                    <a:pt x="131" y="352"/>
                  </a:lnTo>
                  <a:lnTo>
                    <a:pt x="151" y="366"/>
                  </a:lnTo>
                  <a:lnTo>
                    <a:pt x="177" y="379"/>
                  </a:lnTo>
                  <a:lnTo>
                    <a:pt x="131" y="400"/>
                  </a:lnTo>
                  <a:lnTo>
                    <a:pt x="85" y="434"/>
                  </a:lnTo>
                  <a:lnTo>
                    <a:pt x="46" y="474"/>
                  </a:lnTo>
                  <a:lnTo>
                    <a:pt x="13" y="528"/>
                  </a:lnTo>
                  <a:lnTo>
                    <a:pt x="0" y="596"/>
                  </a:lnTo>
                  <a:lnTo>
                    <a:pt x="13" y="664"/>
                  </a:lnTo>
                  <a:lnTo>
                    <a:pt x="52" y="718"/>
                  </a:lnTo>
                  <a:lnTo>
                    <a:pt x="111" y="758"/>
                  </a:lnTo>
                  <a:lnTo>
                    <a:pt x="183" y="785"/>
                  </a:lnTo>
                  <a:lnTo>
                    <a:pt x="262" y="792"/>
                  </a:lnTo>
                  <a:lnTo>
                    <a:pt x="341" y="785"/>
                  </a:lnTo>
                  <a:lnTo>
                    <a:pt x="413" y="752"/>
                  </a:lnTo>
                  <a:lnTo>
                    <a:pt x="471" y="704"/>
                  </a:lnTo>
                  <a:lnTo>
                    <a:pt x="504" y="643"/>
                  </a:lnTo>
                  <a:lnTo>
                    <a:pt x="517" y="576"/>
                  </a:lnTo>
                  <a:lnTo>
                    <a:pt x="504" y="501"/>
                  </a:lnTo>
                  <a:lnTo>
                    <a:pt x="465" y="440"/>
                  </a:lnTo>
                  <a:lnTo>
                    <a:pt x="413" y="393"/>
                  </a:lnTo>
                  <a:lnTo>
                    <a:pt x="386" y="379"/>
                  </a:lnTo>
                  <a:lnTo>
                    <a:pt x="367" y="366"/>
                  </a:lnTo>
                  <a:lnTo>
                    <a:pt x="341" y="352"/>
                  </a:lnTo>
                  <a:close/>
                  <a:moveTo>
                    <a:pt x="157" y="244"/>
                  </a:moveTo>
                  <a:lnTo>
                    <a:pt x="138" y="230"/>
                  </a:lnTo>
                  <a:lnTo>
                    <a:pt x="124" y="217"/>
                  </a:lnTo>
                  <a:lnTo>
                    <a:pt x="98" y="176"/>
                  </a:lnTo>
                  <a:lnTo>
                    <a:pt x="98" y="149"/>
                  </a:lnTo>
                  <a:lnTo>
                    <a:pt x="111" y="102"/>
                  </a:lnTo>
                  <a:lnTo>
                    <a:pt x="151" y="61"/>
                  </a:lnTo>
                  <a:lnTo>
                    <a:pt x="203" y="41"/>
                  </a:lnTo>
                  <a:lnTo>
                    <a:pt x="262" y="34"/>
                  </a:lnTo>
                  <a:lnTo>
                    <a:pt x="321" y="41"/>
                  </a:lnTo>
                  <a:lnTo>
                    <a:pt x="373" y="75"/>
                  </a:lnTo>
                  <a:lnTo>
                    <a:pt x="413" y="115"/>
                  </a:lnTo>
                  <a:lnTo>
                    <a:pt x="426" y="176"/>
                  </a:lnTo>
                  <a:lnTo>
                    <a:pt x="413" y="230"/>
                  </a:lnTo>
                  <a:lnTo>
                    <a:pt x="386" y="271"/>
                  </a:lnTo>
                  <a:lnTo>
                    <a:pt x="347" y="305"/>
                  </a:lnTo>
                  <a:lnTo>
                    <a:pt x="321" y="325"/>
                  </a:lnTo>
                  <a:lnTo>
                    <a:pt x="308" y="332"/>
                  </a:lnTo>
                  <a:lnTo>
                    <a:pt x="301" y="332"/>
                  </a:lnTo>
                  <a:lnTo>
                    <a:pt x="301" y="325"/>
                  </a:lnTo>
                  <a:lnTo>
                    <a:pt x="295" y="325"/>
                  </a:lnTo>
                  <a:lnTo>
                    <a:pt x="157" y="244"/>
                  </a:lnTo>
                  <a:close/>
                  <a:moveTo>
                    <a:pt x="210" y="406"/>
                  </a:moveTo>
                  <a:lnTo>
                    <a:pt x="249" y="427"/>
                  </a:lnTo>
                  <a:lnTo>
                    <a:pt x="282" y="440"/>
                  </a:lnTo>
                  <a:lnTo>
                    <a:pt x="314" y="461"/>
                  </a:lnTo>
                  <a:lnTo>
                    <a:pt x="367" y="494"/>
                  </a:lnTo>
                  <a:lnTo>
                    <a:pt x="419" y="535"/>
                  </a:lnTo>
                  <a:lnTo>
                    <a:pt x="445" y="569"/>
                  </a:lnTo>
                  <a:lnTo>
                    <a:pt x="452" y="616"/>
                  </a:lnTo>
                  <a:lnTo>
                    <a:pt x="439" y="677"/>
                  </a:lnTo>
                  <a:lnTo>
                    <a:pt x="393" y="718"/>
                  </a:lnTo>
                  <a:lnTo>
                    <a:pt x="334" y="745"/>
                  </a:lnTo>
                  <a:lnTo>
                    <a:pt x="262" y="758"/>
                  </a:lnTo>
                  <a:lnTo>
                    <a:pt x="190" y="745"/>
                  </a:lnTo>
                  <a:lnTo>
                    <a:pt x="124" y="711"/>
                  </a:lnTo>
                  <a:lnTo>
                    <a:pt x="85" y="657"/>
                  </a:lnTo>
                  <a:lnTo>
                    <a:pt x="72" y="596"/>
                  </a:lnTo>
                  <a:lnTo>
                    <a:pt x="79" y="535"/>
                  </a:lnTo>
                  <a:lnTo>
                    <a:pt x="111" y="481"/>
                  </a:lnTo>
                  <a:lnTo>
                    <a:pt x="157" y="440"/>
                  </a:lnTo>
                  <a:lnTo>
                    <a:pt x="210" y="4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2" name="Freeform 426"/>
            <p:cNvSpPr>
              <a:spLocks noEditPoints="1"/>
            </p:cNvSpPr>
            <p:nvPr/>
          </p:nvSpPr>
          <p:spPr bwMode="auto">
            <a:xfrm>
              <a:off x="19978" y="3768"/>
              <a:ext cx="517" cy="792"/>
            </a:xfrm>
            <a:custGeom>
              <a:avLst/>
              <a:gdLst/>
              <a:ahLst/>
              <a:cxnLst>
                <a:cxn ang="0">
                  <a:pos x="517" y="400"/>
                </a:cxn>
                <a:cxn ang="0">
                  <a:pos x="511" y="285"/>
                </a:cxn>
                <a:cxn ang="0">
                  <a:pos x="491" y="183"/>
                </a:cxn>
                <a:cxn ang="0">
                  <a:pos x="452" y="102"/>
                </a:cxn>
                <a:cxn ang="0">
                  <a:pos x="406" y="48"/>
                </a:cxn>
                <a:cxn ang="0">
                  <a:pos x="340" y="14"/>
                </a:cxn>
                <a:cxn ang="0">
                  <a:pos x="262" y="0"/>
                </a:cxn>
                <a:cxn ang="0">
                  <a:pos x="183" y="14"/>
                </a:cxn>
                <a:cxn ang="0">
                  <a:pos x="124" y="41"/>
                </a:cxn>
                <a:cxn ang="0">
                  <a:pos x="78" y="88"/>
                </a:cxn>
                <a:cxn ang="0">
                  <a:pos x="46" y="143"/>
                </a:cxn>
                <a:cxn ang="0">
                  <a:pos x="19" y="197"/>
                </a:cxn>
                <a:cxn ang="0">
                  <a:pos x="6" y="258"/>
                </a:cxn>
                <a:cxn ang="0">
                  <a:pos x="0" y="318"/>
                </a:cxn>
                <a:cxn ang="0">
                  <a:pos x="0" y="481"/>
                </a:cxn>
                <a:cxn ang="0">
                  <a:pos x="6" y="542"/>
                </a:cxn>
                <a:cxn ang="0">
                  <a:pos x="19" y="603"/>
                </a:cxn>
                <a:cxn ang="0">
                  <a:pos x="46" y="657"/>
                </a:cxn>
                <a:cxn ang="0">
                  <a:pos x="78" y="711"/>
                </a:cxn>
                <a:cxn ang="0">
                  <a:pos x="118" y="758"/>
                </a:cxn>
                <a:cxn ang="0">
                  <a:pos x="183" y="785"/>
                </a:cxn>
                <a:cxn ang="0">
                  <a:pos x="262" y="792"/>
                </a:cxn>
                <a:cxn ang="0">
                  <a:pos x="340" y="785"/>
                </a:cxn>
                <a:cxn ang="0">
                  <a:pos x="399" y="752"/>
                </a:cxn>
                <a:cxn ang="0">
                  <a:pos x="445" y="711"/>
                </a:cxn>
                <a:cxn ang="0">
                  <a:pos x="478" y="657"/>
                </a:cxn>
                <a:cxn ang="0">
                  <a:pos x="497" y="603"/>
                </a:cxn>
                <a:cxn ang="0">
                  <a:pos x="511" y="542"/>
                </a:cxn>
                <a:cxn ang="0">
                  <a:pos x="517" y="488"/>
                </a:cxn>
                <a:cxn ang="0">
                  <a:pos x="517" y="400"/>
                </a:cxn>
                <a:cxn ang="0">
                  <a:pos x="262" y="765"/>
                </a:cxn>
                <a:cxn ang="0">
                  <a:pos x="216" y="758"/>
                </a:cxn>
                <a:cxn ang="0">
                  <a:pos x="177" y="738"/>
                </a:cxn>
                <a:cxn ang="0">
                  <a:pos x="144" y="697"/>
                </a:cxn>
                <a:cxn ang="0">
                  <a:pos x="118" y="637"/>
                </a:cxn>
                <a:cxn ang="0">
                  <a:pos x="105" y="562"/>
                </a:cxn>
                <a:cxn ang="0">
                  <a:pos x="98" y="474"/>
                </a:cxn>
                <a:cxn ang="0">
                  <a:pos x="98" y="298"/>
                </a:cxn>
                <a:cxn ang="0">
                  <a:pos x="105" y="217"/>
                </a:cxn>
                <a:cxn ang="0">
                  <a:pos x="118" y="149"/>
                </a:cxn>
                <a:cxn ang="0">
                  <a:pos x="144" y="95"/>
                </a:cxn>
                <a:cxn ang="0">
                  <a:pos x="177" y="55"/>
                </a:cxn>
                <a:cxn ang="0">
                  <a:pos x="222" y="41"/>
                </a:cxn>
                <a:cxn ang="0">
                  <a:pos x="262" y="34"/>
                </a:cxn>
                <a:cxn ang="0">
                  <a:pos x="321" y="48"/>
                </a:cxn>
                <a:cxn ang="0">
                  <a:pos x="366" y="82"/>
                </a:cxn>
                <a:cxn ang="0">
                  <a:pos x="399" y="136"/>
                </a:cxn>
                <a:cxn ang="0">
                  <a:pos x="412" y="251"/>
                </a:cxn>
                <a:cxn ang="0">
                  <a:pos x="419" y="386"/>
                </a:cxn>
                <a:cxn ang="0">
                  <a:pos x="419" y="515"/>
                </a:cxn>
                <a:cxn ang="0">
                  <a:pos x="406" y="630"/>
                </a:cxn>
                <a:cxn ang="0">
                  <a:pos x="380" y="697"/>
                </a:cxn>
                <a:cxn ang="0">
                  <a:pos x="340" y="738"/>
                </a:cxn>
                <a:cxn ang="0">
                  <a:pos x="294" y="758"/>
                </a:cxn>
                <a:cxn ang="0">
                  <a:pos x="262" y="765"/>
                </a:cxn>
              </a:cxnLst>
              <a:rect l="0" t="0" r="r" b="b"/>
              <a:pathLst>
                <a:path w="517" h="792">
                  <a:moveTo>
                    <a:pt x="517" y="400"/>
                  </a:moveTo>
                  <a:lnTo>
                    <a:pt x="511" y="285"/>
                  </a:lnTo>
                  <a:lnTo>
                    <a:pt x="491" y="183"/>
                  </a:lnTo>
                  <a:lnTo>
                    <a:pt x="452" y="102"/>
                  </a:lnTo>
                  <a:lnTo>
                    <a:pt x="406" y="48"/>
                  </a:lnTo>
                  <a:lnTo>
                    <a:pt x="340" y="14"/>
                  </a:lnTo>
                  <a:lnTo>
                    <a:pt x="262" y="0"/>
                  </a:lnTo>
                  <a:lnTo>
                    <a:pt x="183" y="14"/>
                  </a:lnTo>
                  <a:lnTo>
                    <a:pt x="124" y="41"/>
                  </a:lnTo>
                  <a:lnTo>
                    <a:pt x="78" y="88"/>
                  </a:lnTo>
                  <a:lnTo>
                    <a:pt x="46" y="143"/>
                  </a:lnTo>
                  <a:lnTo>
                    <a:pt x="19" y="197"/>
                  </a:lnTo>
                  <a:lnTo>
                    <a:pt x="6" y="258"/>
                  </a:lnTo>
                  <a:lnTo>
                    <a:pt x="0" y="318"/>
                  </a:lnTo>
                  <a:lnTo>
                    <a:pt x="0" y="481"/>
                  </a:lnTo>
                  <a:lnTo>
                    <a:pt x="6" y="542"/>
                  </a:lnTo>
                  <a:lnTo>
                    <a:pt x="19" y="603"/>
                  </a:lnTo>
                  <a:lnTo>
                    <a:pt x="46" y="657"/>
                  </a:lnTo>
                  <a:lnTo>
                    <a:pt x="78" y="711"/>
                  </a:lnTo>
                  <a:lnTo>
                    <a:pt x="118" y="758"/>
                  </a:lnTo>
                  <a:lnTo>
                    <a:pt x="183" y="785"/>
                  </a:lnTo>
                  <a:lnTo>
                    <a:pt x="262" y="792"/>
                  </a:lnTo>
                  <a:lnTo>
                    <a:pt x="340" y="785"/>
                  </a:lnTo>
                  <a:lnTo>
                    <a:pt x="399" y="752"/>
                  </a:lnTo>
                  <a:lnTo>
                    <a:pt x="445" y="711"/>
                  </a:lnTo>
                  <a:lnTo>
                    <a:pt x="478" y="657"/>
                  </a:lnTo>
                  <a:lnTo>
                    <a:pt x="497" y="603"/>
                  </a:lnTo>
                  <a:lnTo>
                    <a:pt x="511" y="542"/>
                  </a:lnTo>
                  <a:lnTo>
                    <a:pt x="517" y="488"/>
                  </a:lnTo>
                  <a:lnTo>
                    <a:pt x="517" y="400"/>
                  </a:lnTo>
                  <a:close/>
                  <a:moveTo>
                    <a:pt x="262" y="765"/>
                  </a:moveTo>
                  <a:lnTo>
                    <a:pt x="216" y="758"/>
                  </a:lnTo>
                  <a:lnTo>
                    <a:pt x="177" y="738"/>
                  </a:lnTo>
                  <a:lnTo>
                    <a:pt x="144" y="697"/>
                  </a:lnTo>
                  <a:lnTo>
                    <a:pt x="118" y="637"/>
                  </a:lnTo>
                  <a:lnTo>
                    <a:pt x="105" y="562"/>
                  </a:lnTo>
                  <a:lnTo>
                    <a:pt x="98" y="474"/>
                  </a:lnTo>
                  <a:lnTo>
                    <a:pt x="98" y="298"/>
                  </a:lnTo>
                  <a:lnTo>
                    <a:pt x="105" y="217"/>
                  </a:lnTo>
                  <a:lnTo>
                    <a:pt x="118" y="149"/>
                  </a:lnTo>
                  <a:lnTo>
                    <a:pt x="144" y="95"/>
                  </a:lnTo>
                  <a:lnTo>
                    <a:pt x="177" y="55"/>
                  </a:lnTo>
                  <a:lnTo>
                    <a:pt x="222" y="41"/>
                  </a:lnTo>
                  <a:lnTo>
                    <a:pt x="262" y="34"/>
                  </a:lnTo>
                  <a:lnTo>
                    <a:pt x="321" y="48"/>
                  </a:lnTo>
                  <a:lnTo>
                    <a:pt x="366" y="82"/>
                  </a:lnTo>
                  <a:lnTo>
                    <a:pt x="399" y="136"/>
                  </a:lnTo>
                  <a:lnTo>
                    <a:pt x="412" y="251"/>
                  </a:lnTo>
                  <a:lnTo>
                    <a:pt x="419" y="386"/>
                  </a:lnTo>
                  <a:lnTo>
                    <a:pt x="419" y="515"/>
                  </a:lnTo>
                  <a:lnTo>
                    <a:pt x="406" y="630"/>
                  </a:lnTo>
                  <a:lnTo>
                    <a:pt x="380" y="697"/>
                  </a:lnTo>
                  <a:lnTo>
                    <a:pt x="340" y="738"/>
                  </a:lnTo>
                  <a:lnTo>
                    <a:pt x="294" y="758"/>
                  </a:lnTo>
                  <a:lnTo>
                    <a:pt x="262" y="7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3" name="Freeform 427"/>
            <p:cNvSpPr>
              <a:spLocks/>
            </p:cNvSpPr>
            <p:nvPr/>
          </p:nvSpPr>
          <p:spPr bwMode="auto">
            <a:xfrm>
              <a:off x="20639" y="3755"/>
              <a:ext cx="531" cy="805"/>
            </a:xfrm>
            <a:custGeom>
              <a:avLst/>
              <a:gdLst/>
              <a:ahLst/>
              <a:cxnLst>
                <a:cxn ang="0">
                  <a:pos x="517" y="81"/>
                </a:cxn>
                <a:cxn ang="0">
                  <a:pos x="531" y="68"/>
                </a:cxn>
                <a:cxn ang="0">
                  <a:pos x="531" y="34"/>
                </a:cxn>
                <a:cxn ang="0">
                  <a:pos x="138" y="34"/>
                </a:cxn>
                <a:cxn ang="0">
                  <a:pos x="111" y="27"/>
                </a:cxn>
                <a:cxn ang="0">
                  <a:pos x="98" y="27"/>
                </a:cxn>
                <a:cxn ang="0">
                  <a:pos x="85" y="20"/>
                </a:cxn>
                <a:cxn ang="0">
                  <a:pos x="79" y="13"/>
                </a:cxn>
                <a:cxn ang="0">
                  <a:pos x="79" y="7"/>
                </a:cxn>
                <a:cxn ang="0">
                  <a:pos x="72" y="0"/>
                </a:cxn>
                <a:cxn ang="0">
                  <a:pos x="39" y="0"/>
                </a:cxn>
                <a:cxn ang="0">
                  <a:pos x="0" y="250"/>
                </a:cxn>
                <a:cxn ang="0">
                  <a:pos x="33" y="250"/>
                </a:cxn>
                <a:cxn ang="0">
                  <a:pos x="33" y="237"/>
                </a:cxn>
                <a:cxn ang="0">
                  <a:pos x="46" y="196"/>
                </a:cxn>
                <a:cxn ang="0">
                  <a:pos x="53" y="169"/>
                </a:cxn>
                <a:cxn ang="0">
                  <a:pos x="66" y="142"/>
                </a:cxn>
                <a:cxn ang="0">
                  <a:pos x="85" y="135"/>
                </a:cxn>
                <a:cxn ang="0">
                  <a:pos x="432" y="135"/>
                </a:cxn>
                <a:cxn ang="0">
                  <a:pos x="386" y="189"/>
                </a:cxn>
                <a:cxn ang="0">
                  <a:pos x="347" y="243"/>
                </a:cxn>
                <a:cxn ang="0">
                  <a:pos x="314" y="291"/>
                </a:cxn>
                <a:cxn ang="0">
                  <a:pos x="242" y="406"/>
                </a:cxn>
                <a:cxn ang="0">
                  <a:pos x="190" y="514"/>
                </a:cxn>
                <a:cxn ang="0">
                  <a:pos x="164" y="609"/>
                </a:cxn>
                <a:cxn ang="0">
                  <a:pos x="157" y="690"/>
                </a:cxn>
                <a:cxn ang="0">
                  <a:pos x="151" y="744"/>
                </a:cxn>
                <a:cxn ang="0">
                  <a:pos x="151" y="765"/>
                </a:cxn>
                <a:cxn ang="0">
                  <a:pos x="157" y="771"/>
                </a:cxn>
                <a:cxn ang="0">
                  <a:pos x="170" y="798"/>
                </a:cxn>
                <a:cxn ang="0">
                  <a:pos x="183" y="805"/>
                </a:cxn>
                <a:cxn ang="0">
                  <a:pos x="223" y="805"/>
                </a:cxn>
                <a:cxn ang="0">
                  <a:pos x="236" y="798"/>
                </a:cxn>
                <a:cxn ang="0">
                  <a:pos x="242" y="792"/>
                </a:cxn>
                <a:cxn ang="0">
                  <a:pos x="249" y="778"/>
                </a:cxn>
                <a:cxn ang="0">
                  <a:pos x="255" y="771"/>
                </a:cxn>
                <a:cxn ang="0">
                  <a:pos x="255" y="697"/>
                </a:cxn>
                <a:cxn ang="0">
                  <a:pos x="262" y="575"/>
                </a:cxn>
                <a:cxn ang="0">
                  <a:pos x="275" y="480"/>
                </a:cxn>
                <a:cxn ang="0">
                  <a:pos x="295" y="406"/>
                </a:cxn>
                <a:cxn ang="0">
                  <a:pos x="321" y="345"/>
                </a:cxn>
                <a:cxn ang="0">
                  <a:pos x="354" y="304"/>
                </a:cxn>
                <a:cxn ang="0">
                  <a:pos x="517" y="81"/>
                </a:cxn>
              </a:cxnLst>
              <a:rect l="0" t="0" r="r" b="b"/>
              <a:pathLst>
                <a:path w="531" h="805">
                  <a:moveTo>
                    <a:pt x="517" y="81"/>
                  </a:moveTo>
                  <a:lnTo>
                    <a:pt x="531" y="68"/>
                  </a:lnTo>
                  <a:lnTo>
                    <a:pt x="531" y="34"/>
                  </a:lnTo>
                  <a:lnTo>
                    <a:pt x="138" y="34"/>
                  </a:lnTo>
                  <a:lnTo>
                    <a:pt x="111" y="27"/>
                  </a:lnTo>
                  <a:lnTo>
                    <a:pt x="98" y="27"/>
                  </a:lnTo>
                  <a:lnTo>
                    <a:pt x="85" y="20"/>
                  </a:lnTo>
                  <a:lnTo>
                    <a:pt x="79" y="13"/>
                  </a:lnTo>
                  <a:lnTo>
                    <a:pt x="79" y="7"/>
                  </a:lnTo>
                  <a:lnTo>
                    <a:pt x="72" y="0"/>
                  </a:lnTo>
                  <a:lnTo>
                    <a:pt x="39" y="0"/>
                  </a:lnTo>
                  <a:lnTo>
                    <a:pt x="0" y="250"/>
                  </a:lnTo>
                  <a:lnTo>
                    <a:pt x="33" y="250"/>
                  </a:lnTo>
                  <a:lnTo>
                    <a:pt x="33" y="237"/>
                  </a:lnTo>
                  <a:lnTo>
                    <a:pt x="46" y="196"/>
                  </a:lnTo>
                  <a:lnTo>
                    <a:pt x="53" y="169"/>
                  </a:lnTo>
                  <a:lnTo>
                    <a:pt x="66" y="142"/>
                  </a:lnTo>
                  <a:lnTo>
                    <a:pt x="85" y="135"/>
                  </a:lnTo>
                  <a:lnTo>
                    <a:pt x="432" y="135"/>
                  </a:lnTo>
                  <a:lnTo>
                    <a:pt x="386" y="189"/>
                  </a:lnTo>
                  <a:lnTo>
                    <a:pt x="347" y="243"/>
                  </a:lnTo>
                  <a:lnTo>
                    <a:pt x="314" y="291"/>
                  </a:lnTo>
                  <a:lnTo>
                    <a:pt x="242" y="406"/>
                  </a:lnTo>
                  <a:lnTo>
                    <a:pt x="190" y="514"/>
                  </a:lnTo>
                  <a:lnTo>
                    <a:pt x="164" y="609"/>
                  </a:lnTo>
                  <a:lnTo>
                    <a:pt x="157" y="690"/>
                  </a:lnTo>
                  <a:lnTo>
                    <a:pt x="151" y="744"/>
                  </a:lnTo>
                  <a:lnTo>
                    <a:pt x="151" y="765"/>
                  </a:lnTo>
                  <a:lnTo>
                    <a:pt x="157" y="771"/>
                  </a:lnTo>
                  <a:lnTo>
                    <a:pt x="170" y="798"/>
                  </a:lnTo>
                  <a:lnTo>
                    <a:pt x="183" y="805"/>
                  </a:lnTo>
                  <a:lnTo>
                    <a:pt x="223" y="805"/>
                  </a:lnTo>
                  <a:lnTo>
                    <a:pt x="236" y="798"/>
                  </a:lnTo>
                  <a:lnTo>
                    <a:pt x="242" y="792"/>
                  </a:lnTo>
                  <a:lnTo>
                    <a:pt x="249" y="778"/>
                  </a:lnTo>
                  <a:lnTo>
                    <a:pt x="255" y="771"/>
                  </a:lnTo>
                  <a:lnTo>
                    <a:pt x="255" y="697"/>
                  </a:lnTo>
                  <a:lnTo>
                    <a:pt x="262" y="575"/>
                  </a:lnTo>
                  <a:lnTo>
                    <a:pt x="275" y="480"/>
                  </a:lnTo>
                  <a:lnTo>
                    <a:pt x="295" y="406"/>
                  </a:lnTo>
                  <a:lnTo>
                    <a:pt x="321" y="345"/>
                  </a:lnTo>
                  <a:lnTo>
                    <a:pt x="354" y="304"/>
                  </a:lnTo>
                  <a:lnTo>
                    <a:pt x="517" y="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4" name="Freeform 428"/>
            <p:cNvSpPr>
              <a:spLocks/>
            </p:cNvSpPr>
            <p:nvPr/>
          </p:nvSpPr>
          <p:spPr bwMode="auto">
            <a:xfrm>
              <a:off x="21373" y="3897"/>
              <a:ext cx="373" cy="1658"/>
            </a:xfrm>
            <a:custGeom>
              <a:avLst/>
              <a:gdLst/>
              <a:ahLst/>
              <a:cxnLst>
                <a:cxn ang="0">
                  <a:pos x="373" y="832"/>
                </a:cxn>
                <a:cxn ang="0">
                  <a:pos x="366" y="724"/>
                </a:cxn>
                <a:cxn ang="0">
                  <a:pos x="353" y="595"/>
                </a:cxn>
                <a:cxn ang="0">
                  <a:pos x="320" y="453"/>
                </a:cxn>
                <a:cxn ang="0">
                  <a:pos x="268" y="311"/>
                </a:cxn>
                <a:cxn ang="0">
                  <a:pos x="216" y="217"/>
                </a:cxn>
                <a:cxn ang="0">
                  <a:pos x="163" y="142"/>
                </a:cxn>
                <a:cxn ang="0">
                  <a:pos x="111" y="81"/>
                </a:cxn>
                <a:cxn ang="0">
                  <a:pos x="65" y="34"/>
                </a:cxn>
                <a:cxn ang="0">
                  <a:pos x="32" y="7"/>
                </a:cxn>
                <a:cxn ang="0">
                  <a:pos x="13" y="0"/>
                </a:cxn>
                <a:cxn ang="0">
                  <a:pos x="6" y="0"/>
                </a:cxn>
                <a:cxn ang="0">
                  <a:pos x="0" y="7"/>
                </a:cxn>
                <a:cxn ang="0">
                  <a:pos x="0" y="20"/>
                </a:cxn>
                <a:cxn ang="0">
                  <a:pos x="6" y="27"/>
                </a:cxn>
                <a:cxn ang="0">
                  <a:pos x="6" y="34"/>
                </a:cxn>
                <a:cxn ang="0">
                  <a:pos x="19" y="41"/>
                </a:cxn>
                <a:cxn ang="0">
                  <a:pos x="32" y="54"/>
                </a:cxn>
                <a:cxn ang="0">
                  <a:pos x="117" y="162"/>
                </a:cxn>
                <a:cxn ang="0">
                  <a:pos x="183" y="298"/>
                </a:cxn>
                <a:cxn ang="0">
                  <a:pos x="235" y="453"/>
                </a:cxn>
                <a:cxn ang="0">
                  <a:pos x="268" y="629"/>
                </a:cxn>
                <a:cxn ang="0">
                  <a:pos x="281" y="832"/>
                </a:cxn>
                <a:cxn ang="0">
                  <a:pos x="275" y="974"/>
                </a:cxn>
                <a:cxn ang="0">
                  <a:pos x="255" y="1116"/>
                </a:cxn>
                <a:cxn ang="0">
                  <a:pos x="222" y="1252"/>
                </a:cxn>
                <a:cxn ang="0">
                  <a:pos x="176" y="1380"/>
                </a:cxn>
                <a:cxn ang="0">
                  <a:pos x="111" y="1502"/>
                </a:cxn>
                <a:cxn ang="0">
                  <a:pos x="19" y="1617"/>
                </a:cxn>
                <a:cxn ang="0">
                  <a:pos x="0" y="1638"/>
                </a:cxn>
                <a:cxn ang="0">
                  <a:pos x="0" y="1651"/>
                </a:cxn>
                <a:cxn ang="0">
                  <a:pos x="6" y="1658"/>
                </a:cxn>
                <a:cxn ang="0">
                  <a:pos x="13" y="1658"/>
                </a:cxn>
                <a:cxn ang="0">
                  <a:pos x="32" y="1651"/>
                </a:cxn>
                <a:cxn ang="0">
                  <a:pos x="65" y="1624"/>
                </a:cxn>
                <a:cxn ang="0">
                  <a:pos x="111" y="1577"/>
                </a:cxn>
                <a:cxn ang="0">
                  <a:pos x="163" y="1516"/>
                </a:cxn>
                <a:cxn ang="0">
                  <a:pos x="222" y="1435"/>
                </a:cxn>
                <a:cxn ang="0">
                  <a:pos x="268" y="1333"/>
                </a:cxn>
                <a:cxn ang="0">
                  <a:pos x="333" y="1157"/>
                </a:cxn>
                <a:cxn ang="0">
                  <a:pos x="366" y="981"/>
                </a:cxn>
                <a:cxn ang="0">
                  <a:pos x="373" y="832"/>
                </a:cxn>
              </a:cxnLst>
              <a:rect l="0" t="0" r="r" b="b"/>
              <a:pathLst>
                <a:path w="373" h="1658">
                  <a:moveTo>
                    <a:pt x="373" y="832"/>
                  </a:moveTo>
                  <a:lnTo>
                    <a:pt x="366" y="724"/>
                  </a:lnTo>
                  <a:lnTo>
                    <a:pt x="353" y="595"/>
                  </a:lnTo>
                  <a:lnTo>
                    <a:pt x="320" y="453"/>
                  </a:lnTo>
                  <a:lnTo>
                    <a:pt x="268" y="311"/>
                  </a:lnTo>
                  <a:lnTo>
                    <a:pt x="216" y="217"/>
                  </a:lnTo>
                  <a:lnTo>
                    <a:pt x="163" y="142"/>
                  </a:lnTo>
                  <a:lnTo>
                    <a:pt x="111" y="81"/>
                  </a:lnTo>
                  <a:lnTo>
                    <a:pt x="65" y="34"/>
                  </a:lnTo>
                  <a:lnTo>
                    <a:pt x="32" y="7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7"/>
                  </a:lnTo>
                  <a:lnTo>
                    <a:pt x="0" y="20"/>
                  </a:lnTo>
                  <a:lnTo>
                    <a:pt x="6" y="27"/>
                  </a:lnTo>
                  <a:lnTo>
                    <a:pt x="6" y="34"/>
                  </a:lnTo>
                  <a:lnTo>
                    <a:pt x="19" y="41"/>
                  </a:lnTo>
                  <a:lnTo>
                    <a:pt x="32" y="54"/>
                  </a:lnTo>
                  <a:lnTo>
                    <a:pt x="117" y="162"/>
                  </a:lnTo>
                  <a:lnTo>
                    <a:pt x="183" y="298"/>
                  </a:lnTo>
                  <a:lnTo>
                    <a:pt x="235" y="453"/>
                  </a:lnTo>
                  <a:lnTo>
                    <a:pt x="268" y="629"/>
                  </a:lnTo>
                  <a:lnTo>
                    <a:pt x="281" y="832"/>
                  </a:lnTo>
                  <a:lnTo>
                    <a:pt x="275" y="974"/>
                  </a:lnTo>
                  <a:lnTo>
                    <a:pt x="255" y="1116"/>
                  </a:lnTo>
                  <a:lnTo>
                    <a:pt x="222" y="1252"/>
                  </a:lnTo>
                  <a:lnTo>
                    <a:pt x="176" y="1380"/>
                  </a:lnTo>
                  <a:lnTo>
                    <a:pt x="111" y="1502"/>
                  </a:lnTo>
                  <a:lnTo>
                    <a:pt x="19" y="1617"/>
                  </a:lnTo>
                  <a:lnTo>
                    <a:pt x="0" y="1638"/>
                  </a:lnTo>
                  <a:lnTo>
                    <a:pt x="0" y="1651"/>
                  </a:lnTo>
                  <a:lnTo>
                    <a:pt x="6" y="1658"/>
                  </a:lnTo>
                  <a:lnTo>
                    <a:pt x="13" y="1658"/>
                  </a:lnTo>
                  <a:lnTo>
                    <a:pt x="32" y="1651"/>
                  </a:lnTo>
                  <a:lnTo>
                    <a:pt x="65" y="1624"/>
                  </a:lnTo>
                  <a:lnTo>
                    <a:pt x="111" y="1577"/>
                  </a:lnTo>
                  <a:lnTo>
                    <a:pt x="163" y="1516"/>
                  </a:lnTo>
                  <a:lnTo>
                    <a:pt x="222" y="1435"/>
                  </a:lnTo>
                  <a:lnTo>
                    <a:pt x="268" y="1333"/>
                  </a:lnTo>
                  <a:lnTo>
                    <a:pt x="333" y="1157"/>
                  </a:lnTo>
                  <a:lnTo>
                    <a:pt x="366" y="981"/>
                  </a:lnTo>
                  <a:lnTo>
                    <a:pt x="373" y="8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65" name="Freeform 429"/>
            <p:cNvSpPr>
              <a:spLocks/>
            </p:cNvSpPr>
            <p:nvPr/>
          </p:nvSpPr>
          <p:spPr bwMode="auto">
            <a:xfrm>
              <a:off x="22047" y="4966"/>
              <a:ext cx="170" cy="176"/>
            </a:xfrm>
            <a:custGeom>
              <a:avLst/>
              <a:gdLst/>
              <a:ahLst/>
              <a:cxnLst>
                <a:cxn ang="0">
                  <a:pos x="170" y="88"/>
                </a:cxn>
                <a:cxn ang="0">
                  <a:pos x="164" y="61"/>
                </a:cxn>
                <a:cxn ang="0">
                  <a:pos x="151" y="34"/>
                </a:cxn>
                <a:cxn ang="0">
                  <a:pos x="111" y="7"/>
                </a:cxn>
                <a:cxn ang="0">
                  <a:pos x="85" y="0"/>
                </a:cxn>
                <a:cxn ang="0">
                  <a:pos x="59" y="7"/>
                </a:cxn>
                <a:cxn ang="0">
                  <a:pos x="33" y="20"/>
                </a:cxn>
                <a:cxn ang="0">
                  <a:pos x="13" y="34"/>
                </a:cxn>
                <a:cxn ang="0">
                  <a:pos x="0" y="61"/>
                </a:cxn>
                <a:cxn ang="0">
                  <a:pos x="0" y="115"/>
                </a:cxn>
                <a:cxn ang="0">
                  <a:pos x="13" y="142"/>
                </a:cxn>
                <a:cxn ang="0">
                  <a:pos x="52" y="169"/>
                </a:cxn>
                <a:cxn ang="0">
                  <a:pos x="85" y="176"/>
                </a:cxn>
                <a:cxn ang="0">
                  <a:pos x="111" y="169"/>
                </a:cxn>
                <a:cxn ang="0">
                  <a:pos x="151" y="142"/>
                </a:cxn>
                <a:cxn ang="0">
                  <a:pos x="164" y="115"/>
                </a:cxn>
                <a:cxn ang="0">
                  <a:pos x="170" y="88"/>
                </a:cxn>
              </a:cxnLst>
              <a:rect l="0" t="0" r="r" b="b"/>
              <a:pathLst>
                <a:path w="170" h="176">
                  <a:moveTo>
                    <a:pt x="170" y="88"/>
                  </a:moveTo>
                  <a:lnTo>
                    <a:pt x="164" y="61"/>
                  </a:lnTo>
                  <a:lnTo>
                    <a:pt x="151" y="34"/>
                  </a:lnTo>
                  <a:lnTo>
                    <a:pt x="111" y="7"/>
                  </a:lnTo>
                  <a:lnTo>
                    <a:pt x="85" y="0"/>
                  </a:lnTo>
                  <a:lnTo>
                    <a:pt x="59" y="7"/>
                  </a:lnTo>
                  <a:lnTo>
                    <a:pt x="33" y="20"/>
                  </a:lnTo>
                  <a:lnTo>
                    <a:pt x="13" y="34"/>
                  </a:lnTo>
                  <a:lnTo>
                    <a:pt x="0" y="61"/>
                  </a:lnTo>
                  <a:lnTo>
                    <a:pt x="0" y="115"/>
                  </a:lnTo>
                  <a:lnTo>
                    <a:pt x="13" y="142"/>
                  </a:lnTo>
                  <a:lnTo>
                    <a:pt x="52" y="169"/>
                  </a:lnTo>
                  <a:lnTo>
                    <a:pt x="85" y="176"/>
                  </a:lnTo>
                  <a:lnTo>
                    <a:pt x="111" y="169"/>
                  </a:lnTo>
                  <a:lnTo>
                    <a:pt x="151" y="142"/>
                  </a:lnTo>
                  <a:lnTo>
                    <a:pt x="164" y="115"/>
                  </a:lnTo>
                  <a:lnTo>
                    <a:pt x="170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43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1478121" y="5064918"/>
            <a:ext cx="2746375" cy="291782"/>
            <a:chOff x="1067" y="3267"/>
            <a:chExt cx="17300" cy="1838"/>
          </a:xfrm>
        </p:grpSpPr>
        <p:sp>
          <p:nvSpPr>
            <p:cNvPr id="2216370" name="Freeform 434"/>
            <p:cNvSpPr>
              <a:spLocks/>
            </p:cNvSpPr>
            <p:nvPr/>
          </p:nvSpPr>
          <p:spPr bwMode="auto">
            <a:xfrm>
              <a:off x="1067" y="3529"/>
              <a:ext cx="1092" cy="1149"/>
            </a:xfrm>
            <a:custGeom>
              <a:avLst/>
              <a:gdLst/>
              <a:ahLst/>
              <a:cxnLst>
                <a:cxn ang="0">
                  <a:pos x="662" y="74"/>
                </a:cxn>
                <a:cxn ang="0">
                  <a:pos x="678" y="57"/>
                </a:cxn>
                <a:cxn ang="0">
                  <a:pos x="710" y="51"/>
                </a:cxn>
                <a:cxn ang="0">
                  <a:pos x="920" y="57"/>
                </a:cxn>
                <a:cxn ang="0">
                  <a:pos x="996" y="97"/>
                </a:cxn>
                <a:cxn ang="0">
                  <a:pos x="1022" y="188"/>
                </a:cxn>
                <a:cxn ang="0">
                  <a:pos x="1017" y="279"/>
                </a:cxn>
                <a:cxn ang="0">
                  <a:pos x="1006" y="330"/>
                </a:cxn>
                <a:cxn ang="0">
                  <a:pos x="1017" y="381"/>
                </a:cxn>
                <a:cxn ang="0">
                  <a:pos x="1044" y="358"/>
                </a:cxn>
                <a:cxn ang="0">
                  <a:pos x="1092" y="46"/>
                </a:cxn>
                <a:cxn ang="0">
                  <a:pos x="1087" y="0"/>
                </a:cxn>
                <a:cxn ang="0">
                  <a:pos x="118" y="6"/>
                </a:cxn>
                <a:cxn ang="0">
                  <a:pos x="107" y="34"/>
                </a:cxn>
                <a:cxn ang="0">
                  <a:pos x="11" y="336"/>
                </a:cxn>
                <a:cxn ang="0">
                  <a:pos x="0" y="364"/>
                </a:cxn>
                <a:cxn ang="0">
                  <a:pos x="21" y="381"/>
                </a:cxn>
                <a:cxn ang="0">
                  <a:pos x="37" y="376"/>
                </a:cxn>
                <a:cxn ang="0">
                  <a:pos x="81" y="245"/>
                </a:cxn>
                <a:cxn ang="0">
                  <a:pos x="156" y="120"/>
                </a:cxn>
                <a:cxn ang="0">
                  <a:pos x="253" y="63"/>
                </a:cxn>
                <a:cxn ang="0">
                  <a:pos x="511" y="51"/>
                </a:cxn>
                <a:cxn ang="0">
                  <a:pos x="522" y="91"/>
                </a:cxn>
                <a:cxn ang="0">
                  <a:pos x="517" y="108"/>
                </a:cxn>
                <a:cxn ang="0">
                  <a:pos x="296" y="1041"/>
                </a:cxn>
                <a:cxn ang="0">
                  <a:pos x="264" y="1081"/>
                </a:cxn>
                <a:cxn ang="0">
                  <a:pos x="183" y="1092"/>
                </a:cxn>
                <a:cxn ang="0">
                  <a:pos x="54" y="1098"/>
                </a:cxn>
                <a:cxn ang="0">
                  <a:pos x="43" y="1115"/>
                </a:cxn>
                <a:cxn ang="0">
                  <a:pos x="54" y="1149"/>
                </a:cxn>
                <a:cxn ang="0">
                  <a:pos x="199" y="1143"/>
                </a:cxn>
                <a:cxn ang="0">
                  <a:pos x="608" y="1149"/>
                </a:cxn>
                <a:cxn ang="0">
                  <a:pos x="635" y="1143"/>
                </a:cxn>
                <a:cxn ang="0">
                  <a:pos x="646" y="1104"/>
                </a:cxn>
                <a:cxn ang="0">
                  <a:pos x="538" y="1098"/>
                </a:cxn>
                <a:cxn ang="0">
                  <a:pos x="463" y="1087"/>
                </a:cxn>
                <a:cxn ang="0">
                  <a:pos x="436" y="1081"/>
                </a:cxn>
                <a:cxn ang="0">
                  <a:pos x="430" y="1035"/>
                </a:cxn>
                <a:cxn ang="0">
                  <a:pos x="651" y="120"/>
                </a:cxn>
              </a:cxnLst>
              <a:rect l="0" t="0" r="r" b="b"/>
              <a:pathLst>
                <a:path w="1092" h="1149">
                  <a:moveTo>
                    <a:pt x="651" y="120"/>
                  </a:moveTo>
                  <a:lnTo>
                    <a:pt x="662" y="74"/>
                  </a:lnTo>
                  <a:lnTo>
                    <a:pt x="667" y="63"/>
                  </a:lnTo>
                  <a:lnTo>
                    <a:pt x="678" y="57"/>
                  </a:lnTo>
                  <a:lnTo>
                    <a:pt x="683" y="57"/>
                  </a:lnTo>
                  <a:lnTo>
                    <a:pt x="710" y="51"/>
                  </a:lnTo>
                  <a:lnTo>
                    <a:pt x="861" y="51"/>
                  </a:lnTo>
                  <a:lnTo>
                    <a:pt x="920" y="57"/>
                  </a:lnTo>
                  <a:lnTo>
                    <a:pt x="963" y="68"/>
                  </a:lnTo>
                  <a:lnTo>
                    <a:pt x="996" y="97"/>
                  </a:lnTo>
                  <a:lnTo>
                    <a:pt x="1017" y="137"/>
                  </a:lnTo>
                  <a:lnTo>
                    <a:pt x="1022" y="188"/>
                  </a:lnTo>
                  <a:lnTo>
                    <a:pt x="1022" y="228"/>
                  </a:lnTo>
                  <a:lnTo>
                    <a:pt x="1017" y="279"/>
                  </a:lnTo>
                  <a:lnTo>
                    <a:pt x="1012" y="324"/>
                  </a:lnTo>
                  <a:lnTo>
                    <a:pt x="1006" y="330"/>
                  </a:lnTo>
                  <a:lnTo>
                    <a:pt x="1006" y="376"/>
                  </a:lnTo>
                  <a:lnTo>
                    <a:pt x="1017" y="381"/>
                  </a:lnTo>
                  <a:lnTo>
                    <a:pt x="1033" y="381"/>
                  </a:lnTo>
                  <a:lnTo>
                    <a:pt x="1044" y="358"/>
                  </a:lnTo>
                  <a:lnTo>
                    <a:pt x="1049" y="341"/>
                  </a:lnTo>
                  <a:lnTo>
                    <a:pt x="1092" y="46"/>
                  </a:lnTo>
                  <a:lnTo>
                    <a:pt x="1092" y="6"/>
                  </a:lnTo>
                  <a:lnTo>
                    <a:pt x="1087" y="0"/>
                  </a:lnTo>
                  <a:lnTo>
                    <a:pt x="129" y="0"/>
                  </a:lnTo>
                  <a:lnTo>
                    <a:pt x="118" y="6"/>
                  </a:lnTo>
                  <a:lnTo>
                    <a:pt x="113" y="17"/>
                  </a:lnTo>
                  <a:lnTo>
                    <a:pt x="107" y="34"/>
                  </a:lnTo>
                  <a:lnTo>
                    <a:pt x="11" y="330"/>
                  </a:lnTo>
                  <a:lnTo>
                    <a:pt x="11" y="336"/>
                  </a:lnTo>
                  <a:lnTo>
                    <a:pt x="0" y="358"/>
                  </a:lnTo>
                  <a:lnTo>
                    <a:pt x="0" y="364"/>
                  </a:lnTo>
                  <a:lnTo>
                    <a:pt x="11" y="376"/>
                  </a:lnTo>
                  <a:lnTo>
                    <a:pt x="21" y="381"/>
                  </a:lnTo>
                  <a:lnTo>
                    <a:pt x="32" y="381"/>
                  </a:lnTo>
                  <a:lnTo>
                    <a:pt x="37" y="376"/>
                  </a:lnTo>
                  <a:lnTo>
                    <a:pt x="43" y="364"/>
                  </a:lnTo>
                  <a:lnTo>
                    <a:pt x="81" y="245"/>
                  </a:lnTo>
                  <a:lnTo>
                    <a:pt x="118" y="171"/>
                  </a:lnTo>
                  <a:lnTo>
                    <a:pt x="156" y="120"/>
                  </a:lnTo>
                  <a:lnTo>
                    <a:pt x="199" y="85"/>
                  </a:lnTo>
                  <a:lnTo>
                    <a:pt x="253" y="63"/>
                  </a:lnTo>
                  <a:lnTo>
                    <a:pt x="323" y="51"/>
                  </a:lnTo>
                  <a:lnTo>
                    <a:pt x="511" y="51"/>
                  </a:lnTo>
                  <a:lnTo>
                    <a:pt x="522" y="63"/>
                  </a:lnTo>
                  <a:lnTo>
                    <a:pt x="522" y="91"/>
                  </a:lnTo>
                  <a:lnTo>
                    <a:pt x="517" y="102"/>
                  </a:lnTo>
                  <a:lnTo>
                    <a:pt x="517" y="108"/>
                  </a:lnTo>
                  <a:lnTo>
                    <a:pt x="301" y="1013"/>
                  </a:lnTo>
                  <a:lnTo>
                    <a:pt x="296" y="1041"/>
                  </a:lnTo>
                  <a:lnTo>
                    <a:pt x="285" y="1064"/>
                  </a:lnTo>
                  <a:lnTo>
                    <a:pt x="264" y="1081"/>
                  </a:lnTo>
                  <a:lnTo>
                    <a:pt x="231" y="1087"/>
                  </a:lnTo>
                  <a:lnTo>
                    <a:pt x="183" y="1092"/>
                  </a:lnTo>
                  <a:lnTo>
                    <a:pt x="107" y="1098"/>
                  </a:lnTo>
                  <a:lnTo>
                    <a:pt x="54" y="1098"/>
                  </a:lnTo>
                  <a:lnTo>
                    <a:pt x="48" y="1104"/>
                  </a:lnTo>
                  <a:lnTo>
                    <a:pt x="43" y="1115"/>
                  </a:lnTo>
                  <a:lnTo>
                    <a:pt x="43" y="1138"/>
                  </a:lnTo>
                  <a:lnTo>
                    <a:pt x="54" y="1149"/>
                  </a:lnTo>
                  <a:lnTo>
                    <a:pt x="70" y="1149"/>
                  </a:lnTo>
                  <a:lnTo>
                    <a:pt x="199" y="1143"/>
                  </a:lnTo>
                  <a:lnTo>
                    <a:pt x="468" y="1143"/>
                  </a:lnTo>
                  <a:lnTo>
                    <a:pt x="608" y="1149"/>
                  </a:lnTo>
                  <a:lnTo>
                    <a:pt x="624" y="1149"/>
                  </a:lnTo>
                  <a:lnTo>
                    <a:pt x="635" y="1143"/>
                  </a:lnTo>
                  <a:lnTo>
                    <a:pt x="646" y="1132"/>
                  </a:lnTo>
                  <a:lnTo>
                    <a:pt x="646" y="1104"/>
                  </a:lnTo>
                  <a:lnTo>
                    <a:pt x="640" y="1098"/>
                  </a:lnTo>
                  <a:lnTo>
                    <a:pt x="538" y="1098"/>
                  </a:lnTo>
                  <a:lnTo>
                    <a:pt x="490" y="1092"/>
                  </a:lnTo>
                  <a:lnTo>
                    <a:pt x="463" y="1087"/>
                  </a:lnTo>
                  <a:lnTo>
                    <a:pt x="447" y="1087"/>
                  </a:lnTo>
                  <a:lnTo>
                    <a:pt x="436" y="1081"/>
                  </a:lnTo>
                  <a:lnTo>
                    <a:pt x="430" y="1069"/>
                  </a:lnTo>
                  <a:lnTo>
                    <a:pt x="430" y="1035"/>
                  </a:lnTo>
                  <a:lnTo>
                    <a:pt x="436" y="1018"/>
                  </a:lnTo>
                  <a:lnTo>
                    <a:pt x="651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1" name="Freeform 435"/>
            <p:cNvSpPr>
              <a:spLocks/>
            </p:cNvSpPr>
            <p:nvPr/>
          </p:nvSpPr>
          <p:spPr bwMode="auto">
            <a:xfrm>
              <a:off x="2359" y="3404"/>
              <a:ext cx="371" cy="1701"/>
            </a:xfrm>
            <a:custGeom>
              <a:avLst/>
              <a:gdLst/>
              <a:ahLst/>
              <a:cxnLst>
                <a:cxn ang="0">
                  <a:pos x="371" y="1684"/>
                </a:cxn>
                <a:cxn ang="0">
                  <a:pos x="371" y="1678"/>
                </a:cxn>
                <a:cxn ang="0">
                  <a:pos x="360" y="1667"/>
                </a:cxn>
                <a:cxn ang="0">
                  <a:pos x="355" y="1655"/>
                </a:cxn>
                <a:cxn ang="0">
                  <a:pos x="344" y="1644"/>
                </a:cxn>
                <a:cxn ang="0">
                  <a:pos x="253" y="1530"/>
                </a:cxn>
                <a:cxn ang="0">
                  <a:pos x="188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1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5" y="415"/>
                </a:cxn>
                <a:cxn ang="0">
                  <a:pos x="193" y="284"/>
                </a:cxn>
                <a:cxn ang="0">
                  <a:pos x="263" y="159"/>
                </a:cxn>
                <a:cxn ang="0">
                  <a:pos x="350" y="45"/>
                </a:cxn>
                <a:cxn ang="0">
                  <a:pos x="371" y="23"/>
                </a:cxn>
                <a:cxn ang="0">
                  <a:pos x="371" y="6"/>
                </a:cxn>
                <a:cxn ang="0">
                  <a:pos x="366" y="0"/>
                </a:cxn>
                <a:cxn ang="0">
                  <a:pos x="355" y="0"/>
                </a:cxn>
                <a:cxn ang="0">
                  <a:pos x="339" y="11"/>
                </a:cxn>
                <a:cxn ang="0">
                  <a:pos x="301" y="40"/>
                </a:cxn>
                <a:cxn ang="0">
                  <a:pos x="258" y="85"/>
                </a:cxn>
                <a:cxn ang="0">
                  <a:pos x="204" y="148"/>
                </a:cxn>
                <a:cxn ang="0">
                  <a:pos x="150" y="233"/>
                </a:cxn>
                <a:cxn ang="0">
                  <a:pos x="97" y="330"/>
                </a:cxn>
                <a:cxn ang="0">
                  <a:pos x="37" y="518"/>
                </a:cxn>
                <a:cxn ang="0">
                  <a:pos x="5" y="694"/>
                </a:cxn>
                <a:cxn ang="0">
                  <a:pos x="0" y="847"/>
                </a:cxn>
                <a:cxn ang="0">
                  <a:pos x="5" y="961"/>
                </a:cxn>
                <a:cxn ang="0">
                  <a:pos x="16" y="1092"/>
                </a:cxn>
                <a:cxn ang="0">
                  <a:pos x="48" y="1234"/>
                </a:cxn>
                <a:cxn ang="0">
                  <a:pos x="102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8" y="1615"/>
                </a:cxn>
                <a:cxn ang="0">
                  <a:pos x="301" y="1661"/>
                </a:cxn>
                <a:cxn ang="0">
                  <a:pos x="339" y="1689"/>
                </a:cxn>
                <a:cxn ang="0">
                  <a:pos x="355" y="1701"/>
                </a:cxn>
                <a:cxn ang="0">
                  <a:pos x="366" y="1695"/>
                </a:cxn>
                <a:cxn ang="0">
                  <a:pos x="371" y="1689"/>
                </a:cxn>
                <a:cxn ang="0">
                  <a:pos x="371" y="1684"/>
                </a:cxn>
              </a:cxnLst>
              <a:rect l="0" t="0" r="r" b="b"/>
              <a:pathLst>
                <a:path w="371" h="1701">
                  <a:moveTo>
                    <a:pt x="371" y="1684"/>
                  </a:moveTo>
                  <a:lnTo>
                    <a:pt x="371" y="1678"/>
                  </a:lnTo>
                  <a:lnTo>
                    <a:pt x="360" y="1667"/>
                  </a:lnTo>
                  <a:lnTo>
                    <a:pt x="355" y="1655"/>
                  </a:lnTo>
                  <a:lnTo>
                    <a:pt x="344" y="1644"/>
                  </a:lnTo>
                  <a:lnTo>
                    <a:pt x="253" y="1530"/>
                  </a:lnTo>
                  <a:lnTo>
                    <a:pt x="188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1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5" y="415"/>
                  </a:lnTo>
                  <a:lnTo>
                    <a:pt x="193" y="284"/>
                  </a:lnTo>
                  <a:lnTo>
                    <a:pt x="263" y="159"/>
                  </a:lnTo>
                  <a:lnTo>
                    <a:pt x="350" y="45"/>
                  </a:lnTo>
                  <a:lnTo>
                    <a:pt x="371" y="23"/>
                  </a:lnTo>
                  <a:lnTo>
                    <a:pt x="371" y="6"/>
                  </a:lnTo>
                  <a:lnTo>
                    <a:pt x="366" y="0"/>
                  </a:lnTo>
                  <a:lnTo>
                    <a:pt x="355" y="0"/>
                  </a:lnTo>
                  <a:lnTo>
                    <a:pt x="339" y="11"/>
                  </a:lnTo>
                  <a:lnTo>
                    <a:pt x="301" y="40"/>
                  </a:lnTo>
                  <a:lnTo>
                    <a:pt x="258" y="85"/>
                  </a:lnTo>
                  <a:lnTo>
                    <a:pt x="204" y="148"/>
                  </a:lnTo>
                  <a:lnTo>
                    <a:pt x="150" y="233"/>
                  </a:lnTo>
                  <a:lnTo>
                    <a:pt x="97" y="330"/>
                  </a:lnTo>
                  <a:lnTo>
                    <a:pt x="37" y="518"/>
                  </a:lnTo>
                  <a:lnTo>
                    <a:pt x="5" y="694"/>
                  </a:lnTo>
                  <a:lnTo>
                    <a:pt x="0" y="847"/>
                  </a:lnTo>
                  <a:lnTo>
                    <a:pt x="5" y="961"/>
                  </a:lnTo>
                  <a:lnTo>
                    <a:pt x="16" y="1092"/>
                  </a:lnTo>
                  <a:lnTo>
                    <a:pt x="48" y="1234"/>
                  </a:lnTo>
                  <a:lnTo>
                    <a:pt x="102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8" y="1615"/>
                  </a:lnTo>
                  <a:lnTo>
                    <a:pt x="301" y="1661"/>
                  </a:lnTo>
                  <a:lnTo>
                    <a:pt x="339" y="1689"/>
                  </a:lnTo>
                  <a:lnTo>
                    <a:pt x="355" y="1701"/>
                  </a:lnTo>
                  <a:lnTo>
                    <a:pt x="366" y="1695"/>
                  </a:lnTo>
                  <a:lnTo>
                    <a:pt x="371" y="1689"/>
                  </a:lnTo>
                  <a:lnTo>
                    <a:pt x="371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2" name="Freeform 436"/>
            <p:cNvSpPr>
              <a:spLocks/>
            </p:cNvSpPr>
            <p:nvPr/>
          </p:nvSpPr>
          <p:spPr bwMode="auto">
            <a:xfrm>
              <a:off x="2870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1" y="740"/>
                </a:cxn>
                <a:cxn ang="0">
                  <a:pos x="97" y="762"/>
                </a:cxn>
                <a:cxn ang="0">
                  <a:pos x="135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1" y="80"/>
                </a:cxn>
                <a:cxn ang="0">
                  <a:pos x="560" y="34"/>
                </a:cxn>
                <a:cxn ang="0">
                  <a:pos x="624" y="63"/>
                </a:cxn>
                <a:cxn ang="0">
                  <a:pos x="646" y="120"/>
                </a:cxn>
                <a:cxn ang="0">
                  <a:pos x="641" y="216"/>
                </a:cxn>
                <a:cxn ang="0">
                  <a:pos x="581" y="438"/>
                </a:cxn>
                <a:cxn ang="0">
                  <a:pos x="544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70" y="717"/>
                </a:cxn>
                <a:cxn ang="0">
                  <a:pos x="834" y="615"/>
                </a:cxn>
                <a:cxn ang="0">
                  <a:pos x="867" y="529"/>
                </a:cxn>
                <a:cxn ang="0">
                  <a:pos x="867" y="495"/>
                </a:cxn>
                <a:cxn ang="0">
                  <a:pos x="856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6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3" y="495"/>
                </a:cxn>
                <a:cxn ang="0">
                  <a:pos x="727" y="330"/>
                </a:cxn>
                <a:cxn ang="0">
                  <a:pos x="754" y="182"/>
                </a:cxn>
                <a:cxn ang="0">
                  <a:pos x="700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1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8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5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1" y="700"/>
                  </a:lnTo>
                  <a:lnTo>
                    <a:pt x="81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5" y="768"/>
                  </a:lnTo>
                  <a:lnTo>
                    <a:pt x="151" y="762"/>
                  </a:lnTo>
                  <a:lnTo>
                    <a:pt x="167" y="751"/>
                  </a:lnTo>
                  <a:lnTo>
                    <a:pt x="178" y="740"/>
                  </a:lnTo>
                  <a:lnTo>
                    <a:pt x="199" y="671"/>
                  </a:lnTo>
                  <a:lnTo>
                    <a:pt x="205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1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8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1" y="80"/>
                  </a:lnTo>
                  <a:lnTo>
                    <a:pt x="490" y="51"/>
                  </a:lnTo>
                  <a:lnTo>
                    <a:pt x="560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1" y="91"/>
                  </a:lnTo>
                  <a:lnTo>
                    <a:pt x="646" y="120"/>
                  </a:lnTo>
                  <a:lnTo>
                    <a:pt x="646" y="154"/>
                  </a:lnTo>
                  <a:lnTo>
                    <a:pt x="641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60" y="506"/>
                  </a:lnTo>
                  <a:lnTo>
                    <a:pt x="544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70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6" y="563"/>
                  </a:lnTo>
                  <a:lnTo>
                    <a:pt x="867" y="529"/>
                  </a:lnTo>
                  <a:lnTo>
                    <a:pt x="872" y="506"/>
                  </a:lnTo>
                  <a:lnTo>
                    <a:pt x="867" y="495"/>
                  </a:lnTo>
                  <a:lnTo>
                    <a:pt x="861" y="495"/>
                  </a:lnTo>
                  <a:lnTo>
                    <a:pt x="856" y="489"/>
                  </a:lnTo>
                  <a:lnTo>
                    <a:pt x="840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3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6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3" y="495"/>
                  </a:lnTo>
                  <a:lnTo>
                    <a:pt x="700" y="415"/>
                  </a:lnTo>
                  <a:lnTo>
                    <a:pt x="727" y="330"/>
                  </a:lnTo>
                  <a:lnTo>
                    <a:pt x="743" y="251"/>
                  </a:lnTo>
                  <a:lnTo>
                    <a:pt x="754" y="182"/>
                  </a:lnTo>
                  <a:lnTo>
                    <a:pt x="737" y="103"/>
                  </a:lnTo>
                  <a:lnTo>
                    <a:pt x="700" y="46"/>
                  </a:lnTo>
                  <a:lnTo>
                    <a:pt x="646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8" y="148"/>
                  </a:lnTo>
                  <a:lnTo>
                    <a:pt x="301" y="86"/>
                  </a:lnTo>
                  <a:lnTo>
                    <a:pt x="264" y="40"/>
                  </a:lnTo>
                  <a:lnTo>
                    <a:pt x="221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1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8" y="268"/>
                  </a:lnTo>
                  <a:lnTo>
                    <a:pt x="38" y="256"/>
                  </a:lnTo>
                  <a:lnTo>
                    <a:pt x="43" y="239"/>
                  </a:lnTo>
                  <a:lnTo>
                    <a:pt x="65" y="160"/>
                  </a:lnTo>
                  <a:lnTo>
                    <a:pt x="91" y="91"/>
                  </a:lnTo>
                  <a:lnTo>
                    <a:pt x="124" y="51"/>
                  </a:lnTo>
                  <a:lnTo>
                    <a:pt x="161" y="34"/>
                  </a:lnTo>
                  <a:lnTo>
                    <a:pt x="178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5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5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3" name="Freeform 437"/>
            <p:cNvSpPr>
              <a:spLocks/>
            </p:cNvSpPr>
            <p:nvPr/>
          </p:nvSpPr>
          <p:spPr bwMode="auto">
            <a:xfrm>
              <a:off x="3877" y="3404"/>
              <a:ext cx="371" cy="1701"/>
            </a:xfrm>
            <a:custGeom>
              <a:avLst/>
              <a:gdLst/>
              <a:ahLst/>
              <a:cxnLst>
                <a:cxn ang="0">
                  <a:pos x="371" y="847"/>
                </a:cxn>
                <a:cxn ang="0">
                  <a:pos x="366" y="739"/>
                </a:cxn>
                <a:cxn ang="0">
                  <a:pos x="355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15" y="222"/>
                </a:cxn>
                <a:cxn ang="0">
                  <a:pos x="161" y="142"/>
                </a:cxn>
                <a:cxn ang="0">
                  <a:pos x="113" y="80"/>
                </a:cxn>
                <a:cxn ang="0">
                  <a:pos x="64" y="34"/>
                </a:cxn>
                <a:cxn ang="0">
                  <a:pos x="32" y="6"/>
                </a:cxn>
                <a:cxn ang="0">
                  <a:pos x="16" y="0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0" y="23"/>
                </a:cxn>
                <a:cxn ang="0">
                  <a:pos x="32" y="57"/>
                </a:cxn>
                <a:cxn ang="0">
                  <a:pos x="118" y="171"/>
                </a:cxn>
                <a:cxn ang="0">
                  <a:pos x="188" y="307"/>
                </a:cxn>
                <a:cxn ang="0">
                  <a:pos x="236" y="466"/>
                </a:cxn>
                <a:cxn ang="0">
                  <a:pos x="269" y="648"/>
                </a:cxn>
                <a:cxn ang="0">
                  <a:pos x="279" y="847"/>
                </a:cxn>
                <a:cxn ang="0">
                  <a:pos x="274" y="995"/>
                </a:cxn>
                <a:cxn ang="0">
                  <a:pos x="258" y="1138"/>
                </a:cxn>
                <a:cxn ang="0">
                  <a:pos x="226" y="1280"/>
                </a:cxn>
                <a:cxn ang="0">
                  <a:pos x="177" y="1416"/>
                </a:cxn>
                <a:cxn ang="0">
                  <a:pos x="107" y="1541"/>
                </a:cxn>
                <a:cxn ang="0">
                  <a:pos x="21" y="1655"/>
                </a:cxn>
                <a:cxn ang="0">
                  <a:pos x="0" y="1678"/>
                </a:cxn>
                <a:cxn ang="0">
                  <a:pos x="0" y="1689"/>
                </a:cxn>
                <a:cxn ang="0">
                  <a:pos x="5" y="1695"/>
                </a:cxn>
                <a:cxn ang="0">
                  <a:pos x="16" y="1701"/>
                </a:cxn>
                <a:cxn ang="0">
                  <a:pos x="32" y="1689"/>
                </a:cxn>
                <a:cxn ang="0">
                  <a:pos x="70" y="1661"/>
                </a:cxn>
                <a:cxn ang="0">
                  <a:pos x="113" y="1615"/>
                </a:cxn>
                <a:cxn ang="0">
                  <a:pos x="166" y="1547"/>
                </a:cxn>
                <a:cxn ang="0">
                  <a:pos x="220" y="1467"/>
                </a:cxn>
                <a:cxn ang="0">
                  <a:pos x="274" y="1365"/>
                </a:cxn>
                <a:cxn ang="0">
                  <a:pos x="333" y="1183"/>
                </a:cxn>
                <a:cxn ang="0">
                  <a:pos x="366" y="1007"/>
                </a:cxn>
                <a:cxn ang="0">
                  <a:pos x="371" y="847"/>
                </a:cxn>
              </a:cxnLst>
              <a:rect l="0" t="0" r="r" b="b"/>
              <a:pathLst>
                <a:path w="371" h="1701">
                  <a:moveTo>
                    <a:pt x="371" y="847"/>
                  </a:moveTo>
                  <a:lnTo>
                    <a:pt x="366" y="739"/>
                  </a:lnTo>
                  <a:lnTo>
                    <a:pt x="355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15" y="222"/>
                  </a:lnTo>
                  <a:lnTo>
                    <a:pt x="161" y="142"/>
                  </a:lnTo>
                  <a:lnTo>
                    <a:pt x="113" y="80"/>
                  </a:lnTo>
                  <a:lnTo>
                    <a:pt x="64" y="34"/>
                  </a:lnTo>
                  <a:lnTo>
                    <a:pt x="32" y="6"/>
                  </a:lnTo>
                  <a:lnTo>
                    <a:pt x="16" y="0"/>
                  </a:lnTo>
                  <a:lnTo>
                    <a:pt x="5" y="0"/>
                  </a:lnTo>
                  <a:lnTo>
                    <a:pt x="0" y="6"/>
                  </a:lnTo>
                  <a:lnTo>
                    <a:pt x="0" y="23"/>
                  </a:lnTo>
                  <a:lnTo>
                    <a:pt x="32" y="57"/>
                  </a:lnTo>
                  <a:lnTo>
                    <a:pt x="118" y="171"/>
                  </a:lnTo>
                  <a:lnTo>
                    <a:pt x="188" y="307"/>
                  </a:lnTo>
                  <a:lnTo>
                    <a:pt x="236" y="466"/>
                  </a:lnTo>
                  <a:lnTo>
                    <a:pt x="269" y="648"/>
                  </a:lnTo>
                  <a:lnTo>
                    <a:pt x="279" y="847"/>
                  </a:lnTo>
                  <a:lnTo>
                    <a:pt x="274" y="995"/>
                  </a:lnTo>
                  <a:lnTo>
                    <a:pt x="258" y="1138"/>
                  </a:lnTo>
                  <a:lnTo>
                    <a:pt x="226" y="1280"/>
                  </a:lnTo>
                  <a:lnTo>
                    <a:pt x="177" y="1416"/>
                  </a:lnTo>
                  <a:lnTo>
                    <a:pt x="107" y="1541"/>
                  </a:lnTo>
                  <a:lnTo>
                    <a:pt x="21" y="1655"/>
                  </a:lnTo>
                  <a:lnTo>
                    <a:pt x="0" y="1678"/>
                  </a:lnTo>
                  <a:lnTo>
                    <a:pt x="0" y="1689"/>
                  </a:lnTo>
                  <a:lnTo>
                    <a:pt x="5" y="1695"/>
                  </a:lnTo>
                  <a:lnTo>
                    <a:pt x="16" y="1701"/>
                  </a:lnTo>
                  <a:lnTo>
                    <a:pt x="32" y="1689"/>
                  </a:lnTo>
                  <a:lnTo>
                    <a:pt x="70" y="1661"/>
                  </a:lnTo>
                  <a:lnTo>
                    <a:pt x="113" y="1615"/>
                  </a:lnTo>
                  <a:lnTo>
                    <a:pt x="166" y="1547"/>
                  </a:lnTo>
                  <a:lnTo>
                    <a:pt x="220" y="1467"/>
                  </a:lnTo>
                  <a:lnTo>
                    <a:pt x="274" y="1365"/>
                  </a:lnTo>
                  <a:lnTo>
                    <a:pt x="333" y="1183"/>
                  </a:lnTo>
                  <a:lnTo>
                    <a:pt x="366" y="1007"/>
                  </a:lnTo>
                  <a:lnTo>
                    <a:pt x="371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4" name="Freeform 438"/>
            <p:cNvSpPr>
              <a:spLocks noEditPoints="1"/>
            </p:cNvSpPr>
            <p:nvPr/>
          </p:nvSpPr>
          <p:spPr bwMode="auto">
            <a:xfrm>
              <a:off x="4948" y="4052"/>
              <a:ext cx="1065" cy="399"/>
            </a:xfrm>
            <a:custGeom>
              <a:avLst/>
              <a:gdLst/>
              <a:ahLst/>
              <a:cxnLst>
                <a:cxn ang="0">
                  <a:pos x="1012" y="69"/>
                </a:cxn>
                <a:cxn ang="0">
                  <a:pos x="1039" y="69"/>
                </a:cxn>
                <a:cxn ang="0">
                  <a:pos x="1060" y="57"/>
                </a:cxn>
                <a:cxn ang="0">
                  <a:pos x="1065" y="52"/>
                </a:cxn>
                <a:cxn ang="0">
                  <a:pos x="1065" y="23"/>
                </a:cxn>
                <a:cxn ang="0">
                  <a:pos x="1060" y="12"/>
                </a:cxn>
                <a:cxn ang="0">
                  <a:pos x="1049" y="6"/>
                </a:cxn>
                <a:cxn ang="0">
                  <a:pos x="1039" y="6"/>
                </a:cxn>
                <a:cxn ang="0">
                  <a:pos x="1028" y="0"/>
                </a:cxn>
                <a:cxn ang="0">
                  <a:pos x="27" y="0"/>
                </a:cxn>
                <a:cxn ang="0">
                  <a:pos x="5" y="12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5" y="57"/>
                </a:cxn>
                <a:cxn ang="0">
                  <a:pos x="10" y="63"/>
                </a:cxn>
                <a:cxn ang="0">
                  <a:pos x="21" y="69"/>
                </a:cxn>
                <a:cxn ang="0">
                  <a:pos x="54" y="69"/>
                </a:cxn>
                <a:cxn ang="0">
                  <a:pos x="1012" y="69"/>
                </a:cxn>
                <a:cxn ang="0">
                  <a:pos x="1017" y="399"/>
                </a:cxn>
                <a:cxn ang="0">
                  <a:pos x="1039" y="399"/>
                </a:cxn>
                <a:cxn ang="0">
                  <a:pos x="1060" y="387"/>
                </a:cxn>
                <a:cxn ang="0">
                  <a:pos x="1065" y="381"/>
                </a:cxn>
                <a:cxn ang="0">
                  <a:pos x="1065" y="353"/>
                </a:cxn>
                <a:cxn ang="0">
                  <a:pos x="1060" y="342"/>
                </a:cxn>
                <a:cxn ang="0">
                  <a:pos x="1049" y="336"/>
                </a:cxn>
                <a:cxn ang="0">
                  <a:pos x="1039" y="336"/>
                </a:cxn>
                <a:cxn ang="0">
                  <a:pos x="1028" y="330"/>
                </a:cxn>
                <a:cxn ang="0">
                  <a:pos x="27" y="330"/>
                </a:cxn>
                <a:cxn ang="0">
                  <a:pos x="5" y="342"/>
                </a:cxn>
                <a:cxn ang="0">
                  <a:pos x="0" y="353"/>
                </a:cxn>
                <a:cxn ang="0">
                  <a:pos x="0" y="376"/>
                </a:cxn>
                <a:cxn ang="0">
                  <a:pos x="5" y="387"/>
                </a:cxn>
                <a:cxn ang="0">
                  <a:pos x="10" y="393"/>
                </a:cxn>
                <a:cxn ang="0">
                  <a:pos x="21" y="399"/>
                </a:cxn>
                <a:cxn ang="0">
                  <a:pos x="54" y="399"/>
                </a:cxn>
                <a:cxn ang="0">
                  <a:pos x="1017" y="399"/>
                </a:cxn>
              </a:cxnLst>
              <a:rect l="0" t="0" r="r" b="b"/>
              <a:pathLst>
                <a:path w="1065" h="399">
                  <a:moveTo>
                    <a:pt x="1012" y="69"/>
                  </a:moveTo>
                  <a:lnTo>
                    <a:pt x="1039" y="69"/>
                  </a:lnTo>
                  <a:lnTo>
                    <a:pt x="1060" y="57"/>
                  </a:lnTo>
                  <a:lnTo>
                    <a:pt x="1065" y="52"/>
                  </a:lnTo>
                  <a:lnTo>
                    <a:pt x="1065" y="23"/>
                  </a:lnTo>
                  <a:lnTo>
                    <a:pt x="1060" y="12"/>
                  </a:lnTo>
                  <a:lnTo>
                    <a:pt x="1049" y="6"/>
                  </a:lnTo>
                  <a:lnTo>
                    <a:pt x="1039" y="6"/>
                  </a:lnTo>
                  <a:lnTo>
                    <a:pt x="1028" y="0"/>
                  </a:lnTo>
                  <a:lnTo>
                    <a:pt x="27" y="0"/>
                  </a:lnTo>
                  <a:lnTo>
                    <a:pt x="5" y="12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5" y="57"/>
                  </a:lnTo>
                  <a:lnTo>
                    <a:pt x="10" y="63"/>
                  </a:lnTo>
                  <a:lnTo>
                    <a:pt x="21" y="69"/>
                  </a:lnTo>
                  <a:lnTo>
                    <a:pt x="54" y="69"/>
                  </a:lnTo>
                  <a:lnTo>
                    <a:pt x="1012" y="69"/>
                  </a:lnTo>
                  <a:close/>
                  <a:moveTo>
                    <a:pt x="1017" y="399"/>
                  </a:moveTo>
                  <a:lnTo>
                    <a:pt x="1039" y="399"/>
                  </a:lnTo>
                  <a:lnTo>
                    <a:pt x="1060" y="387"/>
                  </a:lnTo>
                  <a:lnTo>
                    <a:pt x="1065" y="381"/>
                  </a:lnTo>
                  <a:lnTo>
                    <a:pt x="1065" y="353"/>
                  </a:lnTo>
                  <a:lnTo>
                    <a:pt x="1060" y="342"/>
                  </a:lnTo>
                  <a:lnTo>
                    <a:pt x="1049" y="336"/>
                  </a:lnTo>
                  <a:lnTo>
                    <a:pt x="1039" y="336"/>
                  </a:lnTo>
                  <a:lnTo>
                    <a:pt x="1028" y="330"/>
                  </a:lnTo>
                  <a:lnTo>
                    <a:pt x="27" y="330"/>
                  </a:lnTo>
                  <a:lnTo>
                    <a:pt x="5" y="342"/>
                  </a:lnTo>
                  <a:lnTo>
                    <a:pt x="0" y="353"/>
                  </a:lnTo>
                  <a:lnTo>
                    <a:pt x="0" y="376"/>
                  </a:lnTo>
                  <a:lnTo>
                    <a:pt x="5" y="387"/>
                  </a:lnTo>
                  <a:lnTo>
                    <a:pt x="10" y="393"/>
                  </a:lnTo>
                  <a:lnTo>
                    <a:pt x="21" y="399"/>
                  </a:lnTo>
                  <a:lnTo>
                    <a:pt x="54" y="399"/>
                  </a:lnTo>
                  <a:lnTo>
                    <a:pt x="1017" y="39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5" name="Freeform 439"/>
            <p:cNvSpPr>
              <a:spLocks/>
            </p:cNvSpPr>
            <p:nvPr/>
          </p:nvSpPr>
          <p:spPr bwMode="auto">
            <a:xfrm>
              <a:off x="6643" y="3529"/>
              <a:ext cx="689" cy="1189"/>
            </a:xfrm>
            <a:custGeom>
              <a:avLst/>
              <a:gdLst/>
              <a:ahLst/>
              <a:cxnLst>
                <a:cxn ang="0">
                  <a:pos x="673" y="114"/>
                </a:cxn>
                <a:cxn ang="0">
                  <a:pos x="678" y="102"/>
                </a:cxn>
                <a:cxn ang="0">
                  <a:pos x="684" y="97"/>
                </a:cxn>
                <a:cxn ang="0">
                  <a:pos x="689" y="85"/>
                </a:cxn>
                <a:cxn ang="0">
                  <a:pos x="689" y="57"/>
                </a:cxn>
                <a:cxn ang="0">
                  <a:pos x="296" y="57"/>
                </a:cxn>
                <a:cxn ang="0">
                  <a:pos x="216" y="51"/>
                </a:cxn>
                <a:cxn ang="0">
                  <a:pos x="156" y="46"/>
                </a:cxn>
                <a:cxn ang="0">
                  <a:pos x="124" y="40"/>
                </a:cxn>
                <a:cxn ang="0">
                  <a:pos x="103" y="29"/>
                </a:cxn>
                <a:cxn ang="0">
                  <a:pos x="97" y="17"/>
                </a:cxn>
                <a:cxn ang="0">
                  <a:pos x="92" y="0"/>
                </a:cxn>
                <a:cxn ang="0">
                  <a:pos x="54" y="0"/>
                </a:cxn>
                <a:cxn ang="0">
                  <a:pos x="0" y="353"/>
                </a:cxn>
                <a:cxn ang="0">
                  <a:pos x="38" y="353"/>
                </a:cxn>
                <a:cxn ang="0">
                  <a:pos x="43" y="319"/>
                </a:cxn>
                <a:cxn ang="0">
                  <a:pos x="54" y="273"/>
                </a:cxn>
                <a:cxn ang="0">
                  <a:pos x="65" y="222"/>
                </a:cxn>
                <a:cxn ang="0">
                  <a:pos x="81" y="193"/>
                </a:cxn>
                <a:cxn ang="0">
                  <a:pos x="97" y="188"/>
                </a:cxn>
                <a:cxn ang="0">
                  <a:pos x="571" y="188"/>
                </a:cxn>
                <a:cxn ang="0">
                  <a:pos x="555" y="205"/>
                </a:cxn>
                <a:cxn ang="0">
                  <a:pos x="533" y="239"/>
                </a:cxn>
                <a:cxn ang="0">
                  <a:pos x="501" y="284"/>
                </a:cxn>
                <a:cxn ang="0">
                  <a:pos x="469" y="336"/>
                </a:cxn>
                <a:cxn ang="0">
                  <a:pos x="436" y="381"/>
                </a:cxn>
                <a:cxn ang="0">
                  <a:pos x="409" y="421"/>
                </a:cxn>
                <a:cxn ang="0">
                  <a:pos x="388" y="455"/>
                </a:cxn>
                <a:cxn ang="0">
                  <a:pos x="296" y="626"/>
                </a:cxn>
                <a:cxn ang="0">
                  <a:pos x="237" y="796"/>
                </a:cxn>
                <a:cxn ang="0">
                  <a:pos x="205" y="950"/>
                </a:cxn>
                <a:cxn ang="0">
                  <a:pos x="194" y="1092"/>
                </a:cxn>
                <a:cxn ang="0">
                  <a:pos x="194" y="1109"/>
                </a:cxn>
                <a:cxn ang="0">
                  <a:pos x="199" y="1132"/>
                </a:cxn>
                <a:cxn ang="0">
                  <a:pos x="210" y="1160"/>
                </a:cxn>
                <a:cxn ang="0">
                  <a:pos x="232" y="1178"/>
                </a:cxn>
                <a:cxn ang="0">
                  <a:pos x="264" y="1189"/>
                </a:cxn>
                <a:cxn ang="0">
                  <a:pos x="302" y="1178"/>
                </a:cxn>
                <a:cxn ang="0">
                  <a:pos x="323" y="1160"/>
                </a:cxn>
                <a:cxn ang="0">
                  <a:pos x="334" y="1132"/>
                </a:cxn>
                <a:cxn ang="0">
                  <a:pos x="339" y="1109"/>
                </a:cxn>
                <a:cxn ang="0">
                  <a:pos x="339" y="1007"/>
                </a:cxn>
                <a:cxn ang="0">
                  <a:pos x="345" y="865"/>
                </a:cxn>
                <a:cxn ang="0">
                  <a:pos x="356" y="728"/>
                </a:cxn>
                <a:cxn ang="0">
                  <a:pos x="366" y="683"/>
                </a:cxn>
                <a:cxn ang="0">
                  <a:pos x="382" y="609"/>
                </a:cxn>
                <a:cxn ang="0">
                  <a:pos x="415" y="523"/>
                </a:cxn>
                <a:cxn ang="0">
                  <a:pos x="458" y="438"/>
                </a:cxn>
                <a:cxn ang="0">
                  <a:pos x="673" y="114"/>
                </a:cxn>
              </a:cxnLst>
              <a:rect l="0" t="0" r="r" b="b"/>
              <a:pathLst>
                <a:path w="689" h="1189">
                  <a:moveTo>
                    <a:pt x="673" y="114"/>
                  </a:moveTo>
                  <a:lnTo>
                    <a:pt x="678" y="102"/>
                  </a:lnTo>
                  <a:lnTo>
                    <a:pt x="684" y="97"/>
                  </a:lnTo>
                  <a:lnTo>
                    <a:pt x="689" y="85"/>
                  </a:lnTo>
                  <a:lnTo>
                    <a:pt x="689" y="57"/>
                  </a:lnTo>
                  <a:lnTo>
                    <a:pt x="296" y="57"/>
                  </a:lnTo>
                  <a:lnTo>
                    <a:pt x="216" y="51"/>
                  </a:lnTo>
                  <a:lnTo>
                    <a:pt x="156" y="46"/>
                  </a:lnTo>
                  <a:lnTo>
                    <a:pt x="124" y="40"/>
                  </a:lnTo>
                  <a:lnTo>
                    <a:pt x="103" y="29"/>
                  </a:lnTo>
                  <a:lnTo>
                    <a:pt x="97" y="17"/>
                  </a:lnTo>
                  <a:lnTo>
                    <a:pt x="92" y="0"/>
                  </a:lnTo>
                  <a:lnTo>
                    <a:pt x="54" y="0"/>
                  </a:lnTo>
                  <a:lnTo>
                    <a:pt x="0" y="353"/>
                  </a:lnTo>
                  <a:lnTo>
                    <a:pt x="38" y="353"/>
                  </a:lnTo>
                  <a:lnTo>
                    <a:pt x="43" y="319"/>
                  </a:lnTo>
                  <a:lnTo>
                    <a:pt x="54" y="273"/>
                  </a:lnTo>
                  <a:lnTo>
                    <a:pt x="65" y="222"/>
                  </a:lnTo>
                  <a:lnTo>
                    <a:pt x="81" y="193"/>
                  </a:lnTo>
                  <a:lnTo>
                    <a:pt x="97" y="188"/>
                  </a:lnTo>
                  <a:lnTo>
                    <a:pt x="571" y="188"/>
                  </a:lnTo>
                  <a:lnTo>
                    <a:pt x="555" y="205"/>
                  </a:lnTo>
                  <a:lnTo>
                    <a:pt x="533" y="239"/>
                  </a:lnTo>
                  <a:lnTo>
                    <a:pt x="501" y="284"/>
                  </a:lnTo>
                  <a:lnTo>
                    <a:pt x="469" y="336"/>
                  </a:lnTo>
                  <a:lnTo>
                    <a:pt x="436" y="381"/>
                  </a:lnTo>
                  <a:lnTo>
                    <a:pt x="409" y="421"/>
                  </a:lnTo>
                  <a:lnTo>
                    <a:pt x="388" y="455"/>
                  </a:lnTo>
                  <a:lnTo>
                    <a:pt x="296" y="626"/>
                  </a:lnTo>
                  <a:lnTo>
                    <a:pt x="237" y="796"/>
                  </a:lnTo>
                  <a:lnTo>
                    <a:pt x="205" y="950"/>
                  </a:lnTo>
                  <a:lnTo>
                    <a:pt x="194" y="1092"/>
                  </a:lnTo>
                  <a:lnTo>
                    <a:pt x="194" y="1109"/>
                  </a:lnTo>
                  <a:lnTo>
                    <a:pt x="199" y="1132"/>
                  </a:lnTo>
                  <a:lnTo>
                    <a:pt x="210" y="1160"/>
                  </a:lnTo>
                  <a:lnTo>
                    <a:pt x="232" y="1178"/>
                  </a:lnTo>
                  <a:lnTo>
                    <a:pt x="264" y="1189"/>
                  </a:lnTo>
                  <a:lnTo>
                    <a:pt x="302" y="1178"/>
                  </a:lnTo>
                  <a:lnTo>
                    <a:pt x="323" y="1160"/>
                  </a:lnTo>
                  <a:lnTo>
                    <a:pt x="334" y="1132"/>
                  </a:lnTo>
                  <a:lnTo>
                    <a:pt x="339" y="1109"/>
                  </a:lnTo>
                  <a:lnTo>
                    <a:pt x="339" y="1007"/>
                  </a:lnTo>
                  <a:lnTo>
                    <a:pt x="345" y="865"/>
                  </a:lnTo>
                  <a:lnTo>
                    <a:pt x="356" y="728"/>
                  </a:lnTo>
                  <a:lnTo>
                    <a:pt x="366" y="683"/>
                  </a:lnTo>
                  <a:lnTo>
                    <a:pt x="382" y="609"/>
                  </a:lnTo>
                  <a:lnTo>
                    <a:pt x="415" y="523"/>
                  </a:lnTo>
                  <a:lnTo>
                    <a:pt x="458" y="438"/>
                  </a:lnTo>
                  <a:lnTo>
                    <a:pt x="673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6" name="Freeform 440"/>
            <p:cNvSpPr>
              <a:spLocks/>
            </p:cNvSpPr>
            <p:nvPr/>
          </p:nvSpPr>
          <p:spPr bwMode="auto">
            <a:xfrm>
              <a:off x="7391" y="3529"/>
              <a:ext cx="1093" cy="1149"/>
            </a:xfrm>
            <a:custGeom>
              <a:avLst/>
              <a:gdLst/>
              <a:ahLst/>
              <a:cxnLst>
                <a:cxn ang="0">
                  <a:pos x="663" y="74"/>
                </a:cxn>
                <a:cxn ang="0">
                  <a:pos x="679" y="57"/>
                </a:cxn>
                <a:cxn ang="0">
                  <a:pos x="711" y="51"/>
                </a:cxn>
                <a:cxn ang="0">
                  <a:pos x="921" y="57"/>
                </a:cxn>
                <a:cxn ang="0">
                  <a:pos x="996" y="97"/>
                </a:cxn>
                <a:cxn ang="0">
                  <a:pos x="1023" y="188"/>
                </a:cxn>
                <a:cxn ang="0">
                  <a:pos x="1018" y="279"/>
                </a:cxn>
                <a:cxn ang="0">
                  <a:pos x="1007" y="330"/>
                </a:cxn>
                <a:cxn ang="0">
                  <a:pos x="1018" y="381"/>
                </a:cxn>
                <a:cxn ang="0">
                  <a:pos x="1045" y="358"/>
                </a:cxn>
                <a:cxn ang="0">
                  <a:pos x="1093" y="46"/>
                </a:cxn>
                <a:cxn ang="0">
                  <a:pos x="1088" y="0"/>
                </a:cxn>
                <a:cxn ang="0">
                  <a:pos x="119" y="6"/>
                </a:cxn>
                <a:cxn ang="0">
                  <a:pos x="108" y="34"/>
                </a:cxn>
                <a:cxn ang="0">
                  <a:pos x="11" y="336"/>
                </a:cxn>
                <a:cxn ang="0">
                  <a:pos x="0" y="364"/>
                </a:cxn>
                <a:cxn ang="0">
                  <a:pos x="22" y="381"/>
                </a:cxn>
                <a:cxn ang="0">
                  <a:pos x="38" y="376"/>
                </a:cxn>
                <a:cxn ang="0">
                  <a:pos x="81" y="245"/>
                </a:cxn>
                <a:cxn ang="0">
                  <a:pos x="157" y="120"/>
                </a:cxn>
                <a:cxn ang="0">
                  <a:pos x="253" y="63"/>
                </a:cxn>
                <a:cxn ang="0">
                  <a:pos x="512" y="51"/>
                </a:cxn>
                <a:cxn ang="0">
                  <a:pos x="523" y="91"/>
                </a:cxn>
                <a:cxn ang="0">
                  <a:pos x="517" y="108"/>
                </a:cxn>
                <a:cxn ang="0">
                  <a:pos x="296" y="1041"/>
                </a:cxn>
                <a:cxn ang="0">
                  <a:pos x="264" y="1081"/>
                </a:cxn>
                <a:cxn ang="0">
                  <a:pos x="183" y="1092"/>
                </a:cxn>
                <a:cxn ang="0">
                  <a:pos x="54" y="1098"/>
                </a:cxn>
                <a:cxn ang="0">
                  <a:pos x="44" y="1115"/>
                </a:cxn>
                <a:cxn ang="0">
                  <a:pos x="54" y="1149"/>
                </a:cxn>
                <a:cxn ang="0">
                  <a:pos x="200" y="1143"/>
                </a:cxn>
                <a:cxn ang="0">
                  <a:pos x="609" y="1149"/>
                </a:cxn>
                <a:cxn ang="0">
                  <a:pos x="636" y="1143"/>
                </a:cxn>
                <a:cxn ang="0">
                  <a:pos x="646" y="1104"/>
                </a:cxn>
                <a:cxn ang="0">
                  <a:pos x="539" y="1098"/>
                </a:cxn>
                <a:cxn ang="0">
                  <a:pos x="463" y="1087"/>
                </a:cxn>
                <a:cxn ang="0">
                  <a:pos x="436" y="1081"/>
                </a:cxn>
                <a:cxn ang="0">
                  <a:pos x="431" y="1035"/>
                </a:cxn>
                <a:cxn ang="0">
                  <a:pos x="652" y="120"/>
                </a:cxn>
              </a:cxnLst>
              <a:rect l="0" t="0" r="r" b="b"/>
              <a:pathLst>
                <a:path w="1093" h="1149">
                  <a:moveTo>
                    <a:pt x="652" y="120"/>
                  </a:moveTo>
                  <a:lnTo>
                    <a:pt x="663" y="74"/>
                  </a:lnTo>
                  <a:lnTo>
                    <a:pt x="668" y="63"/>
                  </a:lnTo>
                  <a:lnTo>
                    <a:pt x="679" y="57"/>
                  </a:lnTo>
                  <a:lnTo>
                    <a:pt x="684" y="57"/>
                  </a:lnTo>
                  <a:lnTo>
                    <a:pt x="711" y="51"/>
                  </a:lnTo>
                  <a:lnTo>
                    <a:pt x="862" y="51"/>
                  </a:lnTo>
                  <a:lnTo>
                    <a:pt x="921" y="57"/>
                  </a:lnTo>
                  <a:lnTo>
                    <a:pt x="964" y="68"/>
                  </a:lnTo>
                  <a:lnTo>
                    <a:pt x="996" y="97"/>
                  </a:lnTo>
                  <a:lnTo>
                    <a:pt x="1018" y="137"/>
                  </a:lnTo>
                  <a:lnTo>
                    <a:pt x="1023" y="188"/>
                  </a:lnTo>
                  <a:lnTo>
                    <a:pt x="1023" y="228"/>
                  </a:lnTo>
                  <a:lnTo>
                    <a:pt x="1018" y="279"/>
                  </a:lnTo>
                  <a:lnTo>
                    <a:pt x="1012" y="324"/>
                  </a:lnTo>
                  <a:lnTo>
                    <a:pt x="1007" y="330"/>
                  </a:lnTo>
                  <a:lnTo>
                    <a:pt x="1007" y="376"/>
                  </a:lnTo>
                  <a:lnTo>
                    <a:pt x="1018" y="381"/>
                  </a:lnTo>
                  <a:lnTo>
                    <a:pt x="1034" y="381"/>
                  </a:lnTo>
                  <a:lnTo>
                    <a:pt x="1045" y="358"/>
                  </a:lnTo>
                  <a:lnTo>
                    <a:pt x="1050" y="341"/>
                  </a:lnTo>
                  <a:lnTo>
                    <a:pt x="1093" y="46"/>
                  </a:lnTo>
                  <a:lnTo>
                    <a:pt x="1093" y="6"/>
                  </a:lnTo>
                  <a:lnTo>
                    <a:pt x="1088" y="0"/>
                  </a:lnTo>
                  <a:lnTo>
                    <a:pt x="130" y="0"/>
                  </a:lnTo>
                  <a:lnTo>
                    <a:pt x="119" y="6"/>
                  </a:lnTo>
                  <a:lnTo>
                    <a:pt x="113" y="17"/>
                  </a:lnTo>
                  <a:lnTo>
                    <a:pt x="108" y="34"/>
                  </a:lnTo>
                  <a:lnTo>
                    <a:pt x="11" y="330"/>
                  </a:lnTo>
                  <a:lnTo>
                    <a:pt x="11" y="336"/>
                  </a:lnTo>
                  <a:lnTo>
                    <a:pt x="0" y="358"/>
                  </a:lnTo>
                  <a:lnTo>
                    <a:pt x="0" y="364"/>
                  </a:lnTo>
                  <a:lnTo>
                    <a:pt x="11" y="376"/>
                  </a:lnTo>
                  <a:lnTo>
                    <a:pt x="22" y="381"/>
                  </a:lnTo>
                  <a:lnTo>
                    <a:pt x="33" y="381"/>
                  </a:lnTo>
                  <a:lnTo>
                    <a:pt x="38" y="376"/>
                  </a:lnTo>
                  <a:lnTo>
                    <a:pt x="44" y="364"/>
                  </a:lnTo>
                  <a:lnTo>
                    <a:pt x="81" y="245"/>
                  </a:lnTo>
                  <a:lnTo>
                    <a:pt x="119" y="171"/>
                  </a:lnTo>
                  <a:lnTo>
                    <a:pt x="157" y="120"/>
                  </a:lnTo>
                  <a:lnTo>
                    <a:pt x="200" y="85"/>
                  </a:lnTo>
                  <a:lnTo>
                    <a:pt x="253" y="63"/>
                  </a:lnTo>
                  <a:lnTo>
                    <a:pt x="323" y="51"/>
                  </a:lnTo>
                  <a:lnTo>
                    <a:pt x="512" y="51"/>
                  </a:lnTo>
                  <a:lnTo>
                    <a:pt x="523" y="63"/>
                  </a:lnTo>
                  <a:lnTo>
                    <a:pt x="523" y="91"/>
                  </a:lnTo>
                  <a:lnTo>
                    <a:pt x="517" y="102"/>
                  </a:lnTo>
                  <a:lnTo>
                    <a:pt x="517" y="108"/>
                  </a:lnTo>
                  <a:lnTo>
                    <a:pt x="302" y="1013"/>
                  </a:lnTo>
                  <a:lnTo>
                    <a:pt x="296" y="1041"/>
                  </a:lnTo>
                  <a:lnTo>
                    <a:pt x="286" y="1064"/>
                  </a:lnTo>
                  <a:lnTo>
                    <a:pt x="264" y="1081"/>
                  </a:lnTo>
                  <a:lnTo>
                    <a:pt x="232" y="1087"/>
                  </a:lnTo>
                  <a:lnTo>
                    <a:pt x="183" y="1092"/>
                  </a:lnTo>
                  <a:lnTo>
                    <a:pt x="108" y="1098"/>
                  </a:lnTo>
                  <a:lnTo>
                    <a:pt x="54" y="1098"/>
                  </a:lnTo>
                  <a:lnTo>
                    <a:pt x="49" y="1104"/>
                  </a:lnTo>
                  <a:lnTo>
                    <a:pt x="44" y="1115"/>
                  </a:lnTo>
                  <a:lnTo>
                    <a:pt x="44" y="1138"/>
                  </a:lnTo>
                  <a:lnTo>
                    <a:pt x="54" y="1149"/>
                  </a:lnTo>
                  <a:lnTo>
                    <a:pt x="70" y="1149"/>
                  </a:lnTo>
                  <a:lnTo>
                    <a:pt x="200" y="1143"/>
                  </a:lnTo>
                  <a:lnTo>
                    <a:pt x="469" y="1143"/>
                  </a:lnTo>
                  <a:lnTo>
                    <a:pt x="609" y="1149"/>
                  </a:lnTo>
                  <a:lnTo>
                    <a:pt x="625" y="1149"/>
                  </a:lnTo>
                  <a:lnTo>
                    <a:pt x="636" y="1143"/>
                  </a:lnTo>
                  <a:lnTo>
                    <a:pt x="646" y="1132"/>
                  </a:lnTo>
                  <a:lnTo>
                    <a:pt x="646" y="1104"/>
                  </a:lnTo>
                  <a:lnTo>
                    <a:pt x="641" y="1098"/>
                  </a:lnTo>
                  <a:lnTo>
                    <a:pt x="539" y="1098"/>
                  </a:lnTo>
                  <a:lnTo>
                    <a:pt x="490" y="1092"/>
                  </a:lnTo>
                  <a:lnTo>
                    <a:pt x="463" y="1087"/>
                  </a:lnTo>
                  <a:lnTo>
                    <a:pt x="447" y="1087"/>
                  </a:lnTo>
                  <a:lnTo>
                    <a:pt x="436" y="1081"/>
                  </a:lnTo>
                  <a:lnTo>
                    <a:pt x="431" y="1069"/>
                  </a:lnTo>
                  <a:lnTo>
                    <a:pt x="431" y="1035"/>
                  </a:lnTo>
                  <a:lnTo>
                    <a:pt x="436" y="1018"/>
                  </a:lnTo>
                  <a:lnTo>
                    <a:pt x="652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7" name="Freeform 441"/>
            <p:cNvSpPr>
              <a:spLocks/>
            </p:cNvSpPr>
            <p:nvPr/>
          </p:nvSpPr>
          <p:spPr bwMode="auto">
            <a:xfrm>
              <a:off x="8683" y="3404"/>
              <a:ext cx="372" cy="1701"/>
            </a:xfrm>
            <a:custGeom>
              <a:avLst/>
              <a:gdLst/>
              <a:ahLst/>
              <a:cxnLst>
                <a:cxn ang="0">
                  <a:pos x="372" y="1684"/>
                </a:cxn>
                <a:cxn ang="0">
                  <a:pos x="372" y="1678"/>
                </a:cxn>
                <a:cxn ang="0">
                  <a:pos x="361" y="1667"/>
                </a:cxn>
                <a:cxn ang="0">
                  <a:pos x="356" y="1655"/>
                </a:cxn>
                <a:cxn ang="0">
                  <a:pos x="345" y="1644"/>
                </a:cxn>
                <a:cxn ang="0">
                  <a:pos x="253" y="1530"/>
                </a:cxn>
                <a:cxn ang="0">
                  <a:pos x="189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2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6" y="415"/>
                </a:cxn>
                <a:cxn ang="0">
                  <a:pos x="194" y="284"/>
                </a:cxn>
                <a:cxn ang="0">
                  <a:pos x="264" y="159"/>
                </a:cxn>
                <a:cxn ang="0">
                  <a:pos x="350" y="45"/>
                </a:cxn>
                <a:cxn ang="0">
                  <a:pos x="372" y="23"/>
                </a:cxn>
                <a:cxn ang="0">
                  <a:pos x="372" y="6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39" y="11"/>
                </a:cxn>
                <a:cxn ang="0">
                  <a:pos x="302" y="40"/>
                </a:cxn>
                <a:cxn ang="0">
                  <a:pos x="259" y="85"/>
                </a:cxn>
                <a:cxn ang="0">
                  <a:pos x="205" y="148"/>
                </a:cxn>
                <a:cxn ang="0">
                  <a:pos x="151" y="233"/>
                </a:cxn>
                <a:cxn ang="0">
                  <a:pos x="97" y="330"/>
                </a:cxn>
                <a:cxn ang="0">
                  <a:pos x="38" y="518"/>
                </a:cxn>
                <a:cxn ang="0">
                  <a:pos x="6" y="694"/>
                </a:cxn>
                <a:cxn ang="0">
                  <a:pos x="0" y="847"/>
                </a:cxn>
                <a:cxn ang="0">
                  <a:pos x="6" y="961"/>
                </a:cxn>
                <a:cxn ang="0">
                  <a:pos x="16" y="1092"/>
                </a:cxn>
                <a:cxn ang="0">
                  <a:pos x="49" y="1234"/>
                </a:cxn>
                <a:cxn ang="0">
                  <a:pos x="103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9" y="1615"/>
                </a:cxn>
                <a:cxn ang="0">
                  <a:pos x="302" y="1661"/>
                </a:cxn>
                <a:cxn ang="0">
                  <a:pos x="339" y="1689"/>
                </a:cxn>
                <a:cxn ang="0">
                  <a:pos x="356" y="1701"/>
                </a:cxn>
                <a:cxn ang="0">
                  <a:pos x="366" y="1695"/>
                </a:cxn>
                <a:cxn ang="0">
                  <a:pos x="372" y="1689"/>
                </a:cxn>
                <a:cxn ang="0">
                  <a:pos x="372" y="1684"/>
                </a:cxn>
              </a:cxnLst>
              <a:rect l="0" t="0" r="r" b="b"/>
              <a:pathLst>
                <a:path w="372" h="1701">
                  <a:moveTo>
                    <a:pt x="372" y="1684"/>
                  </a:moveTo>
                  <a:lnTo>
                    <a:pt x="372" y="1678"/>
                  </a:lnTo>
                  <a:lnTo>
                    <a:pt x="361" y="1667"/>
                  </a:lnTo>
                  <a:lnTo>
                    <a:pt x="356" y="1655"/>
                  </a:lnTo>
                  <a:lnTo>
                    <a:pt x="345" y="1644"/>
                  </a:lnTo>
                  <a:lnTo>
                    <a:pt x="253" y="1530"/>
                  </a:lnTo>
                  <a:lnTo>
                    <a:pt x="189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2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6" y="415"/>
                  </a:lnTo>
                  <a:lnTo>
                    <a:pt x="194" y="284"/>
                  </a:lnTo>
                  <a:lnTo>
                    <a:pt x="264" y="159"/>
                  </a:lnTo>
                  <a:lnTo>
                    <a:pt x="350" y="45"/>
                  </a:lnTo>
                  <a:lnTo>
                    <a:pt x="372" y="23"/>
                  </a:lnTo>
                  <a:lnTo>
                    <a:pt x="372" y="6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39" y="11"/>
                  </a:lnTo>
                  <a:lnTo>
                    <a:pt x="302" y="40"/>
                  </a:lnTo>
                  <a:lnTo>
                    <a:pt x="259" y="85"/>
                  </a:lnTo>
                  <a:lnTo>
                    <a:pt x="205" y="148"/>
                  </a:lnTo>
                  <a:lnTo>
                    <a:pt x="151" y="233"/>
                  </a:lnTo>
                  <a:lnTo>
                    <a:pt x="97" y="330"/>
                  </a:lnTo>
                  <a:lnTo>
                    <a:pt x="38" y="518"/>
                  </a:lnTo>
                  <a:lnTo>
                    <a:pt x="6" y="694"/>
                  </a:lnTo>
                  <a:lnTo>
                    <a:pt x="0" y="847"/>
                  </a:lnTo>
                  <a:lnTo>
                    <a:pt x="6" y="961"/>
                  </a:lnTo>
                  <a:lnTo>
                    <a:pt x="16" y="1092"/>
                  </a:lnTo>
                  <a:lnTo>
                    <a:pt x="49" y="1234"/>
                  </a:lnTo>
                  <a:lnTo>
                    <a:pt x="103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9" y="1615"/>
                  </a:lnTo>
                  <a:lnTo>
                    <a:pt x="302" y="1661"/>
                  </a:lnTo>
                  <a:lnTo>
                    <a:pt x="339" y="1689"/>
                  </a:lnTo>
                  <a:lnTo>
                    <a:pt x="356" y="1701"/>
                  </a:lnTo>
                  <a:lnTo>
                    <a:pt x="366" y="1695"/>
                  </a:lnTo>
                  <a:lnTo>
                    <a:pt x="372" y="1689"/>
                  </a:lnTo>
                  <a:lnTo>
                    <a:pt x="372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8" name="Freeform 442"/>
            <p:cNvSpPr>
              <a:spLocks/>
            </p:cNvSpPr>
            <p:nvPr/>
          </p:nvSpPr>
          <p:spPr bwMode="auto">
            <a:xfrm>
              <a:off x="9195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0" y="740"/>
                </a:cxn>
                <a:cxn ang="0">
                  <a:pos x="97" y="762"/>
                </a:cxn>
                <a:cxn ang="0">
                  <a:pos x="134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0" y="80"/>
                </a:cxn>
                <a:cxn ang="0">
                  <a:pos x="559" y="34"/>
                </a:cxn>
                <a:cxn ang="0">
                  <a:pos x="624" y="63"/>
                </a:cxn>
                <a:cxn ang="0">
                  <a:pos x="645" y="120"/>
                </a:cxn>
                <a:cxn ang="0">
                  <a:pos x="640" y="216"/>
                </a:cxn>
                <a:cxn ang="0">
                  <a:pos x="581" y="438"/>
                </a:cxn>
                <a:cxn ang="0">
                  <a:pos x="543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69" y="717"/>
                </a:cxn>
                <a:cxn ang="0">
                  <a:pos x="834" y="615"/>
                </a:cxn>
                <a:cxn ang="0">
                  <a:pos x="866" y="529"/>
                </a:cxn>
                <a:cxn ang="0">
                  <a:pos x="866" y="495"/>
                </a:cxn>
                <a:cxn ang="0">
                  <a:pos x="855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5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2" y="495"/>
                </a:cxn>
                <a:cxn ang="0">
                  <a:pos x="726" y="330"/>
                </a:cxn>
                <a:cxn ang="0">
                  <a:pos x="753" y="182"/>
                </a:cxn>
                <a:cxn ang="0">
                  <a:pos x="699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0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7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4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0" y="700"/>
                  </a:lnTo>
                  <a:lnTo>
                    <a:pt x="80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4" y="768"/>
                  </a:lnTo>
                  <a:lnTo>
                    <a:pt x="150" y="762"/>
                  </a:lnTo>
                  <a:lnTo>
                    <a:pt x="167" y="751"/>
                  </a:lnTo>
                  <a:lnTo>
                    <a:pt x="177" y="740"/>
                  </a:lnTo>
                  <a:lnTo>
                    <a:pt x="199" y="671"/>
                  </a:lnTo>
                  <a:lnTo>
                    <a:pt x="204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0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7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0" y="80"/>
                  </a:lnTo>
                  <a:lnTo>
                    <a:pt x="489" y="51"/>
                  </a:lnTo>
                  <a:lnTo>
                    <a:pt x="559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0" y="91"/>
                  </a:lnTo>
                  <a:lnTo>
                    <a:pt x="645" y="120"/>
                  </a:lnTo>
                  <a:lnTo>
                    <a:pt x="645" y="154"/>
                  </a:lnTo>
                  <a:lnTo>
                    <a:pt x="640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59" y="506"/>
                  </a:lnTo>
                  <a:lnTo>
                    <a:pt x="543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69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5" y="563"/>
                  </a:lnTo>
                  <a:lnTo>
                    <a:pt x="866" y="529"/>
                  </a:lnTo>
                  <a:lnTo>
                    <a:pt x="872" y="506"/>
                  </a:lnTo>
                  <a:lnTo>
                    <a:pt x="866" y="495"/>
                  </a:lnTo>
                  <a:lnTo>
                    <a:pt x="861" y="495"/>
                  </a:lnTo>
                  <a:lnTo>
                    <a:pt x="855" y="489"/>
                  </a:lnTo>
                  <a:lnTo>
                    <a:pt x="839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2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5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2" y="495"/>
                  </a:lnTo>
                  <a:lnTo>
                    <a:pt x="699" y="415"/>
                  </a:lnTo>
                  <a:lnTo>
                    <a:pt x="726" y="330"/>
                  </a:lnTo>
                  <a:lnTo>
                    <a:pt x="742" y="251"/>
                  </a:lnTo>
                  <a:lnTo>
                    <a:pt x="753" y="182"/>
                  </a:lnTo>
                  <a:lnTo>
                    <a:pt x="737" y="103"/>
                  </a:lnTo>
                  <a:lnTo>
                    <a:pt x="699" y="46"/>
                  </a:lnTo>
                  <a:lnTo>
                    <a:pt x="645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7" y="148"/>
                  </a:lnTo>
                  <a:lnTo>
                    <a:pt x="301" y="86"/>
                  </a:lnTo>
                  <a:lnTo>
                    <a:pt x="263" y="40"/>
                  </a:lnTo>
                  <a:lnTo>
                    <a:pt x="220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0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7" y="268"/>
                  </a:lnTo>
                  <a:lnTo>
                    <a:pt x="37" y="256"/>
                  </a:lnTo>
                  <a:lnTo>
                    <a:pt x="43" y="239"/>
                  </a:lnTo>
                  <a:lnTo>
                    <a:pt x="64" y="160"/>
                  </a:lnTo>
                  <a:lnTo>
                    <a:pt x="91" y="91"/>
                  </a:lnTo>
                  <a:lnTo>
                    <a:pt x="123" y="51"/>
                  </a:lnTo>
                  <a:lnTo>
                    <a:pt x="161" y="34"/>
                  </a:lnTo>
                  <a:lnTo>
                    <a:pt x="177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4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4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79" name="Freeform 443"/>
            <p:cNvSpPr>
              <a:spLocks/>
            </p:cNvSpPr>
            <p:nvPr/>
          </p:nvSpPr>
          <p:spPr bwMode="auto">
            <a:xfrm>
              <a:off x="10201" y="3404"/>
              <a:ext cx="625" cy="1701"/>
            </a:xfrm>
            <a:custGeom>
              <a:avLst/>
              <a:gdLst/>
              <a:ahLst/>
              <a:cxnLst>
                <a:cxn ang="0">
                  <a:pos x="619" y="63"/>
                </a:cxn>
                <a:cxn ang="0">
                  <a:pos x="625" y="51"/>
                </a:cxn>
                <a:cxn ang="0">
                  <a:pos x="625" y="23"/>
                </a:cxn>
                <a:cxn ang="0">
                  <a:pos x="603" y="0"/>
                </a:cxn>
                <a:cxn ang="0">
                  <a:pos x="581" y="0"/>
                </a:cxn>
                <a:cxn ang="0">
                  <a:pos x="571" y="6"/>
                </a:cxn>
                <a:cxn ang="0">
                  <a:pos x="565" y="17"/>
                </a:cxn>
                <a:cxn ang="0">
                  <a:pos x="6" y="1632"/>
                </a:cxn>
                <a:cxn ang="0">
                  <a:pos x="0" y="1650"/>
                </a:cxn>
                <a:cxn ang="0">
                  <a:pos x="0" y="1678"/>
                </a:cxn>
                <a:cxn ang="0">
                  <a:pos x="16" y="1695"/>
                </a:cxn>
                <a:cxn ang="0">
                  <a:pos x="32" y="1701"/>
                </a:cxn>
                <a:cxn ang="0">
                  <a:pos x="54" y="1689"/>
                </a:cxn>
                <a:cxn ang="0">
                  <a:pos x="59" y="1678"/>
                </a:cxn>
                <a:cxn ang="0">
                  <a:pos x="65" y="1661"/>
                </a:cxn>
                <a:cxn ang="0">
                  <a:pos x="619" y="63"/>
                </a:cxn>
              </a:cxnLst>
              <a:rect l="0" t="0" r="r" b="b"/>
              <a:pathLst>
                <a:path w="625" h="1701">
                  <a:moveTo>
                    <a:pt x="619" y="63"/>
                  </a:moveTo>
                  <a:lnTo>
                    <a:pt x="625" y="51"/>
                  </a:lnTo>
                  <a:lnTo>
                    <a:pt x="625" y="23"/>
                  </a:lnTo>
                  <a:lnTo>
                    <a:pt x="603" y="0"/>
                  </a:lnTo>
                  <a:lnTo>
                    <a:pt x="581" y="0"/>
                  </a:lnTo>
                  <a:lnTo>
                    <a:pt x="571" y="6"/>
                  </a:lnTo>
                  <a:lnTo>
                    <a:pt x="565" y="17"/>
                  </a:lnTo>
                  <a:lnTo>
                    <a:pt x="6" y="1632"/>
                  </a:lnTo>
                  <a:lnTo>
                    <a:pt x="0" y="1650"/>
                  </a:lnTo>
                  <a:lnTo>
                    <a:pt x="0" y="1678"/>
                  </a:lnTo>
                  <a:lnTo>
                    <a:pt x="16" y="1695"/>
                  </a:lnTo>
                  <a:lnTo>
                    <a:pt x="32" y="1701"/>
                  </a:lnTo>
                  <a:lnTo>
                    <a:pt x="54" y="1689"/>
                  </a:lnTo>
                  <a:lnTo>
                    <a:pt x="59" y="1678"/>
                  </a:lnTo>
                  <a:lnTo>
                    <a:pt x="65" y="1661"/>
                  </a:lnTo>
                  <a:lnTo>
                    <a:pt x="619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0" name="Freeform 444"/>
            <p:cNvSpPr>
              <a:spLocks/>
            </p:cNvSpPr>
            <p:nvPr/>
          </p:nvSpPr>
          <p:spPr bwMode="auto">
            <a:xfrm>
              <a:off x="10998" y="3546"/>
              <a:ext cx="640" cy="1132"/>
            </a:xfrm>
            <a:custGeom>
              <a:avLst/>
              <a:gdLst/>
              <a:ahLst/>
              <a:cxnLst>
                <a:cxn ang="0">
                  <a:pos x="603" y="836"/>
                </a:cxn>
                <a:cxn ang="0">
                  <a:pos x="565" y="990"/>
                </a:cxn>
                <a:cxn ang="0">
                  <a:pos x="500" y="1001"/>
                </a:cxn>
                <a:cxn ang="0">
                  <a:pos x="296" y="825"/>
                </a:cxn>
                <a:cxn ang="0">
                  <a:pos x="473" y="654"/>
                </a:cxn>
                <a:cxn ang="0">
                  <a:pos x="581" y="523"/>
                </a:cxn>
                <a:cxn ang="0">
                  <a:pos x="635" y="398"/>
                </a:cxn>
                <a:cxn ang="0">
                  <a:pos x="630" y="239"/>
                </a:cxn>
                <a:cxn ang="0">
                  <a:pos x="543" y="91"/>
                </a:cxn>
                <a:cxn ang="0">
                  <a:pos x="393" y="12"/>
                </a:cxn>
                <a:cxn ang="0">
                  <a:pos x="215" y="12"/>
                </a:cxn>
                <a:cxn ang="0">
                  <a:pos x="81" y="97"/>
                </a:cxn>
                <a:cxn ang="0">
                  <a:pos x="11" y="233"/>
                </a:cxn>
                <a:cxn ang="0">
                  <a:pos x="11" y="353"/>
                </a:cxn>
                <a:cxn ang="0">
                  <a:pos x="54" y="398"/>
                </a:cxn>
                <a:cxn ang="0">
                  <a:pos x="86" y="404"/>
                </a:cxn>
                <a:cxn ang="0">
                  <a:pos x="134" y="381"/>
                </a:cxn>
                <a:cxn ang="0">
                  <a:pos x="167" y="313"/>
                </a:cxn>
                <a:cxn ang="0">
                  <a:pos x="161" y="273"/>
                </a:cxn>
                <a:cxn ang="0">
                  <a:pos x="140" y="245"/>
                </a:cxn>
                <a:cxn ang="0">
                  <a:pos x="107" y="228"/>
                </a:cxn>
                <a:cxn ang="0">
                  <a:pos x="64" y="222"/>
                </a:cxn>
                <a:cxn ang="0">
                  <a:pos x="102" y="154"/>
                </a:cxn>
                <a:cxn ang="0">
                  <a:pos x="210" y="63"/>
                </a:cxn>
                <a:cxn ang="0">
                  <a:pos x="344" y="63"/>
                </a:cxn>
                <a:cxn ang="0">
                  <a:pos x="441" y="137"/>
                </a:cxn>
                <a:cxn ang="0">
                  <a:pos x="490" y="262"/>
                </a:cxn>
                <a:cxn ang="0">
                  <a:pos x="479" y="432"/>
                </a:cxn>
                <a:cxn ang="0">
                  <a:pos x="387" y="620"/>
                </a:cxn>
                <a:cxn ang="0">
                  <a:pos x="16" y="1070"/>
                </a:cxn>
                <a:cxn ang="0">
                  <a:pos x="5" y="1087"/>
                </a:cxn>
                <a:cxn ang="0">
                  <a:pos x="0" y="1132"/>
                </a:cxn>
                <a:cxn ang="0">
                  <a:pos x="640" y="836"/>
                </a:cxn>
              </a:cxnLst>
              <a:rect l="0" t="0" r="r" b="b"/>
              <a:pathLst>
                <a:path w="640" h="1132">
                  <a:moveTo>
                    <a:pt x="640" y="836"/>
                  </a:moveTo>
                  <a:lnTo>
                    <a:pt x="603" y="836"/>
                  </a:lnTo>
                  <a:lnTo>
                    <a:pt x="581" y="950"/>
                  </a:lnTo>
                  <a:lnTo>
                    <a:pt x="565" y="990"/>
                  </a:lnTo>
                  <a:lnTo>
                    <a:pt x="543" y="996"/>
                  </a:lnTo>
                  <a:lnTo>
                    <a:pt x="500" y="1001"/>
                  </a:lnTo>
                  <a:lnTo>
                    <a:pt x="124" y="1001"/>
                  </a:lnTo>
                  <a:lnTo>
                    <a:pt x="296" y="825"/>
                  </a:lnTo>
                  <a:lnTo>
                    <a:pt x="393" y="734"/>
                  </a:lnTo>
                  <a:lnTo>
                    <a:pt x="473" y="654"/>
                  </a:lnTo>
                  <a:lnTo>
                    <a:pt x="538" y="586"/>
                  </a:lnTo>
                  <a:lnTo>
                    <a:pt x="581" y="523"/>
                  </a:lnTo>
                  <a:lnTo>
                    <a:pt x="619" y="461"/>
                  </a:lnTo>
                  <a:lnTo>
                    <a:pt x="635" y="398"/>
                  </a:lnTo>
                  <a:lnTo>
                    <a:pt x="640" y="330"/>
                  </a:lnTo>
                  <a:lnTo>
                    <a:pt x="630" y="239"/>
                  </a:lnTo>
                  <a:lnTo>
                    <a:pt x="597" y="159"/>
                  </a:lnTo>
                  <a:lnTo>
                    <a:pt x="543" y="91"/>
                  </a:lnTo>
                  <a:lnTo>
                    <a:pt x="473" y="40"/>
                  </a:lnTo>
                  <a:lnTo>
                    <a:pt x="393" y="12"/>
                  </a:lnTo>
                  <a:lnTo>
                    <a:pt x="301" y="0"/>
                  </a:lnTo>
                  <a:lnTo>
                    <a:pt x="215" y="12"/>
                  </a:lnTo>
                  <a:lnTo>
                    <a:pt x="140" y="46"/>
                  </a:lnTo>
                  <a:lnTo>
                    <a:pt x="81" y="97"/>
                  </a:lnTo>
                  <a:lnTo>
                    <a:pt x="37" y="159"/>
                  </a:lnTo>
                  <a:lnTo>
                    <a:pt x="11" y="233"/>
                  </a:lnTo>
                  <a:lnTo>
                    <a:pt x="0" y="307"/>
                  </a:lnTo>
                  <a:lnTo>
                    <a:pt x="11" y="353"/>
                  </a:lnTo>
                  <a:lnTo>
                    <a:pt x="27" y="381"/>
                  </a:lnTo>
                  <a:lnTo>
                    <a:pt x="54" y="398"/>
                  </a:lnTo>
                  <a:lnTo>
                    <a:pt x="75" y="404"/>
                  </a:lnTo>
                  <a:lnTo>
                    <a:pt x="86" y="404"/>
                  </a:lnTo>
                  <a:lnTo>
                    <a:pt x="107" y="398"/>
                  </a:lnTo>
                  <a:lnTo>
                    <a:pt x="134" y="381"/>
                  </a:lnTo>
                  <a:lnTo>
                    <a:pt x="161" y="359"/>
                  </a:lnTo>
                  <a:lnTo>
                    <a:pt x="167" y="313"/>
                  </a:lnTo>
                  <a:lnTo>
                    <a:pt x="167" y="296"/>
                  </a:lnTo>
                  <a:lnTo>
                    <a:pt x="161" y="273"/>
                  </a:lnTo>
                  <a:lnTo>
                    <a:pt x="150" y="262"/>
                  </a:lnTo>
                  <a:lnTo>
                    <a:pt x="140" y="245"/>
                  </a:lnTo>
                  <a:lnTo>
                    <a:pt x="124" y="233"/>
                  </a:lnTo>
                  <a:lnTo>
                    <a:pt x="107" y="228"/>
                  </a:lnTo>
                  <a:lnTo>
                    <a:pt x="81" y="222"/>
                  </a:lnTo>
                  <a:lnTo>
                    <a:pt x="64" y="222"/>
                  </a:lnTo>
                  <a:lnTo>
                    <a:pt x="64" y="228"/>
                  </a:lnTo>
                  <a:lnTo>
                    <a:pt x="102" y="154"/>
                  </a:lnTo>
                  <a:lnTo>
                    <a:pt x="150" y="97"/>
                  </a:lnTo>
                  <a:lnTo>
                    <a:pt x="210" y="63"/>
                  </a:lnTo>
                  <a:lnTo>
                    <a:pt x="280" y="51"/>
                  </a:lnTo>
                  <a:lnTo>
                    <a:pt x="344" y="63"/>
                  </a:lnTo>
                  <a:lnTo>
                    <a:pt x="398" y="91"/>
                  </a:lnTo>
                  <a:lnTo>
                    <a:pt x="441" y="137"/>
                  </a:lnTo>
                  <a:lnTo>
                    <a:pt x="473" y="194"/>
                  </a:lnTo>
                  <a:lnTo>
                    <a:pt x="490" y="262"/>
                  </a:lnTo>
                  <a:lnTo>
                    <a:pt x="495" y="330"/>
                  </a:lnTo>
                  <a:lnTo>
                    <a:pt x="479" y="432"/>
                  </a:lnTo>
                  <a:lnTo>
                    <a:pt x="441" y="529"/>
                  </a:lnTo>
                  <a:lnTo>
                    <a:pt x="387" y="620"/>
                  </a:lnTo>
                  <a:lnTo>
                    <a:pt x="328" y="705"/>
                  </a:lnTo>
                  <a:lnTo>
                    <a:pt x="16" y="1070"/>
                  </a:lnTo>
                  <a:lnTo>
                    <a:pt x="11" y="1081"/>
                  </a:lnTo>
                  <a:lnTo>
                    <a:pt x="5" y="1087"/>
                  </a:lnTo>
                  <a:lnTo>
                    <a:pt x="0" y="1098"/>
                  </a:lnTo>
                  <a:lnTo>
                    <a:pt x="0" y="1132"/>
                  </a:lnTo>
                  <a:lnTo>
                    <a:pt x="597" y="1132"/>
                  </a:lnTo>
                  <a:lnTo>
                    <a:pt x="640" y="8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1" name="Freeform 445"/>
            <p:cNvSpPr>
              <a:spLocks/>
            </p:cNvSpPr>
            <p:nvPr/>
          </p:nvSpPr>
          <p:spPr bwMode="auto">
            <a:xfrm>
              <a:off x="11811" y="3404"/>
              <a:ext cx="376" cy="1701"/>
            </a:xfrm>
            <a:custGeom>
              <a:avLst/>
              <a:gdLst/>
              <a:ahLst/>
              <a:cxnLst>
                <a:cxn ang="0">
                  <a:pos x="376" y="847"/>
                </a:cxn>
                <a:cxn ang="0">
                  <a:pos x="371" y="739"/>
                </a:cxn>
                <a:cxn ang="0">
                  <a:pos x="355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20" y="222"/>
                </a:cxn>
                <a:cxn ang="0">
                  <a:pos x="166" y="142"/>
                </a:cxn>
                <a:cxn ang="0">
                  <a:pos x="113" y="80"/>
                </a:cxn>
                <a:cxn ang="0">
                  <a:pos x="70" y="34"/>
                </a:cxn>
                <a:cxn ang="0">
                  <a:pos x="37" y="6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6"/>
                </a:cxn>
                <a:cxn ang="0">
                  <a:pos x="0" y="17"/>
                </a:cxn>
                <a:cxn ang="0">
                  <a:pos x="5" y="23"/>
                </a:cxn>
                <a:cxn ang="0">
                  <a:pos x="5" y="28"/>
                </a:cxn>
                <a:cxn ang="0">
                  <a:pos x="10" y="34"/>
                </a:cxn>
                <a:cxn ang="0">
                  <a:pos x="21" y="40"/>
                </a:cxn>
                <a:cxn ang="0">
                  <a:pos x="32" y="57"/>
                </a:cxn>
                <a:cxn ang="0">
                  <a:pos x="118" y="171"/>
                </a:cxn>
                <a:cxn ang="0">
                  <a:pos x="188" y="307"/>
                </a:cxn>
                <a:cxn ang="0">
                  <a:pos x="242" y="466"/>
                </a:cxn>
                <a:cxn ang="0">
                  <a:pos x="269" y="648"/>
                </a:cxn>
                <a:cxn ang="0">
                  <a:pos x="279" y="847"/>
                </a:cxn>
                <a:cxn ang="0">
                  <a:pos x="274" y="995"/>
                </a:cxn>
                <a:cxn ang="0">
                  <a:pos x="258" y="1138"/>
                </a:cxn>
                <a:cxn ang="0">
                  <a:pos x="226" y="1280"/>
                </a:cxn>
                <a:cxn ang="0">
                  <a:pos x="177" y="1416"/>
                </a:cxn>
                <a:cxn ang="0">
                  <a:pos x="113" y="1541"/>
                </a:cxn>
                <a:cxn ang="0">
                  <a:pos x="21" y="1655"/>
                </a:cxn>
                <a:cxn ang="0">
                  <a:pos x="5" y="1672"/>
                </a:cxn>
                <a:cxn ang="0">
                  <a:pos x="5" y="1678"/>
                </a:cxn>
                <a:cxn ang="0">
                  <a:pos x="0" y="1684"/>
                </a:cxn>
                <a:cxn ang="0">
                  <a:pos x="16" y="1701"/>
                </a:cxn>
                <a:cxn ang="0">
                  <a:pos x="37" y="1689"/>
                </a:cxn>
                <a:cxn ang="0">
                  <a:pos x="70" y="1661"/>
                </a:cxn>
                <a:cxn ang="0">
                  <a:pos x="118" y="1615"/>
                </a:cxn>
                <a:cxn ang="0">
                  <a:pos x="166" y="1547"/>
                </a:cxn>
                <a:cxn ang="0">
                  <a:pos x="226" y="1467"/>
                </a:cxn>
                <a:cxn ang="0">
                  <a:pos x="274" y="1365"/>
                </a:cxn>
                <a:cxn ang="0">
                  <a:pos x="323" y="1229"/>
                </a:cxn>
                <a:cxn ang="0">
                  <a:pos x="355" y="1092"/>
                </a:cxn>
                <a:cxn ang="0">
                  <a:pos x="371" y="961"/>
                </a:cxn>
                <a:cxn ang="0">
                  <a:pos x="376" y="847"/>
                </a:cxn>
              </a:cxnLst>
              <a:rect l="0" t="0" r="r" b="b"/>
              <a:pathLst>
                <a:path w="376" h="1701">
                  <a:moveTo>
                    <a:pt x="376" y="847"/>
                  </a:moveTo>
                  <a:lnTo>
                    <a:pt x="371" y="739"/>
                  </a:lnTo>
                  <a:lnTo>
                    <a:pt x="355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20" y="222"/>
                  </a:lnTo>
                  <a:lnTo>
                    <a:pt x="166" y="142"/>
                  </a:lnTo>
                  <a:lnTo>
                    <a:pt x="113" y="80"/>
                  </a:lnTo>
                  <a:lnTo>
                    <a:pt x="70" y="34"/>
                  </a:lnTo>
                  <a:lnTo>
                    <a:pt x="37" y="6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6"/>
                  </a:lnTo>
                  <a:lnTo>
                    <a:pt x="0" y="17"/>
                  </a:lnTo>
                  <a:lnTo>
                    <a:pt x="5" y="23"/>
                  </a:lnTo>
                  <a:lnTo>
                    <a:pt x="5" y="28"/>
                  </a:lnTo>
                  <a:lnTo>
                    <a:pt x="10" y="34"/>
                  </a:lnTo>
                  <a:lnTo>
                    <a:pt x="21" y="40"/>
                  </a:lnTo>
                  <a:lnTo>
                    <a:pt x="32" y="57"/>
                  </a:lnTo>
                  <a:lnTo>
                    <a:pt x="118" y="171"/>
                  </a:lnTo>
                  <a:lnTo>
                    <a:pt x="188" y="307"/>
                  </a:lnTo>
                  <a:lnTo>
                    <a:pt x="242" y="466"/>
                  </a:lnTo>
                  <a:lnTo>
                    <a:pt x="269" y="648"/>
                  </a:lnTo>
                  <a:lnTo>
                    <a:pt x="279" y="847"/>
                  </a:lnTo>
                  <a:lnTo>
                    <a:pt x="274" y="995"/>
                  </a:lnTo>
                  <a:lnTo>
                    <a:pt x="258" y="1138"/>
                  </a:lnTo>
                  <a:lnTo>
                    <a:pt x="226" y="1280"/>
                  </a:lnTo>
                  <a:lnTo>
                    <a:pt x="177" y="1416"/>
                  </a:lnTo>
                  <a:lnTo>
                    <a:pt x="113" y="1541"/>
                  </a:lnTo>
                  <a:lnTo>
                    <a:pt x="21" y="1655"/>
                  </a:lnTo>
                  <a:lnTo>
                    <a:pt x="5" y="1672"/>
                  </a:lnTo>
                  <a:lnTo>
                    <a:pt x="5" y="1678"/>
                  </a:lnTo>
                  <a:lnTo>
                    <a:pt x="0" y="1684"/>
                  </a:lnTo>
                  <a:lnTo>
                    <a:pt x="16" y="1701"/>
                  </a:lnTo>
                  <a:lnTo>
                    <a:pt x="37" y="1689"/>
                  </a:lnTo>
                  <a:lnTo>
                    <a:pt x="70" y="1661"/>
                  </a:lnTo>
                  <a:lnTo>
                    <a:pt x="118" y="1615"/>
                  </a:lnTo>
                  <a:lnTo>
                    <a:pt x="166" y="1547"/>
                  </a:lnTo>
                  <a:lnTo>
                    <a:pt x="226" y="1467"/>
                  </a:lnTo>
                  <a:lnTo>
                    <a:pt x="274" y="1365"/>
                  </a:lnTo>
                  <a:lnTo>
                    <a:pt x="323" y="1229"/>
                  </a:lnTo>
                  <a:lnTo>
                    <a:pt x="355" y="1092"/>
                  </a:lnTo>
                  <a:lnTo>
                    <a:pt x="371" y="961"/>
                  </a:lnTo>
                  <a:lnTo>
                    <a:pt x="376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2" name="Freeform 446"/>
            <p:cNvSpPr>
              <a:spLocks/>
            </p:cNvSpPr>
            <p:nvPr/>
          </p:nvSpPr>
          <p:spPr bwMode="auto">
            <a:xfrm>
              <a:off x="12801" y="3688"/>
              <a:ext cx="1066" cy="1132"/>
            </a:xfrm>
            <a:custGeom>
              <a:avLst/>
              <a:gdLst/>
              <a:ahLst/>
              <a:cxnLst>
                <a:cxn ang="0">
                  <a:pos x="565" y="598"/>
                </a:cxn>
                <a:cxn ang="0">
                  <a:pos x="1039" y="598"/>
                </a:cxn>
                <a:cxn ang="0">
                  <a:pos x="1060" y="586"/>
                </a:cxn>
                <a:cxn ang="0">
                  <a:pos x="1066" y="581"/>
                </a:cxn>
                <a:cxn ang="0">
                  <a:pos x="1066" y="552"/>
                </a:cxn>
                <a:cxn ang="0">
                  <a:pos x="1060" y="541"/>
                </a:cxn>
                <a:cxn ang="0">
                  <a:pos x="1050" y="535"/>
                </a:cxn>
                <a:cxn ang="0">
                  <a:pos x="1039" y="535"/>
                </a:cxn>
                <a:cxn ang="0">
                  <a:pos x="1028" y="529"/>
                </a:cxn>
                <a:cxn ang="0">
                  <a:pos x="565" y="529"/>
                </a:cxn>
                <a:cxn ang="0">
                  <a:pos x="565" y="29"/>
                </a:cxn>
                <a:cxn ang="0">
                  <a:pos x="554" y="6"/>
                </a:cxn>
                <a:cxn ang="0">
                  <a:pos x="549" y="0"/>
                </a:cxn>
                <a:cxn ang="0">
                  <a:pos x="522" y="0"/>
                </a:cxn>
                <a:cxn ang="0">
                  <a:pos x="511" y="6"/>
                </a:cxn>
                <a:cxn ang="0">
                  <a:pos x="501" y="29"/>
                </a:cxn>
                <a:cxn ang="0">
                  <a:pos x="501" y="529"/>
                </a:cxn>
                <a:cxn ang="0">
                  <a:pos x="27" y="529"/>
                </a:cxn>
                <a:cxn ang="0">
                  <a:pos x="5" y="541"/>
                </a:cxn>
                <a:cxn ang="0">
                  <a:pos x="0" y="552"/>
                </a:cxn>
                <a:cxn ang="0">
                  <a:pos x="0" y="575"/>
                </a:cxn>
                <a:cxn ang="0">
                  <a:pos x="5" y="586"/>
                </a:cxn>
                <a:cxn ang="0">
                  <a:pos x="11" y="592"/>
                </a:cxn>
                <a:cxn ang="0">
                  <a:pos x="22" y="598"/>
                </a:cxn>
                <a:cxn ang="0">
                  <a:pos x="501" y="598"/>
                </a:cxn>
                <a:cxn ang="0">
                  <a:pos x="501" y="1098"/>
                </a:cxn>
                <a:cxn ang="0">
                  <a:pos x="511" y="1121"/>
                </a:cxn>
                <a:cxn ang="0">
                  <a:pos x="533" y="1132"/>
                </a:cxn>
                <a:cxn ang="0">
                  <a:pos x="549" y="1127"/>
                </a:cxn>
                <a:cxn ang="0">
                  <a:pos x="554" y="1121"/>
                </a:cxn>
                <a:cxn ang="0">
                  <a:pos x="565" y="1098"/>
                </a:cxn>
                <a:cxn ang="0">
                  <a:pos x="565" y="1075"/>
                </a:cxn>
                <a:cxn ang="0">
                  <a:pos x="565" y="598"/>
                </a:cxn>
              </a:cxnLst>
              <a:rect l="0" t="0" r="r" b="b"/>
              <a:pathLst>
                <a:path w="1066" h="1132">
                  <a:moveTo>
                    <a:pt x="565" y="598"/>
                  </a:moveTo>
                  <a:lnTo>
                    <a:pt x="1039" y="598"/>
                  </a:lnTo>
                  <a:lnTo>
                    <a:pt x="1060" y="586"/>
                  </a:lnTo>
                  <a:lnTo>
                    <a:pt x="1066" y="581"/>
                  </a:lnTo>
                  <a:lnTo>
                    <a:pt x="1066" y="552"/>
                  </a:lnTo>
                  <a:lnTo>
                    <a:pt x="1060" y="541"/>
                  </a:lnTo>
                  <a:lnTo>
                    <a:pt x="1050" y="535"/>
                  </a:lnTo>
                  <a:lnTo>
                    <a:pt x="1039" y="535"/>
                  </a:lnTo>
                  <a:lnTo>
                    <a:pt x="1028" y="529"/>
                  </a:lnTo>
                  <a:lnTo>
                    <a:pt x="565" y="529"/>
                  </a:lnTo>
                  <a:lnTo>
                    <a:pt x="565" y="29"/>
                  </a:lnTo>
                  <a:lnTo>
                    <a:pt x="554" y="6"/>
                  </a:lnTo>
                  <a:lnTo>
                    <a:pt x="549" y="0"/>
                  </a:lnTo>
                  <a:lnTo>
                    <a:pt x="522" y="0"/>
                  </a:lnTo>
                  <a:lnTo>
                    <a:pt x="511" y="6"/>
                  </a:lnTo>
                  <a:lnTo>
                    <a:pt x="501" y="29"/>
                  </a:lnTo>
                  <a:lnTo>
                    <a:pt x="501" y="529"/>
                  </a:lnTo>
                  <a:lnTo>
                    <a:pt x="27" y="529"/>
                  </a:lnTo>
                  <a:lnTo>
                    <a:pt x="5" y="541"/>
                  </a:lnTo>
                  <a:lnTo>
                    <a:pt x="0" y="552"/>
                  </a:lnTo>
                  <a:lnTo>
                    <a:pt x="0" y="575"/>
                  </a:lnTo>
                  <a:lnTo>
                    <a:pt x="5" y="586"/>
                  </a:lnTo>
                  <a:lnTo>
                    <a:pt x="11" y="592"/>
                  </a:lnTo>
                  <a:lnTo>
                    <a:pt x="22" y="598"/>
                  </a:lnTo>
                  <a:lnTo>
                    <a:pt x="501" y="598"/>
                  </a:lnTo>
                  <a:lnTo>
                    <a:pt x="501" y="1098"/>
                  </a:lnTo>
                  <a:lnTo>
                    <a:pt x="511" y="1121"/>
                  </a:lnTo>
                  <a:lnTo>
                    <a:pt x="533" y="1132"/>
                  </a:lnTo>
                  <a:lnTo>
                    <a:pt x="549" y="1127"/>
                  </a:lnTo>
                  <a:lnTo>
                    <a:pt x="554" y="1121"/>
                  </a:lnTo>
                  <a:lnTo>
                    <a:pt x="565" y="1098"/>
                  </a:lnTo>
                  <a:lnTo>
                    <a:pt x="565" y="1075"/>
                  </a:lnTo>
                  <a:lnTo>
                    <a:pt x="565" y="5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3" name="Freeform 447"/>
            <p:cNvSpPr>
              <a:spLocks noEditPoints="1"/>
            </p:cNvSpPr>
            <p:nvPr/>
          </p:nvSpPr>
          <p:spPr bwMode="auto">
            <a:xfrm>
              <a:off x="14394" y="3478"/>
              <a:ext cx="1109" cy="1240"/>
            </a:xfrm>
            <a:custGeom>
              <a:avLst/>
              <a:gdLst/>
              <a:ahLst/>
              <a:cxnLst>
                <a:cxn ang="0">
                  <a:pos x="1098" y="347"/>
                </a:cxn>
                <a:cxn ang="0">
                  <a:pos x="1023" y="165"/>
                </a:cxn>
                <a:cxn ang="0">
                  <a:pos x="888" y="45"/>
                </a:cxn>
                <a:cxn ang="0">
                  <a:pos x="700" y="0"/>
                </a:cxn>
                <a:cxn ang="0">
                  <a:pos x="442" y="68"/>
                </a:cxn>
                <a:cxn ang="0">
                  <a:pos x="221" y="244"/>
                </a:cxn>
                <a:cxn ang="0">
                  <a:pos x="59" y="495"/>
                </a:cxn>
                <a:cxn ang="0">
                  <a:pos x="0" y="785"/>
                </a:cxn>
                <a:cxn ang="0">
                  <a:pos x="38" y="995"/>
                </a:cxn>
                <a:cxn ang="0">
                  <a:pos x="151" y="1149"/>
                </a:cxn>
                <a:cxn ang="0">
                  <a:pos x="312" y="1229"/>
                </a:cxn>
                <a:cxn ang="0">
                  <a:pos x="539" y="1223"/>
                </a:cxn>
                <a:cxn ang="0">
                  <a:pos x="781" y="1098"/>
                </a:cxn>
                <a:cxn ang="0">
                  <a:pos x="980" y="882"/>
                </a:cxn>
                <a:cxn ang="0">
                  <a:pos x="1093" y="609"/>
                </a:cxn>
                <a:cxn ang="0">
                  <a:pos x="420" y="1194"/>
                </a:cxn>
                <a:cxn ang="0">
                  <a:pos x="280" y="1149"/>
                </a:cxn>
                <a:cxn ang="0">
                  <a:pos x="183" y="1024"/>
                </a:cxn>
                <a:cxn ang="0">
                  <a:pos x="146" y="830"/>
                </a:cxn>
                <a:cxn ang="0">
                  <a:pos x="156" y="705"/>
                </a:cxn>
                <a:cxn ang="0">
                  <a:pos x="199" y="518"/>
                </a:cxn>
                <a:cxn ang="0">
                  <a:pos x="296" y="307"/>
                </a:cxn>
                <a:cxn ang="0">
                  <a:pos x="447" y="136"/>
                </a:cxn>
                <a:cxn ang="0">
                  <a:pos x="608" y="57"/>
                </a:cxn>
                <a:cxn ang="0">
                  <a:pos x="748" y="51"/>
                </a:cxn>
                <a:cxn ang="0">
                  <a:pos x="856" y="102"/>
                </a:cxn>
                <a:cxn ang="0">
                  <a:pos x="937" y="210"/>
                </a:cxn>
                <a:cxn ang="0">
                  <a:pos x="969" y="392"/>
                </a:cxn>
                <a:cxn ang="0">
                  <a:pos x="942" y="597"/>
                </a:cxn>
                <a:cxn ang="0">
                  <a:pos x="845" y="859"/>
                </a:cxn>
                <a:cxn ang="0">
                  <a:pos x="695" y="1064"/>
                </a:cxn>
                <a:cxn ang="0">
                  <a:pos x="522" y="1177"/>
                </a:cxn>
              </a:cxnLst>
              <a:rect l="0" t="0" r="r" b="b"/>
              <a:pathLst>
                <a:path w="1109" h="1240">
                  <a:moveTo>
                    <a:pt x="1109" y="461"/>
                  </a:moveTo>
                  <a:lnTo>
                    <a:pt x="1098" y="347"/>
                  </a:lnTo>
                  <a:lnTo>
                    <a:pt x="1071" y="250"/>
                  </a:lnTo>
                  <a:lnTo>
                    <a:pt x="1023" y="165"/>
                  </a:lnTo>
                  <a:lnTo>
                    <a:pt x="964" y="97"/>
                  </a:lnTo>
                  <a:lnTo>
                    <a:pt x="888" y="45"/>
                  </a:lnTo>
                  <a:lnTo>
                    <a:pt x="797" y="11"/>
                  </a:lnTo>
                  <a:lnTo>
                    <a:pt x="700" y="0"/>
                  </a:lnTo>
                  <a:lnTo>
                    <a:pt x="571" y="17"/>
                  </a:lnTo>
                  <a:lnTo>
                    <a:pt x="442" y="68"/>
                  </a:lnTo>
                  <a:lnTo>
                    <a:pt x="323" y="142"/>
                  </a:lnTo>
                  <a:lnTo>
                    <a:pt x="221" y="244"/>
                  </a:lnTo>
                  <a:lnTo>
                    <a:pt x="129" y="364"/>
                  </a:lnTo>
                  <a:lnTo>
                    <a:pt x="59" y="495"/>
                  </a:lnTo>
                  <a:lnTo>
                    <a:pt x="16" y="637"/>
                  </a:lnTo>
                  <a:lnTo>
                    <a:pt x="0" y="785"/>
                  </a:lnTo>
                  <a:lnTo>
                    <a:pt x="11" y="899"/>
                  </a:lnTo>
                  <a:lnTo>
                    <a:pt x="38" y="995"/>
                  </a:lnTo>
                  <a:lnTo>
                    <a:pt x="86" y="1081"/>
                  </a:lnTo>
                  <a:lnTo>
                    <a:pt x="151" y="1149"/>
                  </a:lnTo>
                  <a:lnTo>
                    <a:pt x="226" y="1194"/>
                  </a:lnTo>
                  <a:lnTo>
                    <a:pt x="312" y="1229"/>
                  </a:lnTo>
                  <a:lnTo>
                    <a:pt x="409" y="1240"/>
                  </a:lnTo>
                  <a:lnTo>
                    <a:pt x="539" y="1223"/>
                  </a:lnTo>
                  <a:lnTo>
                    <a:pt x="662" y="1172"/>
                  </a:lnTo>
                  <a:lnTo>
                    <a:pt x="781" y="1098"/>
                  </a:lnTo>
                  <a:lnTo>
                    <a:pt x="888" y="1001"/>
                  </a:lnTo>
                  <a:lnTo>
                    <a:pt x="980" y="882"/>
                  </a:lnTo>
                  <a:lnTo>
                    <a:pt x="1050" y="751"/>
                  </a:lnTo>
                  <a:lnTo>
                    <a:pt x="1093" y="609"/>
                  </a:lnTo>
                  <a:lnTo>
                    <a:pt x="1109" y="461"/>
                  </a:lnTo>
                  <a:close/>
                  <a:moveTo>
                    <a:pt x="420" y="1194"/>
                  </a:moveTo>
                  <a:lnTo>
                    <a:pt x="345" y="1183"/>
                  </a:lnTo>
                  <a:lnTo>
                    <a:pt x="280" y="1149"/>
                  </a:lnTo>
                  <a:lnTo>
                    <a:pt x="226" y="1098"/>
                  </a:lnTo>
                  <a:lnTo>
                    <a:pt x="183" y="1024"/>
                  </a:lnTo>
                  <a:lnTo>
                    <a:pt x="156" y="938"/>
                  </a:lnTo>
                  <a:lnTo>
                    <a:pt x="146" y="830"/>
                  </a:lnTo>
                  <a:lnTo>
                    <a:pt x="151" y="779"/>
                  </a:lnTo>
                  <a:lnTo>
                    <a:pt x="156" y="705"/>
                  </a:lnTo>
                  <a:lnTo>
                    <a:pt x="172" y="614"/>
                  </a:lnTo>
                  <a:lnTo>
                    <a:pt x="199" y="518"/>
                  </a:lnTo>
                  <a:lnTo>
                    <a:pt x="242" y="409"/>
                  </a:lnTo>
                  <a:lnTo>
                    <a:pt x="296" y="307"/>
                  </a:lnTo>
                  <a:lnTo>
                    <a:pt x="366" y="210"/>
                  </a:lnTo>
                  <a:lnTo>
                    <a:pt x="447" y="136"/>
                  </a:lnTo>
                  <a:lnTo>
                    <a:pt x="528" y="85"/>
                  </a:lnTo>
                  <a:lnTo>
                    <a:pt x="608" y="57"/>
                  </a:lnTo>
                  <a:lnTo>
                    <a:pt x="689" y="45"/>
                  </a:lnTo>
                  <a:lnTo>
                    <a:pt x="748" y="51"/>
                  </a:lnTo>
                  <a:lnTo>
                    <a:pt x="802" y="68"/>
                  </a:lnTo>
                  <a:lnTo>
                    <a:pt x="856" y="102"/>
                  </a:lnTo>
                  <a:lnTo>
                    <a:pt x="899" y="148"/>
                  </a:lnTo>
                  <a:lnTo>
                    <a:pt x="937" y="210"/>
                  </a:lnTo>
                  <a:lnTo>
                    <a:pt x="958" y="296"/>
                  </a:lnTo>
                  <a:lnTo>
                    <a:pt x="969" y="392"/>
                  </a:lnTo>
                  <a:lnTo>
                    <a:pt x="964" y="483"/>
                  </a:lnTo>
                  <a:lnTo>
                    <a:pt x="942" y="597"/>
                  </a:lnTo>
                  <a:lnTo>
                    <a:pt x="905" y="722"/>
                  </a:lnTo>
                  <a:lnTo>
                    <a:pt x="845" y="859"/>
                  </a:lnTo>
                  <a:lnTo>
                    <a:pt x="765" y="990"/>
                  </a:lnTo>
                  <a:lnTo>
                    <a:pt x="695" y="1064"/>
                  </a:lnTo>
                  <a:lnTo>
                    <a:pt x="614" y="1132"/>
                  </a:lnTo>
                  <a:lnTo>
                    <a:pt x="522" y="1177"/>
                  </a:lnTo>
                  <a:lnTo>
                    <a:pt x="420" y="11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4" name="Freeform 448"/>
            <p:cNvSpPr>
              <a:spLocks/>
            </p:cNvSpPr>
            <p:nvPr/>
          </p:nvSpPr>
          <p:spPr bwMode="auto">
            <a:xfrm>
              <a:off x="15745" y="3404"/>
              <a:ext cx="372" cy="1701"/>
            </a:xfrm>
            <a:custGeom>
              <a:avLst/>
              <a:gdLst/>
              <a:ahLst/>
              <a:cxnLst>
                <a:cxn ang="0">
                  <a:pos x="372" y="1684"/>
                </a:cxn>
                <a:cxn ang="0">
                  <a:pos x="372" y="1678"/>
                </a:cxn>
                <a:cxn ang="0">
                  <a:pos x="361" y="1667"/>
                </a:cxn>
                <a:cxn ang="0">
                  <a:pos x="356" y="1655"/>
                </a:cxn>
                <a:cxn ang="0">
                  <a:pos x="345" y="1644"/>
                </a:cxn>
                <a:cxn ang="0">
                  <a:pos x="253" y="1530"/>
                </a:cxn>
                <a:cxn ang="0">
                  <a:pos x="189" y="1399"/>
                </a:cxn>
                <a:cxn ang="0">
                  <a:pos x="140" y="1263"/>
                </a:cxn>
                <a:cxn ang="0">
                  <a:pos x="113" y="1120"/>
                </a:cxn>
                <a:cxn ang="0">
                  <a:pos x="97" y="984"/>
                </a:cxn>
                <a:cxn ang="0">
                  <a:pos x="92" y="847"/>
                </a:cxn>
                <a:cxn ang="0">
                  <a:pos x="97" y="700"/>
                </a:cxn>
                <a:cxn ang="0">
                  <a:pos x="113" y="557"/>
                </a:cxn>
                <a:cxn ang="0">
                  <a:pos x="146" y="415"/>
                </a:cxn>
                <a:cxn ang="0">
                  <a:pos x="194" y="284"/>
                </a:cxn>
                <a:cxn ang="0">
                  <a:pos x="264" y="159"/>
                </a:cxn>
                <a:cxn ang="0">
                  <a:pos x="350" y="45"/>
                </a:cxn>
                <a:cxn ang="0">
                  <a:pos x="372" y="23"/>
                </a:cxn>
                <a:cxn ang="0">
                  <a:pos x="372" y="6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39" y="11"/>
                </a:cxn>
                <a:cxn ang="0">
                  <a:pos x="302" y="40"/>
                </a:cxn>
                <a:cxn ang="0">
                  <a:pos x="259" y="85"/>
                </a:cxn>
                <a:cxn ang="0">
                  <a:pos x="205" y="148"/>
                </a:cxn>
                <a:cxn ang="0">
                  <a:pos x="151" y="233"/>
                </a:cxn>
                <a:cxn ang="0">
                  <a:pos x="97" y="330"/>
                </a:cxn>
                <a:cxn ang="0">
                  <a:pos x="38" y="518"/>
                </a:cxn>
                <a:cxn ang="0">
                  <a:pos x="6" y="694"/>
                </a:cxn>
                <a:cxn ang="0">
                  <a:pos x="0" y="847"/>
                </a:cxn>
                <a:cxn ang="0">
                  <a:pos x="6" y="961"/>
                </a:cxn>
                <a:cxn ang="0">
                  <a:pos x="16" y="1092"/>
                </a:cxn>
                <a:cxn ang="0">
                  <a:pos x="49" y="1234"/>
                </a:cxn>
                <a:cxn ang="0">
                  <a:pos x="103" y="1382"/>
                </a:cxn>
                <a:cxn ang="0">
                  <a:pos x="156" y="1479"/>
                </a:cxn>
                <a:cxn ang="0">
                  <a:pos x="210" y="1558"/>
                </a:cxn>
                <a:cxn ang="0">
                  <a:pos x="259" y="1615"/>
                </a:cxn>
                <a:cxn ang="0">
                  <a:pos x="302" y="1661"/>
                </a:cxn>
                <a:cxn ang="0">
                  <a:pos x="339" y="1689"/>
                </a:cxn>
                <a:cxn ang="0">
                  <a:pos x="356" y="1701"/>
                </a:cxn>
                <a:cxn ang="0">
                  <a:pos x="366" y="1695"/>
                </a:cxn>
                <a:cxn ang="0">
                  <a:pos x="372" y="1689"/>
                </a:cxn>
                <a:cxn ang="0">
                  <a:pos x="372" y="1684"/>
                </a:cxn>
              </a:cxnLst>
              <a:rect l="0" t="0" r="r" b="b"/>
              <a:pathLst>
                <a:path w="372" h="1701">
                  <a:moveTo>
                    <a:pt x="372" y="1684"/>
                  </a:moveTo>
                  <a:lnTo>
                    <a:pt x="372" y="1678"/>
                  </a:lnTo>
                  <a:lnTo>
                    <a:pt x="361" y="1667"/>
                  </a:lnTo>
                  <a:lnTo>
                    <a:pt x="356" y="1655"/>
                  </a:lnTo>
                  <a:lnTo>
                    <a:pt x="345" y="1644"/>
                  </a:lnTo>
                  <a:lnTo>
                    <a:pt x="253" y="1530"/>
                  </a:lnTo>
                  <a:lnTo>
                    <a:pt x="189" y="1399"/>
                  </a:lnTo>
                  <a:lnTo>
                    <a:pt x="140" y="1263"/>
                  </a:lnTo>
                  <a:lnTo>
                    <a:pt x="113" y="1120"/>
                  </a:lnTo>
                  <a:lnTo>
                    <a:pt x="97" y="984"/>
                  </a:lnTo>
                  <a:lnTo>
                    <a:pt x="92" y="847"/>
                  </a:lnTo>
                  <a:lnTo>
                    <a:pt x="97" y="700"/>
                  </a:lnTo>
                  <a:lnTo>
                    <a:pt x="113" y="557"/>
                  </a:lnTo>
                  <a:lnTo>
                    <a:pt x="146" y="415"/>
                  </a:lnTo>
                  <a:lnTo>
                    <a:pt x="194" y="284"/>
                  </a:lnTo>
                  <a:lnTo>
                    <a:pt x="264" y="159"/>
                  </a:lnTo>
                  <a:lnTo>
                    <a:pt x="350" y="45"/>
                  </a:lnTo>
                  <a:lnTo>
                    <a:pt x="372" y="23"/>
                  </a:lnTo>
                  <a:lnTo>
                    <a:pt x="372" y="6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39" y="11"/>
                  </a:lnTo>
                  <a:lnTo>
                    <a:pt x="302" y="40"/>
                  </a:lnTo>
                  <a:lnTo>
                    <a:pt x="259" y="85"/>
                  </a:lnTo>
                  <a:lnTo>
                    <a:pt x="205" y="148"/>
                  </a:lnTo>
                  <a:lnTo>
                    <a:pt x="151" y="233"/>
                  </a:lnTo>
                  <a:lnTo>
                    <a:pt x="97" y="330"/>
                  </a:lnTo>
                  <a:lnTo>
                    <a:pt x="38" y="518"/>
                  </a:lnTo>
                  <a:lnTo>
                    <a:pt x="6" y="694"/>
                  </a:lnTo>
                  <a:lnTo>
                    <a:pt x="0" y="847"/>
                  </a:lnTo>
                  <a:lnTo>
                    <a:pt x="6" y="961"/>
                  </a:lnTo>
                  <a:lnTo>
                    <a:pt x="16" y="1092"/>
                  </a:lnTo>
                  <a:lnTo>
                    <a:pt x="49" y="1234"/>
                  </a:lnTo>
                  <a:lnTo>
                    <a:pt x="103" y="1382"/>
                  </a:lnTo>
                  <a:lnTo>
                    <a:pt x="156" y="1479"/>
                  </a:lnTo>
                  <a:lnTo>
                    <a:pt x="210" y="1558"/>
                  </a:lnTo>
                  <a:lnTo>
                    <a:pt x="259" y="1615"/>
                  </a:lnTo>
                  <a:lnTo>
                    <a:pt x="302" y="1661"/>
                  </a:lnTo>
                  <a:lnTo>
                    <a:pt x="339" y="1689"/>
                  </a:lnTo>
                  <a:lnTo>
                    <a:pt x="356" y="1701"/>
                  </a:lnTo>
                  <a:lnTo>
                    <a:pt x="366" y="1695"/>
                  </a:lnTo>
                  <a:lnTo>
                    <a:pt x="372" y="1689"/>
                  </a:lnTo>
                  <a:lnTo>
                    <a:pt x="372" y="1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5" name="Freeform 449"/>
            <p:cNvSpPr>
              <a:spLocks/>
            </p:cNvSpPr>
            <p:nvPr/>
          </p:nvSpPr>
          <p:spPr bwMode="auto">
            <a:xfrm>
              <a:off x="16257" y="3927"/>
              <a:ext cx="872" cy="768"/>
            </a:xfrm>
            <a:custGeom>
              <a:avLst/>
              <a:gdLst/>
              <a:ahLst/>
              <a:cxnLst>
                <a:cxn ang="0">
                  <a:pos x="91" y="666"/>
                </a:cxn>
                <a:cxn ang="0">
                  <a:pos x="80" y="740"/>
                </a:cxn>
                <a:cxn ang="0">
                  <a:pos x="97" y="762"/>
                </a:cxn>
                <a:cxn ang="0">
                  <a:pos x="134" y="768"/>
                </a:cxn>
                <a:cxn ang="0">
                  <a:pos x="167" y="751"/>
                </a:cxn>
                <a:cxn ang="0">
                  <a:pos x="199" y="671"/>
                </a:cxn>
                <a:cxn ang="0">
                  <a:pos x="215" y="597"/>
                </a:cxn>
                <a:cxn ang="0">
                  <a:pos x="280" y="330"/>
                </a:cxn>
                <a:cxn ang="0">
                  <a:pos x="285" y="296"/>
                </a:cxn>
                <a:cxn ang="0">
                  <a:pos x="296" y="262"/>
                </a:cxn>
                <a:cxn ang="0">
                  <a:pos x="301" y="245"/>
                </a:cxn>
                <a:cxn ang="0">
                  <a:pos x="344" y="165"/>
                </a:cxn>
                <a:cxn ang="0">
                  <a:pos x="430" y="80"/>
                </a:cxn>
                <a:cxn ang="0">
                  <a:pos x="559" y="34"/>
                </a:cxn>
                <a:cxn ang="0">
                  <a:pos x="624" y="63"/>
                </a:cxn>
                <a:cxn ang="0">
                  <a:pos x="646" y="120"/>
                </a:cxn>
                <a:cxn ang="0">
                  <a:pos x="640" y="216"/>
                </a:cxn>
                <a:cxn ang="0">
                  <a:pos x="581" y="438"/>
                </a:cxn>
                <a:cxn ang="0">
                  <a:pos x="543" y="552"/>
                </a:cxn>
                <a:cxn ang="0">
                  <a:pos x="533" y="592"/>
                </a:cxn>
                <a:cxn ang="0">
                  <a:pos x="527" y="632"/>
                </a:cxn>
                <a:cxn ang="0">
                  <a:pos x="565" y="728"/>
                </a:cxn>
                <a:cxn ang="0">
                  <a:pos x="662" y="768"/>
                </a:cxn>
                <a:cxn ang="0">
                  <a:pos x="769" y="717"/>
                </a:cxn>
                <a:cxn ang="0">
                  <a:pos x="834" y="615"/>
                </a:cxn>
                <a:cxn ang="0">
                  <a:pos x="866" y="529"/>
                </a:cxn>
                <a:cxn ang="0">
                  <a:pos x="866" y="495"/>
                </a:cxn>
                <a:cxn ang="0">
                  <a:pos x="856" y="489"/>
                </a:cxn>
                <a:cxn ang="0">
                  <a:pos x="834" y="495"/>
                </a:cxn>
                <a:cxn ang="0">
                  <a:pos x="829" y="524"/>
                </a:cxn>
                <a:cxn ang="0">
                  <a:pos x="780" y="649"/>
                </a:cxn>
                <a:cxn ang="0">
                  <a:pos x="705" y="723"/>
                </a:cxn>
                <a:cxn ang="0">
                  <a:pos x="646" y="728"/>
                </a:cxn>
                <a:cxn ang="0">
                  <a:pos x="624" y="700"/>
                </a:cxn>
                <a:cxn ang="0">
                  <a:pos x="635" y="615"/>
                </a:cxn>
                <a:cxn ang="0">
                  <a:pos x="672" y="495"/>
                </a:cxn>
                <a:cxn ang="0">
                  <a:pos x="726" y="330"/>
                </a:cxn>
                <a:cxn ang="0">
                  <a:pos x="753" y="182"/>
                </a:cxn>
                <a:cxn ang="0">
                  <a:pos x="699" y="46"/>
                </a:cxn>
                <a:cxn ang="0">
                  <a:pos x="565" y="0"/>
                </a:cxn>
                <a:cxn ang="0">
                  <a:pos x="425" y="40"/>
                </a:cxn>
                <a:cxn ang="0">
                  <a:pos x="339" y="120"/>
                </a:cxn>
                <a:cxn ang="0">
                  <a:pos x="301" y="86"/>
                </a:cxn>
                <a:cxn ang="0">
                  <a:pos x="220" y="12"/>
                </a:cxn>
                <a:cxn ang="0">
                  <a:pos x="118" y="12"/>
                </a:cxn>
                <a:cxn ang="0">
                  <a:pos x="59" y="69"/>
                </a:cxn>
                <a:cxn ang="0">
                  <a:pos x="27" y="148"/>
                </a:cxn>
                <a:cxn ang="0">
                  <a:pos x="0" y="239"/>
                </a:cxn>
                <a:cxn ang="0">
                  <a:pos x="5" y="273"/>
                </a:cxn>
                <a:cxn ang="0">
                  <a:pos x="37" y="268"/>
                </a:cxn>
                <a:cxn ang="0">
                  <a:pos x="43" y="239"/>
                </a:cxn>
                <a:cxn ang="0">
                  <a:pos x="91" y="91"/>
                </a:cxn>
                <a:cxn ang="0">
                  <a:pos x="161" y="34"/>
                </a:cxn>
                <a:cxn ang="0">
                  <a:pos x="188" y="46"/>
                </a:cxn>
                <a:cxn ang="0">
                  <a:pos x="204" y="69"/>
                </a:cxn>
                <a:cxn ang="0">
                  <a:pos x="210" y="142"/>
                </a:cxn>
                <a:cxn ang="0">
                  <a:pos x="199" y="205"/>
                </a:cxn>
                <a:cxn ang="0">
                  <a:pos x="91" y="649"/>
                </a:cxn>
              </a:cxnLst>
              <a:rect l="0" t="0" r="r" b="b"/>
              <a:pathLst>
                <a:path w="872" h="768">
                  <a:moveTo>
                    <a:pt x="91" y="649"/>
                  </a:moveTo>
                  <a:lnTo>
                    <a:pt x="91" y="666"/>
                  </a:lnTo>
                  <a:lnTo>
                    <a:pt x="80" y="700"/>
                  </a:lnTo>
                  <a:lnTo>
                    <a:pt x="80" y="740"/>
                  </a:lnTo>
                  <a:lnTo>
                    <a:pt x="86" y="751"/>
                  </a:lnTo>
                  <a:lnTo>
                    <a:pt x="97" y="762"/>
                  </a:lnTo>
                  <a:lnTo>
                    <a:pt x="113" y="768"/>
                  </a:lnTo>
                  <a:lnTo>
                    <a:pt x="134" y="768"/>
                  </a:lnTo>
                  <a:lnTo>
                    <a:pt x="150" y="762"/>
                  </a:lnTo>
                  <a:lnTo>
                    <a:pt x="167" y="751"/>
                  </a:lnTo>
                  <a:lnTo>
                    <a:pt x="177" y="740"/>
                  </a:lnTo>
                  <a:lnTo>
                    <a:pt x="199" y="671"/>
                  </a:lnTo>
                  <a:lnTo>
                    <a:pt x="204" y="632"/>
                  </a:lnTo>
                  <a:lnTo>
                    <a:pt x="215" y="597"/>
                  </a:lnTo>
                  <a:lnTo>
                    <a:pt x="253" y="444"/>
                  </a:lnTo>
                  <a:lnTo>
                    <a:pt x="280" y="330"/>
                  </a:lnTo>
                  <a:lnTo>
                    <a:pt x="285" y="313"/>
                  </a:lnTo>
                  <a:lnTo>
                    <a:pt x="285" y="296"/>
                  </a:lnTo>
                  <a:lnTo>
                    <a:pt x="290" y="273"/>
                  </a:lnTo>
                  <a:lnTo>
                    <a:pt x="296" y="262"/>
                  </a:lnTo>
                  <a:lnTo>
                    <a:pt x="296" y="251"/>
                  </a:lnTo>
                  <a:lnTo>
                    <a:pt x="301" y="245"/>
                  </a:lnTo>
                  <a:lnTo>
                    <a:pt x="317" y="211"/>
                  </a:lnTo>
                  <a:lnTo>
                    <a:pt x="344" y="165"/>
                  </a:lnTo>
                  <a:lnTo>
                    <a:pt x="382" y="120"/>
                  </a:lnTo>
                  <a:lnTo>
                    <a:pt x="430" y="80"/>
                  </a:lnTo>
                  <a:lnTo>
                    <a:pt x="489" y="51"/>
                  </a:lnTo>
                  <a:lnTo>
                    <a:pt x="559" y="34"/>
                  </a:lnTo>
                  <a:lnTo>
                    <a:pt x="597" y="40"/>
                  </a:lnTo>
                  <a:lnTo>
                    <a:pt x="624" y="63"/>
                  </a:lnTo>
                  <a:lnTo>
                    <a:pt x="640" y="91"/>
                  </a:lnTo>
                  <a:lnTo>
                    <a:pt x="646" y="120"/>
                  </a:lnTo>
                  <a:lnTo>
                    <a:pt x="646" y="154"/>
                  </a:lnTo>
                  <a:lnTo>
                    <a:pt x="640" y="216"/>
                  </a:lnTo>
                  <a:lnTo>
                    <a:pt x="624" y="290"/>
                  </a:lnTo>
                  <a:lnTo>
                    <a:pt x="581" y="438"/>
                  </a:lnTo>
                  <a:lnTo>
                    <a:pt x="559" y="506"/>
                  </a:lnTo>
                  <a:lnTo>
                    <a:pt x="543" y="552"/>
                  </a:lnTo>
                  <a:lnTo>
                    <a:pt x="538" y="575"/>
                  </a:lnTo>
                  <a:lnTo>
                    <a:pt x="533" y="592"/>
                  </a:lnTo>
                  <a:lnTo>
                    <a:pt x="527" y="603"/>
                  </a:lnTo>
                  <a:lnTo>
                    <a:pt x="527" y="632"/>
                  </a:lnTo>
                  <a:lnTo>
                    <a:pt x="538" y="689"/>
                  </a:lnTo>
                  <a:lnTo>
                    <a:pt x="565" y="728"/>
                  </a:lnTo>
                  <a:lnTo>
                    <a:pt x="608" y="757"/>
                  </a:lnTo>
                  <a:lnTo>
                    <a:pt x="662" y="768"/>
                  </a:lnTo>
                  <a:lnTo>
                    <a:pt x="721" y="757"/>
                  </a:lnTo>
                  <a:lnTo>
                    <a:pt x="769" y="717"/>
                  </a:lnTo>
                  <a:lnTo>
                    <a:pt x="807" y="671"/>
                  </a:lnTo>
                  <a:lnTo>
                    <a:pt x="834" y="615"/>
                  </a:lnTo>
                  <a:lnTo>
                    <a:pt x="856" y="563"/>
                  </a:lnTo>
                  <a:lnTo>
                    <a:pt x="866" y="529"/>
                  </a:lnTo>
                  <a:lnTo>
                    <a:pt x="872" y="506"/>
                  </a:lnTo>
                  <a:lnTo>
                    <a:pt x="866" y="495"/>
                  </a:lnTo>
                  <a:lnTo>
                    <a:pt x="861" y="495"/>
                  </a:lnTo>
                  <a:lnTo>
                    <a:pt x="856" y="489"/>
                  </a:lnTo>
                  <a:lnTo>
                    <a:pt x="839" y="489"/>
                  </a:lnTo>
                  <a:lnTo>
                    <a:pt x="834" y="495"/>
                  </a:lnTo>
                  <a:lnTo>
                    <a:pt x="829" y="506"/>
                  </a:lnTo>
                  <a:lnTo>
                    <a:pt x="829" y="524"/>
                  </a:lnTo>
                  <a:lnTo>
                    <a:pt x="807" y="586"/>
                  </a:lnTo>
                  <a:lnTo>
                    <a:pt x="780" y="649"/>
                  </a:lnTo>
                  <a:lnTo>
                    <a:pt x="742" y="694"/>
                  </a:lnTo>
                  <a:lnTo>
                    <a:pt x="705" y="723"/>
                  </a:lnTo>
                  <a:lnTo>
                    <a:pt x="662" y="734"/>
                  </a:lnTo>
                  <a:lnTo>
                    <a:pt x="646" y="728"/>
                  </a:lnTo>
                  <a:lnTo>
                    <a:pt x="635" y="723"/>
                  </a:lnTo>
                  <a:lnTo>
                    <a:pt x="624" y="700"/>
                  </a:lnTo>
                  <a:lnTo>
                    <a:pt x="624" y="677"/>
                  </a:lnTo>
                  <a:lnTo>
                    <a:pt x="635" y="615"/>
                  </a:lnTo>
                  <a:lnTo>
                    <a:pt x="651" y="558"/>
                  </a:lnTo>
                  <a:lnTo>
                    <a:pt x="672" y="495"/>
                  </a:lnTo>
                  <a:lnTo>
                    <a:pt x="699" y="415"/>
                  </a:lnTo>
                  <a:lnTo>
                    <a:pt x="726" y="330"/>
                  </a:lnTo>
                  <a:lnTo>
                    <a:pt x="742" y="251"/>
                  </a:lnTo>
                  <a:lnTo>
                    <a:pt x="753" y="182"/>
                  </a:lnTo>
                  <a:lnTo>
                    <a:pt x="737" y="103"/>
                  </a:lnTo>
                  <a:lnTo>
                    <a:pt x="699" y="46"/>
                  </a:lnTo>
                  <a:lnTo>
                    <a:pt x="646" y="12"/>
                  </a:lnTo>
                  <a:lnTo>
                    <a:pt x="565" y="0"/>
                  </a:lnTo>
                  <a:lnTo>
                    <a:pt x="484" y="12"/>
                  </a:lnTo>
                  <a:lnTo>
                    <a:pt x="425" y="40"/>
                  </a:lnTo>
                  <a:lnTo>
                    <a:pt x="371" y="80"/>
                  </a:lnTo>
                  <a:lnTo>
                    <a:pt x="339" y="120"/>
                  </a:lnTo>
                  <a:lnTo>
                    <a:pt x="317" y="148"/>
                  </a:lnTo>
                  <a:lnTo>
                    <a:pt x="301" y="86"/>
                  </a:lnTo>
                  <a:lnTo>
                    <a:pt x="263" y="40"/>
                  </a:lnTo>
                  <a:lnTo>
                    <a:pt x="220" y="12"/>
                  </a:lnTo>
                  <a:lnTo>
                    <a:pt x="167" y="0"/>
                  </a:lnTo>
                  <a:lnTo>
                    <a:pt x="118" y="12"/>
                  </a:lnTo>
                  <a:lnTo>
                    <a:pt x="86" y="34"/>
                  </a:lnTo>
                  <a:lnTo>
                    <a:pt x="59" y="69"/>
                  </a:lnTo>
                  <a:lnTo>
                    <a:pt x="48" y="97"/>
                  </a:lnTo>
                  <a:lnTo>
                    <a:pt x="27" y="148"/>
                  </a:lnTo>
                  <a:lnTo>
                    <a:pt x="10" y="199"/>
                  </a:lnTo>
                  <a:lnTo>
                    <a:pt x="0" y="239"/>
                  </a:lnTo>
                  <a:lnTo>
                    <a:pt x="0" y="268"/>
                  </a:lnTo>
                  <a:lnTo>
                    <a:pt x="5" y="273"/>
                  </a:lnTo>
                  <a:lnTo>
                    <a:pt x="32" y="273"/>
                  </a:lnTo>
                  <a:lnTo>
                    <a:pt x="37" y="268"/>
                  </a:lnTo>
                  <a:lnTo>
                    <a:pt x="37" y="256"/>
                  </a:lnTo>
                  <a:lnTo>
                    <a:pt x="43" y="239"/>
                  </a:lnTo>
                  <a:lnTo>
                    <a:pt x="64" y="160"/>
                  </a:lnTo>
                  <a:lnTo>
                    <a:pt x="91" y="91"/>
                  </a:lnTo>
                  <a:lnTo>
                    <a:pt x="123" y="51"/>
                  </a:lnTo>
                  <a:lnTo>
                    <a:pt x="161" y="34"/>
                  </a:lnTo>
                  <a:lnTo>
                    <a:pt x="177" y="40"/>
                  </a:lnTo>
                  <a:lnTo>
                    <a:pt x="188" y="46"/>
                  </a:lnTo>
                  <a:lnTo>
                    <a:pt x="199" y="57"/>
                  </a:lnTo>
                  <a:lnTo>
                    <a:pt x="204" y="69"/>
                  </a:lnTo>
                  <a:lnTo>
                    <a:pt x="210" y="91"/>
                  </a:lnTo>
                  <a:lnTo>
                    <a:pt x="210" y="142"/>
                  </a:lnTo>
                  <a:lnTo>
                    <a:pt x="204" y="165"/>
                  </a:lnTo>
                  <a:lnTo>
                    <a:pt x="199" y="205"/>
                  </a:lnTo>
                  <a:lnTo>
                    <a:pt x="188" y="256"/>
                  </a:lnTo>
                  <a:lnTo>
                    <a:pt x="91" y="6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6" name="Freeform 450"/>
            <p:cNvSpPr>
              <a:spLocks/>
            </p:cNvSpPr>
            <p:nvPr/>
          </p:nvSpPr>
          <p:spPr bwMode="auto">
            <a:xfrm>
              <a:off x="17247" y="3267"/>
              <a:ext cx="501" cy="791"/>
            </a:xfrm>
            <a:custGeom>
              <a:avLst/>
              <a:gdLst/>
              <a:ahLst/>
              <a:cxnLst>
                <a:cxn ang="0">
                  <a:pos x="501" y="575"/>
                </a:cxn>
                <a:cxn ang="0">
                  <a:pos x="463" y="575"/>
                </a:cxn>
                <a:cxn ang="0">
                  <a:pos x="458" y="609"/>
                </a:cxn>
                <a:cxn ang="0">
                  <a:pos x="447" y="655"/>
                </a:cxn>
                <a:cxn ang="0">
                  <a:pos x="431" y="683"/>
                </a:cxn>
                <a:cxn ang="0">
                  <a:pos x="415" y="689"/>
                </a:cxn>
                <a:cxn ang="0">
                  <a:pos x="113" y="689"/>
                </a:cxn>
                <a:cxn ang="0">
                  <a:pos x="178" y="632"/>
                </a:cxn>
                <a:cxn ang="0">
                  <a:pos x="226" y="586"/>
                </a:cxn>
                <a:cxn ang="0">
                  <a:pos x="264" y="552"/>
                </a:cxn>
                <a:cxn ang="0">
                  <a:pos x="302" y="524"/>
                </a:cxn>
                <a:cxn ang="0">
                  <a:pos x="339" y="490"/>
                </a:cxn>
                <a:cxn ang="0">
                  <a:pos x="388" y="450"/>
                </a:cxn>
                <a:cxn ang="0">
                  <a:pos x="431" y="404"/>
                </a:cxn>
                <a:cxn ang="0">
                  <a:pos x="468" y="353"/>
                </a:cxn>
                <a:cxn ang="0">
                  <a:pos x="490" y="296"/>
                </a:cxn>
                <a:cxn ang="0">
                  <a:pos x="501" y="234"/>
                </a:cxn>
                <a:cxn ang="0">
                  <a:pos x="485" y="154"/>
                </a:cxn>
                <a:cxn ang="0">
                  <a:pos x="447" y="91"/>
                </a:cxn>
                <a:cxn ang="0">
                  <a:pos x="393" y="40"/>
                </a:cxn>
                <a:cxn ang="0">
                  <a:pos x="318" y="12"/>
                </a:cxn>
                <a:cxn ang="0">
                  <a:pos x="237" y="0"/>
                </a:cxn>
                <a:cxn ang="0">
                  <a:pos x="156" y="12"/>
                </a:cxn>
                <a:cxn ang="0">
                  <a:pos x="92" y="46"/>
                </a:cxn>
                <a:cxn ang="0">
                  <a:pos x="43" y="91"/>
                </a:cxn>
                <a:cxn ang="0">
                  <a:pos x="11" y="148"/>
                </a:cxn>
                <a:cxn ang="0">
                  <a:pos x="0" y="217"/>
                </a:cxn>
                <a:cxn ang="0">
                  <a:pos x="0" y="234"/>
                </a:cxn>
                <a:cxn ang="0">
                  <a:pos x="11" y="251"/>
                </a:cxn>
                <a:cxn ang="0">
                  <a:pos x="16" y="262"/>
                </a:cxn>
                <a:cxn ang="0">
                  <a:pos x="49" y="279"/>
                </a:cxn>
                <a:cxn ang="0">
                  <a:pos x="75" y="279"/>
                </a:cxn>
                <a:cxn ang="0">
                  <a:pos x="86" y="273"/>
                </a:cxn>
                <a:cxn ang="0">
                  <a:pos x="102" y="262"/>
                </a:cxn>
                <a:cxn ang="0">
                  <a:pos x="113" y="251"/>
                </a:cxn>
                <a:cxn ang="0">
                  <a:pos x="118" y="239"/>
                </a:cxn>
                <a:cxn ang="0">
                  <a:pos x="118" y="200"/>
                </a:cxn>
                <a:cxn ang="0">
                  <a:pos x="108" y="177"/>
                </a:cxn>
                <a:cxn ang="0">
                  <a:pos x="92" y="160"/>
                </a:cxn>
                <a:cxn ang="0">
                  <a:pos x="75" y="154"/>
                </a:cxn>
                <a:cxn ang="0">
                  <a:pos x="54" y="154"/>
                </a:cxn>
                <a:cxn ang="0">
                  <a:pos x="86" y="103"/>
                </a:cxn>
                <a:cxn ang="0">
                  <a:pos x="129" y="69"/>
                </a:cxn>
                <a:cxn ang="0">
                  <a:pos x="178" y="52"/>
                </a:cxn>
                <a:cxn ang="0">
                  <a:pos x="221" y="46"/>
                </a:cxn>
                <a:cxn ang="0">
                  <a:pos x="280" y="57"/>
                </a:cxn>
                <a:cxn ang="0">
                  <a:pos x="328" y="86"/>
                </a:cxn>
                <a:cxn ang="0">
                  <a:pos x="361" y="126"/>
                </a:cxn>
                <a:cxn ang="0">
                  <a:pos x="382" y="177"/>
                </a:cxn>
                <a:cxn ang="0">
                  <a:pos x="388" y="234"/>
                </a:cxn>
                <a:cxn ang="0">
                  <a:pos x="377" y="308"/>
                </a:cxn>
                <a:cxn ang="0">
                  <a:pos x="350" y="370"/>
                </a:cxn>
                <a:cxn ang="0">
                  <a:pos x="318" y="421"/>
                </a:cxn>
                <a:cxn ang="0">
                  <a:pos x="285" y="461"/>
                </a:cxn>
                <a:cxn ang="0">
                  <a:pos x="11" y="746"/>
                </a:cxn>
                <a:cxn ang="0">
                  <a:pos x="5" y="751"/>
                </a:cxn>
                <a:cxn ang="0">
                  <a:pos x="5" y="757"/>
                </a:cxn>
                <a:cxn ang="0">
                  <a:pos x="0" y="763"/>
                </a:cxn>
                <a:cxn ang="0">
                  <a:pos x="0" y="791"/>
                </a:cxn>
                <a:cxn ang="0">
                  <a:pos x="463" y="791"/>
                </a:cxn>
                <a:cxn ang="0">
                  <a:pos x="501" y="575"/>
                </a:cxn>
              </a:cxnLst>
              <a:rect l="0" t="0" r="r" b="b"/>
              <a:pathLst>
                <a:path w="501" h="791">
                  <a:moveTo>
                    <a:pt x="501" y="575"/>
                  </a:moveTo>
                  <a:lnTo>
                    <a:pt x="463" y="575"/>
                  </a:lnTo>
                  <a:lnTo>
                    <a:pt x="458" y="609"/>
                  </a:lnTo>
                  <a:lnTo>
                    <a:pt x="447" y="655"/>
                  </a:lnTo>
                  <a:lnTo>
                    <a:pt x="431" y="683"/>
                  </a:lnTo>
                  <a:lnTo>
                    <a:pt x="415" y="689"/>
                  </a:lnTo>
                  <a:lnTo>
                    <a:pt x="113" y="689"/>
                  </a:lnTo>
                  <a:lnTo>
                    <a:pt x="178" y="632"/>
                  </a:lnTo>
                  <a:lnTo>
                    <a:pt x="226" y="586"/>
                  </a:lnTo>
                  <a:lnTo>
                    <a:pt x="264" y="552"/>
                  </a:lnTo>
                  <a:lnTo>
                    <a:pt x="302" y="524"/>
                  </a:lnTo>
                  <a:lnTo>
                    <a:pt x="339" y="490"/>
                  </a:lnTo>
                  <a:lnTo>
                    <a:pt x="388" y="450"/>
                  </a:lnTo>
                  <a:lnTo>
                    <a:pt x="431" y="404"/>
                  </a:lnTo>
                  <a:lnTo>
                    <a:pt x="468" y="353"/>
                  </a:lnTo>
                  <a:lnTo>
                    <a:pt x="490" y="296"/>
                  </a:lnTo>
                  <a:lnTo>
                    <a:pt x="501" y="234"/>
                  </a:lnTo>
                  <a:lnTo>
                    <a:pt x="485" y="154"/>
                  </a:lnTo>
                  <a:lnTo>
                    <a:pt x="447" y="91"/>
                  </a:lnTo>
                  <a:lnTo>
                    <a:pt x="393" y="40"/>
                  </a:lnTo>
                  <a:lnTo>
                    <a:pt x="318" y="12"/>
                  </a:lnTo>
                  <a:lnTo>
                    <a:pt x="237" y="0"/>
                  </a:lnTo>
                  <a:lnTo>
                    <a:pt x="156" y="12"/>
                  </a:lnTo>
                  <a:lnTo>
                    <a:pt x="92" y="46"/>
                  </a:lnTo>
                  <a:lnTo>
                    <a:pt x="43" y="91"/>
                  </a:lnTo>
                  <a:lnTo>
                    <a:pt x="11" y="148"/>
                  </a:lnTo>
                  <a:lnTo>
                    <a:pt x="0" y="217"/>
                  </a:lnTo>
                  <a:lnTo>
                    <a:pt x="0" y="234"/>
                  </a:lnTo>
                  <a:lnTo>
                    <a:pt x="11" y="251"/>
                  </a:lnTo>
                  <a:lnTo>
                    <a:pt x="16" y="262"/>
                  </a:lnTo>
                  <a:lnTo>
                    <a:pt x="49" y="279"/>
                  </a:lnTo>
                  <a:lnTo>
                    <a:pt x="75" y="279"/>
                  </a:lnTo>
                  <a:lnTo>
                    <a:pt x="86" y="273"/>
                  </a:lnTo>
                  <a:lnTo>
                    <a:pt x="102" y="262"/>
                  </a:lnTo>
                  <a:lnTo>
                    <a:pt x="113" y="251"/>
                  </a:lnTo>
                  <a:lnTo>
                    <a:pt x="118" y="239"/>
                  </a:lnTo>
                  <a:lnTo>
                    <a:pt x="118" y="200"/>
                  </a:lnTo>
                  <a:lnTo>
                    <a:pt x="108" y="177"/>
                  </a:lnTo>
                  <a:lnTo>
                    <a:pt x="92" y="160"/>
                  </a:lnTo>
                  <a:lnTo>
                    <a:pt x="75" y="154"/>
                  </a:lnTo>
                  <a:lnTo>
                    <a:pt x="54" y="154"/>
                  </a:lnTo>
                  <a:lnTo>
                    <a:pt x="86" y="103"/>
                  </a:lnTo>
                  <a:lnTo>
                    <a:pt x="129" y="69"/>
                  </a:lnTo>
                  <a:lnTo>
                    <a:pt x="178" y="52"/>
                  </a:lnTo>
                  <a:lnTo>
                    <a:pt x="221" y="46"/>
                  </a:lnTo>
                  <a:lnTo>
                    <a:pt x="280" y="57"/>
                  </a:lnTo>
                  <a:lnTo>
                    <a:pt x="328" y="86"/>
                  </a:lnTo>
                  <a:lnTo>
                    <a:pt x="361" y="126"/>
                  </a:lnTo>
                  <a:lnTo>
                    <a:pt x="382" y="177"/>
                  </a:lnTo>
                  <a:lnTo>
                    <a:pt x="388" y="234"/>
                  </a:lnTo>
                  <a:lnTo>
                    <a:pt x="377" y="308"/>
                  </a:lnTo>
                  <a:lnTo>
                    <a:pt x="350" y="370"/>
                  </a:lnTo>
                  <a:lnTo>
                    <a:pt x="318" y="421"/>
                  </a:lnTo>
                  <a:lnTo>
                    <a:pt x="285" y="461"/>
                  </a:lnTo>
                  <a:lnTo>
                    <a:pt x="11" y="746"/>
                  </a:lnTo>
                  <a:lnTo>
                    <a:pt x="5" y="751"/>
                  </a:lnTo>
                  <a:lnTo>
                    <a:pt x="5" y="757"/>
                  </a:lnTo>
                  <a:lnTo>
                    <a:pt x="0" y="763"/>
                  </a:lnTo>
                  <a:lnTo>
                    <a:pt x="0" y="791"/>
                  </a:lnTo>
                  <a:lnTo>
                    <a:pt x="463" y="791"/>
                  </a:lnTo>
                  <a:lnTo>
                    <a:pt x="501" y="5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6387" name="Freeform 451"/>
            <p:cNvSpPr>
              <a:spLocks/>
            </p:cNvSpPr>
            <p:nvPr/>
          </p:nvSpPr>
          <p:spPr bwMode="auto">
            <a:xfrm>
              <a:off x="17995" y="3404"/>
              <a:ext cx="372" cy="1701"/>
            </a:xfrm>
            <a:custGeom>
              <a:avLst/>
              <a:gdLst/>
              <a:ahLst/>
              <a:cxnLst>
                <a:cxn ang="0">
                  <a:pos x="372" y="847"/>
                </a:cxn>
                <a:cxn ang="0">
                  <a:pos x="366" y="739"/>
                </a:cxn>
                <a:cxn ang="0">
                  <a:pos x="356" y="609"/>
                </a:cxn>
                <a:cxn ang="0">
                  <a:pos x="323" y="466"/>
                </a:cxn>
                <a:cxn ang="0">
                  <a:pos x="269" y="318"/>
                </a:cxn>
                <a:cxn ang="0">
                  <a:pos x="216" y="222"/>
                </a:cxn>
                <a:cxn ang="0">
                  <a:pos x="162" y="142"/>
                </a:cxn>
                <a:cxn ang="0">
                  <a:pos x="113" y="80"/>
                </a:cxn>
                <a:cxn ang="0">
                  <a:pos x="65" y="34"/>
                </a:cxn>
                <a:cxn ang="0">
                  <a:pos x="33" y="6"/>
                </a:cxn>
                <a:cxn ang="0">
                  <a:pos x="16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23"/>
                </a:cxn>
                <a:cxn ang="0">
                  <a:pos x="33" y="57"/>
                </a:cxn>
                <a:cxn ang="0">
                  <a:pos x="119" y="171"/>
                </a:cxn>
                <a:cxn ang="0">
                  <a:pos x="189" y="307"/>
                </a:cxn>
                <a:cxn ang="0">
                  <a:pos x="237" y="466"/>
                </a:cxn>
                <a:cxn ang="0">
                  <a:pos x="269" y="648"/>
                </a:cxn>
                <a:cxn ang="0">
                  <a:pos x="280" y="847"/>
                </a:cxn>
                <a:cxn ang="0">
                  <a:pos x="275" y="995"/>
                </a:cxn>
                <a:cxn ang="0">
                  <a:pos x="259" y="1138"/>
                </a:cxn>
                <a:cxn ang="0">
                  <a:pos x="226" y="1280"/>
                </a:cxn>
                <a:cxn ang="0">
                  <a:pos x="178" y="1416"/>
                </a:cxn>
                <a:cxn ang="0">
                  <a:pos x="108" y="1541"/>
                </a:cxn>
                <a:cxn ang="0">
                  <a:pos x="22" y="1655"/>
                </a:cxn>
                <a:cxn ang="0">
                  <a:pos x="0" y="1678"/>
                </a:cxn>
                <a:cxn ang="0">
                  <a:pos x="0" y="1689"/>
                </a:cxn>
                <a:cxn ang="0">
                  <a:pos x="6" y="1695"/>
                </a:cxn>
                <a:cxn ang="0">
                  <a:pos x="16" y="1701"/>
                </a:cxn>
                <a:cxn ang="0">
                  <a:pos x="33" y="1689"/>
                </a:cxn>
                <a:cxn ang="0">
                  <a:pos x="70" y="1661"/>
                </a:cxn>
                <a:cxn ang="0">
                  <a:pos x="113" y="1615"/>
                </a:cxn>
                <a:cxn ang="0">
                  <a:pos x="167" y="1547"/>
                </a:cxn>
                <a:cxn ang="0">
                  <a:pos x="221" y="1467"/>
                </a:cxn>
                <a:cxn ang="0">
                  <a:pos x="275" y="1365"/>
                </a:cxn>
                <a:cxn ang="0">
                  <a:pos x="334" y="1183"/>
                </a:cxn>
                <a:cxn ang="0">
                  <a:pos x="366" y="1007"/>
                </a:cxn>
                <a:cxn ang="0">
                  <a:pos x="372" y="847"/>
                </a:cxn>
              </a:cxnLst>
              <a:rect l="0" t="0" r="r" b="b"/>
              <a:pathLst>
                <a:path w="372" h="1701">
                  <a:moveTo>
                    <a:pt x="372" y="847"/>
                  </a:moveTo>
                  <a:lnTo>
                    <a:pt x="366" y="739"/>
                  </a:lnTo>
                  <a:lnTo>
                    <a:pt x="356" y="609"/>
                  </a:lnTo>
                  <a:lnTo>
                    <a:pt x="323" y="466"/>
                  </a:lnTo>
                  <a:lnTo>
                    <a:pt x="269" y="318"/>
                  </a:lnTo>
                  <a:lnTo>
                    <a:pt x="216" y="222"/>
                  </a:lnTo>
                  <a:lnTo>
                    <a:pt x="162" y="142"/>
                  </a:lnTo>
                  <a:lnTo>
                    <a:pt x="113" y="80"/>
                  </a:lnTo>
                  <a:lnTo>
                    <a:pt x="65" y="34"/>
                  </a:lnTo>
                  <a:lnTo>
                    <a:pt x="33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23"/>
                  </a:lnTo>
                  <a:lnTo>
                    <a:pt x="33" y="57"/>
                  </a:lnTo>
                  <a:lnTo>
                    <a:pt x="119" y="171"/>
                  </a:lnTo>
                  <a:lnTo>
                    <a:pt x="189" y="307"/>
                  </a:lnTo>
                  <a:lnTo>
                    <a:pt x="237" y="466"/>
                  </a:lnTo>
                  <a:lnTo>
                    <a:pt x="269" y="648"/>
                  </a:lnTo>
                  <a:lnTo>
                    <a:pt x="280" y="847"/>
                  </a:lnTo>
                  <a:lnTo>
                    <a:pt x="275" y="995"/>
                  </a:lnTo>
                  <a:lnTo>
                    <a:pt x="259" y="1138"/>
                  </a:lnTo>
                  <a:lnTo>
                    <a:pt x="226" y="1280"/>
                  </a:lnTo>
                  <a:lnTo>
                    <a:pt x="178" y="1416"/>
                  </a:lnTo>
                  <a:lnTo>
                    <a:pt x="108" y="1541"/>
                  </a:lnTo>
                  <a:lnTo>
                    <a:pt x="22" y="1655"/>
                  </a:lnTo>
                  <a:lnTo>
                    <a:pt x="0" y="1678"/>
                  </a:lnTo>
                  <a:lnTo>
                    <a:pt x="0" y="1689"/>
                  </a:lnTo>
                  <a:lnTo>
                    <a:pt x="6" y="1695"/>
                  </a:lnTo>
                  <a:lnTo>
                    <a:pt x="16" y="1701"/>
                  </a:lnTo>
                  <a:lnTo>
                    <a:pt x="33" y="1689"/>
                  </a:lnTo>
                  <a:lnTo>
                    <a:pt x="70" y="1661"/>
                  </a:lnTo>
                  <a:lnTo>
                    <a:pt x="113" y="1615"/>
                  </a:lnTo>
                  <a:lnTo>
                    <a:pt x="167" y="1547"/>
                  </a:lnTo>
                  <a:lnTo>
                    <a:pt x="221" y="1467"/>
                  </a:lnTo>
                  <a:lnTo>
                    <a:pt x="275" y="1365"/>
                  </a:lnTo>
                  <a:lnTo>
                    <a:pt x="334" y="1183"/>
                  </a:lnTo>
                  <a:lnTo>
                    <a:pt x="366" y="1007"/>
                  </a:lnTo>
                  <a:lnTo>
                    <a:pt x="372" y="8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56376" y="6492875"/>
            <a:ext cx="762000" cy="365125"/>
          </a:xfrm>
        </p:spPr>
        <p:txBody>
          <a:bodyPr/>
          <a:lstStyle/>
          <a:p>
            <a:fld id="{122FA944-282C-4AE0-9F2F-5F05C924C44A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221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776" y="840613"/>
            <a:ext cx="8229600" cy="1143000"/>
          </a:xfrm>
        </p:spPr>
        <p:txBody>
          <a:bodyPr/>
          <a:lstStyle/>
          <a:p>
            <a:r>
              <a:rPr lang="en-US" altLang="zh-TW"/>
              <a:t>Coppersmith–Winograd </a:t>
            </a:r>
          </a:p>
        </p:txBody>
      </p:sp>
      <p:pic>
        <p:nvPicPr>
          <p:cNvPr id="72706" name="Picture 2" descr="2008_kobayash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9400" y="2341389"/>
            <a:ext cx="142875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708" name="Picture 4" descr="http://www.cs.cityu.edu.hk/dept/photo/pa/12.jpg"/>
          <p:cNvPicPr>
            <a:picLocks noChangeAspect="1" noChangeArrowheads="1"/>
          </p:cNvPicPr>
          <p:nvPr/>
        </p:nvPicPr>
        <p:blipFill>
          <a:blip r:embed="rId4" cstate="print"/>
          <a:srcRect l="38899" t="11523" r="38902" b="43002"/>
          <a:stretch>
            <a:fillRect/>
          </a:stretch>
        </p:blipFill>
        <p:spPr bwMode="auto">
          <a:xfrm>
            <a:off x="4675584" y="2341389"/>
            <a:ext cx="1368152" cy="187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2" y="4725144"/>
            <a:ext cx="7926705" cy="1367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56376" y="6492875"/>
            <a:ext cx="762000" cy="365125"/>
          </a:xfrm>
        </p:spPr>
        <p:txBody>
          <a:bodyPr/>
          <a:lstStyle/>
          <a:p>
            <a:fld id="{122FA944-282C-4AE0-9F2F-5F05C924C44A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221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776" y="8406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Virginia </a:t>
            </a:r>
            <a:r>
              <a:rPr lang="en-US" altLang="zh-TW" smtClean="0"/>
              <a:t>Vassilevska-Williams</a:t>
            </a:r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4" y="4725144"/>
            <a:ext cx="7936230" cy="1363980"/>
          </a:xfrm>
          <a:prstGeom prst="rect">
            <a:avLst/>
          </a:prstGeom>
        </p:spPr>
      </p:pic>
      <p:pic>
        <p:nvPicPr>
          <p:cNvPr id="1026" name="Picture 2" descr="http://theory.stanford.edu/%7Evirgi/virgi-p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04864"/>
            <a:ext cx="2431643" cy="2231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矩陣相乘之神乎其技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13E6-6A7A-41AD-A101-CA2AA4380FA5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sz="half" idx="4294967295"/>
          </p:nvPr>
        </p:nvSpPr>
        <p:spPr>
          <a:xfrm>
            <a:off x="611560" y="2492896"/>
            <a:ext cx="8064896" cy="4001839"/>
          </a:xfrm>
        </p:spPr>
        <p:txBody>
          <a:bodyPr/>
          <a:lstStyle/>
          <a:p>
            <a:r>
              <a:rPr lang="zh-TW" altLang="en-US" dirty="0" smtClean="0"/>
              <a:t>「各個擊破」</a:t>
            </a:r>
            <a:r>
              <a:rPr lang="en-US" altLang="zh-TW" dirty="0" smtClean="0"/>
              <a:t>(divide-and-conquer)</a:t>
            </a:r>
            <a:r>
              <a:rPr lang="zh-TW" altLang="en-US" dirty="0" smtClean="0"/>
              <a:t>的神</a:t>
            </a:r>
            <a:r>
              <a:rPr lang="zh-TW" altLang="en-US" dirty="0"/>
              <a:t>技</a:t>
            </a:r>
            <a:r>
              <a:rPr lang="zh-TW" altLang="en-US" dirty="0" smtClean="0"/>
              <a:t>再現</a:t>
            </a:r>
            <a:endParaRPr lang="en-US" altLang="zh-TW" dirty="0" smtClean="0"/>
          </a:p>
          <a:p>
            <a:r>
              <a:rPr lang="zh-TW" altLang="en-US" dirty="0" smtClean="0"/>
              <a:t>「大師定理」</a:t>
            </a:r>
            <a:r>
              <a:rPr lang="en-US" altLang="zh-TW" dirty="0" smtClean="0"/>
              <a:t>(</a:t>
            </a:r>
            <a:r>
              <a:rPr lang="en-US" altLang="zh-TW" dirty="0"/>
              <a:t>m</a:t>
            </a:r>
            <a:r>
              <a:rPr lang="en-US" altLang="zh-TW" dirty="0" smtClean="0"/>
              <a:t>aster theorem)</a:t>
            </a:r>
            <a:endParaRPr lang="en-US" altLang="zh-TW" dirty="0" smtClean="0"/>
          </a:p>
        </p:txBody>
      </p:sp>
      <p:pic>
        <p:nvPicPr>
          <p:cNvPr id="1026" name="Picture 2" descr="https://i.kinja-img.com/gawker-media/image/upload/s--5WmYjFad--/c_scale,fl_progressive,q_80,w_800/qdhrtjl6u7ugzvazfit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4678288" cy="1900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6CC42-CB9E-44D9-A2A6-D087D87E1B53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145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「矩陣</a:t>
            </a:r>
            <a:r>
              <a:rPr lang="zh-TW" altLang="en-US" dirty="0" smtClean="0"/>
              <a:t>相乘」的難度</a:t>
            </a:r>
            <a:endParaRPr lang="en-US" altLang="zh-TW" dirty="0"/>
          </a:p>
        </p:txBody>
      </p:sp>
      <p:sp>
        <p:nvSpPr>
          <p:cNvPr id="1457155" name="AutoShape 3"/>
          <p:cNvSpPr>
            <a:spLocks noChangeArrowheads="1"/>
          </p:cNvSpPr>
          <p:nvPr/>
        </p:nvSpPr>
        <p:spPr bwMode="auto">
          <a:xfrm>
            <a:off x="1835696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flip="none"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57156" name="AutoShape 4"/>
          <p:cNvSpPr>
            <a:spLocks noChangeArrowheads="1"/>
          </p:cNvSpPr>
          <p:nvPr/>
        </p:nvSpPr>
        <p:spPr bwMode="auto">
          <a:xfrm flipV="1">
            <a:off x="1835696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flip="none"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457174" name="Picture 22" descr="2d41a5c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212976"/>
            <a:ext cx="1428750" cy="1428750"/>
          </a:xfrm>
          <a:prstGeom prst="round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060849"/>
            <a:ext cx="2834640" cy="2781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5892889"/>
            <a:ext cx="2398395" cy="2705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Master theorem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4F0EF-AF3E-4FC4-B5D0-9330BC64DE3F}" type="slidenum">
              <a:rPr lang="zh-TW" altLang="en-US"/>
              <a:pPr/>
              <a:t>21</a:t>
            </a:fld>
            <a:endParaRPr lang="en-US" altLang="zh-TW"/>
          </a:p>
        </p:txBody>
      </p:sp>
      <p:pic>
        <p:nvPicPr>
          <p:cNvPr id="23554" name="Picture 2" descr="http://files.turbosquid.com/Preview/Content_2010_02_26__23_17_25/2.jpg8a74ecc0-b262-4bb4-b0a4-6372b11bec6aLarge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27584" y="3356992"/>
            <a:ext cx="2945904" cy="2945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54280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43981-2BA4-4E4C-9414-F5858C5ADFF2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33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Master T</a:t>
            </a:r>
            <a:r>
              <a:rPr lang="en-US" altLang="zh-TW" dirty="0" smtClean="0"/>
              <a:t>heorem</a:t>
            </a:r>
            <a:endParaRPr lang="en-US" altLang="zh-TW" dirty="0"/>
          </a:p>
        </p:txBody>
      </p:sp>
      <p:sp>
        <p:nvSpPr>
          <p:cNvPr id="351" name="文字方塊 350"/>
          <p:cNvSpPr txBox="1"/>
          <p:nvPr>
            <p:custDataLst>
              <p:tags r:id="rId1"/>
            </p:custDataLst>
          </p:nvPr>
        </p:nvSpPr>
        <p:spPr>
          <a:xfrm>
            <a:off x="1117440" y="2167889"/>
            <a:ext cx="5080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600">
              <a:latin typeface="Courier New"/>
            </a:endParaRPr>
          </a:p>
        </p:txBody>
      </p:sp>
      <p:pic>
        <p:nvPicPr>
          <p:cNvPr id="17" name="圖片 16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67543" y="2132852"/>
            <a:ext cx="8208913" cy="43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2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EEF9-0EC4-4FCF-B782-9B01FD70B4B5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證明略過</a:t>
            </a:r>
            <a:endParaRPr lang="en-US" altLang="zh-TW" dirty="0"/>
          </a:p>
        </p:txBody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0032" y="2780928"/>
            <a:ext cx="3610744" cy="3521968"/>
          </a:xfrm>
        </p:spPr>
        <p:txBody>
          <a:bodyPr/>
          <a:lstStyle/>
          <a:p>
            <a:r>
              <a:rPr lang="zh-TW" altLang="en-US" dirty="0" smtClean="0"/>
              <a:t>請自行參考</a:t>
            </a:r>
            <a:r>
              <a:rPr lang="zh-TW" altLang="en-US" dirty="0"/>
              <a:t>課本</a:t>
            </a:r>
            <a:r>
              <a:rPr lang="en-US" altLang="zh-TW" dirty="0" smtClean="0"/>
              <a:t>Section 4.6</a:t>
            </a:r>
            <a:r>
              <a:rPr lang="zh-TW" altLang="en-US" dirty="0" smtClean="0"/>
              <a:t>的數學歸納法證明</a:t>
            </a:r>
            <a:endParaRPr lang="en-US" altLang="zh-TW" dirty="0"/>
          </a:p>
        </p:txBody>
      </p:sp>
      <p:pic>
        <p:nvPicPr>
          <p:cNvPr id="19458" name="Picture 2" descr="http://files.turbosquid.com/Preview/Content_2009_05_07__21_06_24/Armyvest01.jpg7d0b13f1-cd2f-438d-982d-57a9c2edd796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564904"/>
            <a:ext cx="3233936" cy="3233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2565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060852"/>
            <a:ext cx="7770866" cy="41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276872"/>
            <a:ext cx="7494145" cy="39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</a:t>
            </a:r>
            <a:r>
              <a:rPr lang="zh-TW" altLang="en-US" dirty="0"/>
              <a:t>習</a:t>
            </a:r>
            <a:r>
              <a:rPr lang="zh-TW" altLang="en-US" dirty="0" smtClean="0"/>
              <a:t>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3" y="2216317"/>
            <a:ext cx="7842819" cy="41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examples</a:t>
            </a:r>
            <a:endParaRPr lang="en-US" altLang="zh-TW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44FB-55D6-4B26-9CDF-A8F8605C8D8C}" type="slidenum">
              <a:rPr lang="zh-TW" altLang="en-US"/>
              <a:pPr/>
              <a:t>27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3" y="2348880"/>
            <a:ext cx="8043676" cy="38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課本還有更多習題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3074" name="Picture 2" descr="http://pic.gomaji.com/uploads/stores/665/38665/119793/a-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6912"/>
            <a:ext cx="5143500" cy="3248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4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下週第一次期中考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122" name="Picture 2" descr="https://media.tenor.co/images/afccd2111b0c03309d5ef057ac2626d1/ra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84984"/>
            <a:ext cx="38100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E3D8-F5CD-4CC6-8C90-A1BF0A52C14D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220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方陣相乘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6" y="4437112"/>
            <a:ext cx="7901768" cy="15841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8300" y="1847088"/>
            <a:ext cx="2857500" cy="203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Naïve algorithm</a:t>
            </a:r>
            <a:endParaRPr lang="en-US" altLang="zh-TW"/>
          </a:p>
        </p:txBody>
      </p:sp>
      <p:sp>
        <p:nvSpPr>
          <p:cNvPr id="14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E3D8-F5CD-4CC6-8C90-A1BF0A52C14D}" type="slidenum">
              <a:rPr lang="zh-TW" altLang="en-US"/>
              <a:pPr/>
              <a:t>4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9" y="3707419"/>
            <a:ext cx="7922895" cy="2508885"/>
          </a:xfrm>
          <a:prstGeom prst="rect">
            <a:avLst/>
          </a:prstGeom>
        </p:spPr>
      </p:pic>
      <p:sp>
        <p:nvSpPr>
          <p:cNvPr id="153" name="圓角矩形圖說文字 152"/>
          <p:cNvSpPr/>
          <p:nvPr/>
        </p:nvSpPr>
        <p:spPr>
          <a:xfrm>
            <a:off x="604609" y="2345205"/>
            <a:ext cx="2160240" cy="864096"/>
          </a:xfrm>
          <a:prstGeom prst="wedgeRoundRectCallout">
            <a:avLst>
              <a:gd name="adj1" fmla="val -26303"/>
              <a:gd name="adj2" fmla="val 7161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這是按照矩陣乘法的定義</a:t>
            </a:r>
            <a:endParaRPr lang="zh-TW" altLang="en-US"/>
          </a:p>
        </p:txBody>
      </p:sp>
      <p:pic>
        <p:nvPicPr>
          <p:cNvPr id="7" name="Picture 2" descr="https://66.media.tumblr.com/cb716084fdc71343de7221ceb8e91400/tumblr_n311qiCCwD1tvs4byo1_25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928501"/>
            <a:ext cx="2333625" cy="23336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E25A-6B5F-4580-966C-20C6B84FD609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220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圖示</a:t>
            </a:r>
            <a:endParaRPr lang="en-US" altLang="zh-TW"/>
          </a:p>
        </p:txBody>
      </p:sp>
      <p:sp>
        <p:nvSpPr>
          <p:cNvPr id="2208772" name="Rectangle 4"/>
          <p:cNvSpPr>
            <a:spLocks noChangeAspect="1" noChangeArrowheads="1"/>
          </p:cNvSpPr>
          <p:nvPr/>
        </p:nvSpPr>
        <p:spPr bwMode="auto">
          <a:xfrm>
            <a:off x="1122363" y="2890838"/>
            <a:ext cx="2166937" cy="2166937"/>
          </a:xfrm>
          <a:prstGeom prst="rect">
            <a:avLst/>
          </a:prstGeom>
          <a:gradFill rotWithShape="1">
            <a:gsLst>
              <a:gs pos="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A</a:t>
            </a:r>
          </a:p>
        </p:txBody>
      </p:sp>
      <p:sp>
        <p:nvSpPr>
          <p:cNvPr id="2208773" name="Rectangle 5"/>
          <p:cNvSpPr>
            <a:spLocks noChangeArrowheads="1"/>
          </p:cNvSpPr>
          <p:nvPr/>
        </p:nvSpPr>
        <p:spPr bwMode="auto">
          <a:xfrm>
            <a:off x="3822700" y="2901950"/>
            <a:ext cx="2166938" cy="2166938"/>
          </a:xfrm>
          <a:prstGeom prst="rect">
            <a:avLst/>
          </a:prstGeom>
          <a:gradFill rotWithShape="1">
            <a:gsLst>
              <a:gs pos="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B</a:t>
            </a:r>
          </a:p>
        </p:txBody>
      </p:sp>
      <p:sp>
        <p:nvSpPr>
          <p:cNvPr id="2208774" name="Rectangle 6"/>
          <p:cNvSpPr>
            <a:spLocks noChangeArrowheads="1"/>
          </p:cNvSpPr>
          <p:nvPr/>
        </p:nvSpPr>
        <p:spPr bwMode="auto">
          <a:xfrm>
            <a:off x="817563" y="4087813"/>
            <a:ext cx="2776537" cy="358775"/>
          </a:xfrm>
          <a:prstGeom prst="rect">
            <a:avLst/>
          </a:prstGeom>
          <a:noFill/>
          <a:ln w="762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208775" name="Rectangle 7"/>
          <p:cNvSpPr>
            <a:spLocks noChangeArrowheads="1"/>
          </p:cNvSpPr>
          <p:nvPr/>
        </p:nvSpPr>
        <p:spPr bwMode="auto">
          <a:xfrm rot="-5400000">
            <a:off x="3017044" y="3802856"/>
            <a:ext cx="2776538" cy="358775"/>
          </a:xfrm>
          <a:prstGeom prst="rect">
            <a:avLst/>
          </a:prstGeom>
          <a:noFill/>
          <a:ln w="762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208776" name="Rectangle 8"/>
          <p:cNvSpPr>
            <a:spLocks noChangeArrowheads="1"/>
          </p:cNvSpPr>
          <p:nvPr/>
        </p:nvSpPr>
        <p:spPr bwMode="auto">
          <a:xfrm>
            <a:off x="6727825" y="2870200"/>
            <a:ext cx="2166938" cy="2166938"/>
          </a:xfrm>
          <a:prstGeom prst="rect">
            <a:avLst/>
          </a:prstGeom>
          <a:gradFill rotWithShape="1">
            <a:gsLst>
              <a:gs pos="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/>
              <a:t>C</a:t>
            </a:r>
          </a:p>
        </p:txBody>
      </p:sp>
      <p:sp>
        <p:nvSpPr>
          <p:cNvPr id="2208807" name="Rectangle 39"/>
          <p:cNvSpPr>
            <a:spLocks noChangeArrowheads="1"/>
          </p:cNvSpPr>
          <p:nvPr/>
        </p:nvSpPr>
        <p:spPr bwMode="auto">
          <a:xfrm>
            <a:off x="6367463" y="4087813"/>
            <a:ext cx="2776537" cy="358775"/>
          </a:xfrm>
          <a:prstGeom prst="rect">
            <a:avLst/>
          </a:prstGeom>
          <a:noFill/>
          <a:ln w="762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208808" name="Rectangle 40"/>
          <p:cNvSpPr>
            <a:spLocks noChangeArrowheads="1"/>
          </p:cNvSpPr>
          <p:nvPr/>
        </p:nvSpPr>
        <p:spPr bwMode="auto">
          <a:xfrm rot="-5400000">
            <a:off x="5845969" y="3759994"/>
            <a:ext cx="2776537" cy="358775"/>
          </a:xfrm>
          <a:prstGeom prst="rect">
            <a:avLst/>
          </a:prstGeom>
          <a:noFill/>
          <a:ln w="76200" algn="ctr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pSp>
        <p:nvGrpSpPr>
          <p:cNvPr id="3" name="Group 48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183438" y="2579688"/>
            <a:ext cx="228600" cy="305276"/>
            <a:chOff x="4525" y="1625"/>
            <a:chExt cx="1440" cy="1923"/>
          </a:xfrm>
        </p:grpSpPr>
        <p:sp>
          <p:nvSpPr>
            <p:cNvPr id="2208815" name="AutoShape 47"/>
            <p:cNvSpPr>
              <a:spLocks noChangeAspect="1" noChangeArrowheads="1" noTextEdit="1"/>
            </p:cNvSpPr>
            <p:nvPr/>
          </p:nvSpPr>
          <p:spPr bwMode="auto">
            <a:xfrm>
              <a:off x="4525" y="1625"/>
              <a:ext cx="1440" cy="1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8818" name="Freeform 50"/>
            <p:cNvSpPr>
              <a:spLocks noEditPoints="1"/>
            </p:cNvSpPr>
            <p:nvPr/>
          </p:nvSpPr>
          <p:spPr bwMode="auto">
            <a:xfrm>
              <a:off x="4811" y="1832"/>
              <a:ext cx="738" cy="1511"/>
            </a:xfrm>
            <a:custGeom>
              <a:avLst/>
              <a:gdLst/>
              <a:ahLst/>
              <a:cxnLst>
                <a:cxn ang="0">
                  <a:pos x="728" y="28"/>
                </a:cxn>
                <a:cxn ang="0">
                  <a:pos x="684" y="1"/>
                </a:cxn>
                <a:cxn ang="0">
                  <a:pos x="630" y="10"/>
                </a:cxn>
                <a:cxn ang="0">
                  <a:pos x="587" y="49"/>
                </a:cxn>
                <a:cxn ang="0">
                  <a:pos x="576" y="105"/>
                </a:cxn>
                <a:cxn ang="0">
                  <a:pos x="601" y="145"/>
                </a:cxn>
                <a:cxn ang="0">
                  <a:pos x="659" y="153"/>
                </a:cxn>
                <a:cxn ang="0">
                  <a:pos x="720" y="113"/>
                </a:cxn>
                <a:cxn ang="0">
                  <a:pos x="376" y="1240"/>
                </a:cxn>
                <a:cxn ang="0">
                  <a:pos x="331" y="1352"/>
                </a:cxn>
                <a:cxn ang="0">
                  <a:pos x="263" y="1432"/>
                </a:cxn>
                <a:cxn ang="0">
                  <a:pos x="178" y="1471"/>
                </a:cxn>
                <a:cxn ang="0">
                  <a:pos x="128" y="1471"/>
                </a:cxn>
                <a:cxn ang="0">
                  <a:pos x="102" y="1452"/>
                </a:cxn>
                <a:cxn ang="0">
                  <a:pos x="150" y="1413"/>
                </a:cxn>
                <a:cxn ang="0">
                  <a:pos x="166" y="1365"/>
                </a:cxn>
                <a:cxn ang="0">
                  <a:pos x="153" y="1327"/>
                </a:cxn>
                <a:cxn ang="0">
                  <a:pos x="113" y="1305"/>
                </a:cxn>
                <a:cxn ang="0">
                  <a:pos x="57" y="1313"/>
                </a:cxn>
                <a:cxn ang="0">
                  <a:pos x="13" y="1354"/>
                </a:cxn>
                <a:cxn ang="0">
                  <a:pos x="2" y="1420"/>
                </a:cxn>
                <a:cxn ang="0">
                  <a:pos x="34" y="1473"/>
                </a:cxn>
                <a:cxn ang="0">
                  <a:pos x="98" y="1504"/>
                </a:cxn>
                <a:cxn ang="0">
                  <a:pos x="183" y="1510"/>
                </a:cxn>
                <a:cxn ang="0">
                  <a:pos x="284" y="1484"/>
                </a:cxn>
                <a:cxn ang="0">
                  <a:pos x="381" y="1425"/>
                </a:cxn>
                <a:cxn ang="0">
                  <a:pos x="459" y="1334"/>
                </a:cxn>
                <a:cxn ang="0">
                  <a:pos x="662" y="607"/>
                </a:cxn>
                <a:cxn ang="0">
                  <a:pos x="671" y="554"/>
                </a:cxn>
                <a:cxn ang="0">
                  <a:pos x="665" y="496"/>
                </a:cxn>
                <a:cxn ang="0">
                  <a:pos x="622" y="425"/>
                </a:cxn>
                <a:cxn ang="0">
                  <a:pos x="549" y="387"/>
                </a:cxn>
                <a:cxn ang="0">
                  <a:pos x="456" y="389"/>
                </a:cxn>
                <a:cxn ang="0">
                  <a:pos x="369" y="433"/>
                </a:cxn>
                <a:cxn ang="0">
                  <a:pos x="301" y="501"/>
                </a:cxn>
                <a:cxn ang="0">
                  <a:pos x="253" y="574"/>
                </a:cxn>
                <a:cxn ang="0">
                  <a:pos x="222" y="640"/>
                </a:cxn>
                <a:cxn ang="0">
                  <a:pos x="224" y="662"/>
                </a:cxn>
                <a:cxn ang="0">
                  <a:pos x="239" y="668"/>
                </a:cxn>
                <a:cxn ang="0">
                  <a:pos x="259" y="664"/>
                </a:cxn>
                <a:cxn ang="0">
                  <a:pos x="274" y="633"/>
                </a:cxn>
                <a:cxn ang="0">
                  <a:pos x="325" y="538"/>
                </a:cxn>
                <a:cxn ang="0">
                  <a:pos x="394" y="462"/>
                </a:cxn>
                <a:cxn ang="0">
                  <a:pos x="478" y="422"/>
                </a:cxn>
                <a:cxn ang="0">
                  <a:pos x="520" y="423"/>
                </a:cxn>
                <a:cxn ang="0">
                  <a:pos x="544" y="439"/>
                </a:cxn>
                <a:cxn ang="0">
                  <a:pos x="557" y="484"/>
                </a:cxn>
                <a:cxn ang="0">
                  <a:pos x="554" y="549"/>
                </a:cxn>
                <a:cxn ang="0">
                  <a:pos x="376" y="1240"/>
                </a:cxn>
              </a:cxnLst>
              <a:rect l="0" t="0" r="r" b="b"/>
              <a:pathLst>
                <a:path w="738" h="1511">
                  <a:moveTo>
                    <a:pt x="738" y="63"/>
                  </a:moveTo>
                  <a:lnTo>
                    <a:pt x="737" y="51"/>
                  </a:lnTo>
                  <a:lnTo>
                    <a:pt x="733" y="39"/>
                  </a:lnTo>
                  <a:lnTo>
                    <a:pt x="728" y="28"/>
                  </a:lnTo>
                  <a:lnTo>
                    <a:pt x="720" y="19"/>
                  </a:lnTo>
                  <a:lnTo>
                    <a:pt x="710" y="11"/>
                  </a:lnTo>
                  <a:lnTo>
                    <a:pt x="698" y="5"/>
                  </a:lnTo>
                  <a:lnTo>
                    <a:pt x="684" y="1"/>
                  </a:lnTo>
                  <a:lnTo>
                    <a:pt x="669" y="0"/>
                  </a:lnTo>
                  <a:lnTo>
                    <a:pt x="657" y="1"/>
                  </a:lnTo>
                  <a:lnTo>
                    <a:pt x="644" y="4"/>
                  </a:lnTo>
                  <a:lnTo>
                    <a:pt x="630" y="10"/>
                  </a:lnTo>
                  <a:lnTo>
                    <a:pt x="618" y="17"/>
                  </a:lnTo>
                  <a:lnTo>
                    <a:pt x="606" y="27"/>
                  </a:lnTo>
                  <a:lnTo>
                    <a:pt x="596" y="37"/>
                  </a:lnTo>
                  <a:lnTo>
                    <a:pt x="587" y="49"/>
                  </a:lnTo>
                  <a:lnTo>
                    <a:pt x="580" y="63"/>
                  </a:lnTo>
                  <a:lnTo>
                    <a:pt x="576" y="77"/>
                  </a:lnTo>
                  <a:lnTo>
                    <a:pt x="574" y="93"/>
                  </a:lnTo>
                  <a:lnTo>
                    <a:pt x="576" y="105"/>
                  </a:lnTo>
                  <a:lnTo>
                    <a:pt x="579" y="117"/>
                  </a:lnTo>
                  <a:lnTo>
                    <a:pt x="585" y="128"/>
                  </a:lnTo>
                  <a:lnTo>
                    <a:pt x="592" y="137"/>
                  </a:lnTo>
                  <a:lnTo>
                    <a:pt x="601" y="145"/>
                  </a:lnTo>
                  <a:lnTo>
                    <a:pt x="613" y="150"/>
                  </a:lnTo>
                  <a:lnTo>
                    <a:pt x="626" y="154"/>
                  </a:lnTo>
                  <a:lnTo>
                    <a:pt x="640" y="155"/>
                  </a:lnTo>
                  <a:lnTo>
                    <a:pt x="659" y="153"/>
                  </a:lnTo>
                  <a:lnTo>
                    <a:pt x="676" y="147"/>
                  </a:lnTo>
                  <a:lnTo>
                    <a:pt x="693" y="138"/>
                  </a:lnTo>
                  <a:lnTo>
                    <a:pt x="707" y="126"/>
                  </a:lnTo>
                  <a:lnTo>
                    <a:pt x="720" y="113"/>
                  </a:lnTo>
                  <a:lnTo>
                    <a:pt x="730" y="97"/>
                  </a:lnTo>
                  <a:lnTo>
                    <a:pt x="736" y="80"/>
                  </a:lnTo>
                  <a:lnTo>
                    <a:pt x="738" y="63"/>
                  </a:lnTo>
                  <a:close/>
                  <a:moveTo>
                    <a:pt x="376" y="1240"/>
                  </a:moveTo>
                  <a:lnTo>
                    <a:pt x="367" y="1270"/>
                  </a:lnTo>
                  <a:lnTo>
                    <a:pt x="357" y="1299"/>
                  </a:lnTo>
                  <a:lnTo>
                    <a:pt x="345" y="1326"/>
                  </a:lnTo>
                  <a:lnTo>
                    <a:pt x="331" y="1352"/>
                  </a:lnTo>
                  <a:lnTo>
                    <a:pt x="316" y="1375"/>
                  </a:lnTo>
                  <a:lnTo>
                    <a:pt x="299" y="1396"/>
                  </a:lnTo>
                  <a:lnTo>
                    <a:pt x="281" y="1415"/>
                  </a:lnTo>
                  <a:lnTo>
                    <a:pt x="263" y="1432"/>
                  </a:lnTo>
                  <a:lnTo>
                    <a:pt x="243" y="1446"/>
                  </a:lnTo>
                  <a:lnTo>
                    <a:pt x="222" y="1457"/>
                  </a:lnTo>
                  <a:lnTo>
                    <a:pt x="201" y="1466"/>
                  </a:lnTo>
                  <a:lnTo>
                    <a:pt x="178" y="1471"/>
                  </a:lnTo>
                  <a:lnTo>
                    <a:pt x="155" y="1473"/>
                  </a:lnTo>
                  <a:lnTo>
                    <a:pt x="148" y="1473"/>
                  </a:lnTo>
                  <a:lnTo>
                    <a:pt x="139" y="1472"/>
                  </a:lnTo>
                  <a:lnTo>
                    <a:pt x="128" y="1471"/>
                  </a:lnTo>
                  <a:lnTo>
                    <a:pt x="115" y="1468"/>
                  </a:lnTo>
                  <a:lnTo>
                    <a:pt x="101" y="1463"/>
                  </a:lnTo>
                  <a:lnTo>
                    <a:pt x="85" y="1457"/>
                  </a:lnTo>
                  <a:lnTo>
                    <a:pt x="102" y="1452"/>
                  </a:lnTo>
                  <a:lnTo>
                    <a:pt x="117" y="1444"/>
                  </a:lnTo>
                  <a:lnTo>
                    <a:pt x="130" y="1435"/>
                  </a:lnTo>
                  <a:lnTo>
                    <a:pt x="141" y="1425"/>
                  </a:lnTo>
                  <a:lnTo>
                    <a:pt x="150" y="1413"/>
                  </a:lnTo>
                  <a:lnTo>
                    <a:pt x="157" y="1401"/>
                  </a:lnTo>
                  <a:lnTo>
                    <a:pt x="162" y="1389"/>
                  </a:lnTo>
                  <a:lnTo>
                    <a:pt x="165" y="1376"/>
                  </a:lnTo>
                  <a:lnTo>
                    <a:pt x="166" y="1365"/>
                  </a:lnTo>
                  <a:lnTo>
                    <a:pt x="165" y="1355"/>
                  </a:lnTo>
                  <a:lnTo>
                    <a:pt x="163" y="1345"/>
                  </a:lnTo>
                  <a:lnTo>
                    <a:pt x="159" y="1336"/>
                  </a:lnTo>
                  <a:lnTo>
                    <a:pt x="153" y="1327"/>
                  </a:lnTo>
                  <a:lnTo>
                    <a:pt x="146" y="1320"/>
                  </a:lnTo>
                  <a:lnTo>
                    <a:pt x="137" y="1313"/>
                  </a:lnTo>
                  <a:lnTo>
                    <a:pt x="126" y="1308"/>
                  </a:lnTo>
                  <a:lnTo>
                    <a:pt x="113" y="1305"/>
                  </a:lnTo>
                  <a:lnTo>
                    <a:pt x="98" y="1303"/>
                  </a:lnTo>
                  <a:lnTo>
                    <a:pt x="84" y="1305"/>
                  </a:lnTo>
                  <a:lnTo>
                    <a:pt x="70" y="1307"/>
                  </a:lnTo>
                  <a:lnTo>
                    <a:pt x="57" y="1313"/>
                  </a:lnTo>
                  <a:lnTo>
                    <a:pt x="44" y="1320"/>
                  </a:lnTo>
                  <a:lnTo>
                    <a:pt x="32" y="1330"/>
                  </a:lnTo>
                  <a:lnTo>
                    <a:pt x="21" y="1341"/>
                  </a:lnTo>
                  <a:lnTo>
                    <a:pt x="13" y="1354"/>
                  </a:lnTo>
                  <a:lnTo>
                    <a:pt x="6" y="1368"/>
                  </a:lnTo>
                  <a:lnTo>
                    <a:pt x="2" y="1385"/>
                  </a:lnTo>
                  <a:lnTo>
                    <a:pt x="0" y="1403"/>
                  </a:lnTo>
                  <a:lnTo>
                    <a:pt x="2" y="1420"/>
                  </a:lnTo>
                  <a:lnTo>
                    <a:pt x="6" y="1435"/>
                  </a:lnTo>
                  <a:lnTo>
                    <a:pt x="13" y="1449"/>
                  </a:lnTo>
                  <a:lnTo>
                    <a:pt x="22" y="1462"/>
                  </a:lnTo>
                  <a:lnTo>
                    <a:pt x="34" y="1473"/>
                  </a:lnTo>
                  <a:lnTo>
                    <a:pt x="47" y="1483"/>
                  </a:lnTo>
                  <a:lnTo>
                    <a:pt x="62" y="1491"/>
                  </a:lnTo>
                  <a:lnTo>
                    <a:pt x="79" y="1498"/>
                  </a:lnTo>
                  <a:lnTo>
                    <a:pt x="98" y="1504"/>
                  </a:lnTo>
                  <a:lnTo>
                    <a:pt x="117" y="1508"/>
                  </a:lnTo>
                  <a:lnTo>
                    <a:pt x="138" y="1510"/>
                  </a:lnTo>
                  <a:lnTo>
                    <a:pt x="159" y="1511"/>
                  </a:lnTo>
                  <a:lnTo>
                    <a:pt x="183" y="1510"/>
                  </a:lnTo>
                  <a:lnTo>
                    <a:pt x="207" y="1507"/>
                  </a:lnTo>
                  <a:lnTo>
                    <a:pt x="233" y="1501"/>
                  </a:lnTo>
                  <a:lnTo>
                    <a:pt x="259" y="1494"/>
                  </a:lnTo>
                  <a:lnTo>
                    <a:pt x="284" y="1484"/>
                  </a:lnTo>
                  <a:lnTo>
                    <a:pt x="309" y="1473"/>
                  </a:lnTo>
                  <a:lnTo>
                    <a:pt x="334" y="1459"/>
                  </a:lnTo>
                  <a:lnTo>
                    <a:pt x="358" y="1443"/>
                  </a:lnTo>
                  <a:lnTo>
                    <a:pt x="381" y="1425"/>
                  </a:lnTo>
                  <a:lnTo>
                    <a:pt x="404" y="1406"/>
                  </a:lnTo>
                  <a:lnTo>
                    <a:pt x="424" y="1384"/>
                  </a:lnTo>
                  <a:lnTo>
                    <a:pt x="443" y="1360"/>
                  </a:lnTo>
                  <a:lnTo>
                    <a:pt x="459" y="1334"/>
                  </a:lnTo>
                  <a:lnTo>
                    <a:pt x="474" y="1307"/>
                  </a:lnTo>
                  <a:lnTo>
                    <a:pt x="487" y="1277"/>
                  </a:lnTo>
                  <a:lnTo>
                    <a:pt x="497" y="1246"/>
                  </a:lnTo>
                  <a:lnTo>
                    <a:pt x="662" y="607"/>
                  </a:lnTo>
                  <a:lnTo>
                    <a:pt x="666" y="591"/>
                  </a:lnTo>
                  <a:lnTo>
                    <a:pt x="669" y="576"/>
                  </a:lnTo>
                  <a:lnTo>
                    <a:pt x="670" y="564"/>
                  </a:lnTo>
                  <a:lnTo>
                    <a:pt x="671" y="554"/>
                  </a:lnTo>
                  <a:lnTo>
                    <a:pt x="671" y="547"/>
                  </a:lnTo>
                  <a:lnTo>
                    <a:pt x="671" y="543"/>
                  </a:lnTo>
                  <a:lnTo>
                    <a:pt x="669" y="519"/>
                  </a:lnTo>
                  <a:lnTo>
                    <a:pt x="665" y="496"/>
                  </a:lnTo>
                  <a:lnTo>
                    <a:pt x="658" y="476"/>
                  </a:lnTo>
                  <a:lnTo>
                    <a:pt x="648" y="457"/>
                  </a:lnTo>
                  <a:lnTo>
                    <a:pt x="636" y="440"/>
                  </a:lnTo>
                  <a:lnTo>
                    <a:pt x="622" y="425"/>
                  </a:lnTo>
                  <a:lnTo>
                    <a:pt x="606" y="412"/>
                  </a:lnTo>
                  <a:lnTo>
                    <a:pt x="589" y="401"/>
                  </a:lnTo>
                  <a:lnTo>
                    <a:pt x="570" y="393"/>
                  </a:lnTo>
                  <a:lnTo>
                    <a:pt x="549" y="387"/>
                  </a:lnTo>
                  <a:lnTo>
                    <a:pt x="528" y="383"/>
                  </a:lnTo>
                  <a:lnTo>
                    <a:pt x="506" y="382"/>
                  </a:lnTo>
                  <a:lnTo>
                    <a:pt x="480" y="384"/>
                  </a:lnTo>
                  <a:lnTo>
                    <a:pt x="456" y="389"/>
                  </a:lnTo>
                  <a:lnTo>
                    <a:pt x="432" y="396"/>
                  </a:lnTo>
                  <a:lnTo>
                    <a:pt x="410" y="406"/>
                  </a:lnTo>
                  <a:lnTo>
                    <a:pt x="389" y="418"/>
                  </a:lnTo>
                  <a:lnTo>
                    <a:pt x="369" y="433"/>
                  </a:lnTo>
                  <a:lnTo>
                    <a:pt x="350" y="448"/>
                  </a:lnTo>
                  <a:lnTo>
                    <a:pt x="333" y="465"/>
                  </a:lnTo>
                  <a:lnTo>
                    <a:pt x="316" y="483"/>
                  </a:lnTo>
                  <a:lnTo>
                    <a:pt x="301" y="501"/>
                  </a:lnTo>
                  <a:lnTo>
                    <a:pt x="287" y="520"/>
                  </a:lnTo>
                  <a:lnTo>
                    <a:pt x="275" y="539"/>
                  </a:lnTo>
                  <a:lnTo>
                    <a:pt x="263" y="557"/>
                  </a:lnTo>
                  <a:lnTo>
                    <a:pt x="253" y="574"/>
                  </a:lnTo>
                  <a:lnTo>
                    <a:pt x="237" y="606"/>
                  </a:lnTo>
                  <a:lnTo>
                    <a:pt x="231" y="619"/>
                  </a:lnTo>
                  <a:lnTo>
                    <a:pt x="226" y="631"/>
                  </a:lnTo>
                  <a:lnTo>
                    <a:pt x="222" y="640"/>
                  </a:lnTo>
                  <a:lnTo>
                    <a:pt x="221" y="647"/>
                  </a:lnTo>
                  <a:lnTo>
                    <a:pt x="220" y="651"/>
                  </a:lnTo>
                  <a:lnTo>
                    <a:pt x="221" y="657"/>
                  </a:lnTo>
                  <a:lnTo>
                    <a:pt x="224" y="662"/>
                  </a:lnTo>
                  <a:lnTo>
                    <a:pt x="227" y="665"/>
                  </a:lnTo>
                  <a:lnTo>
                    <a:pt x="231" y="667"/>
                  </a:lnTo>
                  <a:lnTo>
                    <a:pt x="236" y="668"/>
                  </a:lnTo>
                  <a:lnTo>
                    <a:pt x="239" y="668"/>
                  </a:lnTo>
                  <a:lnTo>
                    <a:pt x="247" y="668"/>
                  </a:lnTo>
                  <a:lnTo>
                    <a:pt x="251" y="668"/>
                  </a:lnTo>
                  <a:lnTo>
                    <a:pt x="255" y="666"/>
                  </a:lnTo>
                  <a:lnTo>
                    <a:pt x="259" y="664"/>
                  </a:lnTo>
                  <a:lnTo>
                    <a:pt x="262" y="659"/>
                  </a:lnTo>
                  <a:lnTo>
                    <a:pt x="265" y="653"/>
                  </a:lnTo>
                  <a:lnTo>
                    <a:pt x="269" y="644"/>
                  </a:lnTo>
                  <a:lnTo>
                    <a:pt x="274" y="633"/>
                  </a:lnTo>
                  <a:lnTo>
                    <a:pt x="284" y="609"/>
                  </a:lnTo>
                  <a:lnTo>
                    <a:pt x="297" y="585"/>
                  </a:lnTo>
                  <a:lnTo>
                    <a:pt x="311" y="561"/>
                  </a:lnTo>
                  <a:lnTo>
                    <a:pt x="325" y="538"/>
                  </a:lnTo>
                  <a:lnTo>
                    <a:pt x="341" y="516"/>
                  </a:lnTo>
                  <a:lnTo>
                    <a:pt x="358" y="497"/>
                  </a:lnTo>
                  <a:lnTo>
                    <a:pt x="376" y="478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5" y="436"/>
                  </a:lnTo>
                  <a:lnTo>
                    <a:pt x="456" y="428"/>
                  </a:lnTo>
                  <a:lnTo>
                    <a:pt x="478" y="422"/>
                  </a:lnTo>
                  <a:lnTo>
                    <a:pt x="500" y="421"/>
                  </a:lnTo>
                  <a:lnTo>
                    <a:pt x="507" y="421"/>
                  </a:lnTo>
                  <a:lnTo>
                    <a:pt x="514" y="421"/>
                  </a:lnTo>
                  <a:lnTo>
                    <a:pt x="520" y="423"/>
                  </a:lnTo>
                  <a:lnTo>
                    <a:pt x="526" y="425"/>
                  </a:lnTo>
                  <a:lnTo>
                    <a:pt x="533" y="428"/>
                  </a:lnTo>
                  <a:lnTo>
                    <a:pt x="539" y="433"/>
                  </a:lnTo>
                  <a:lnTo>
                    <a:pt x="544" y="439"/>
                  </a:lnTo>
                  <a:lnTo>
                    <a:pt x="548" y="448"/>
                  </a:lnTo>
                  <a:lnTo>
                    <a:pt x="553" y="457"/>
                  </a:lnTo>
                  <a:lnTo>
                    <a:pt x="555" y="469"/>
                  </a:lnTo>
                  <a:lnTo>
                    <a:pt x="557" y="484"/>
                  </a:lnTo>
                  <a:lnTo>
                    <a:pt x="558" y="501"/>
                  </a:lnTo>
                  <a:lnTo>
                    <a:pt x="557" y="519"/>
                  </a:lnTo>
                  <a:lnTo>
                    <a:pt x="556" y="535"/>
                  </a:lnTo>
                  <a:lnTo>
                    <a:pt x="554" y="549"/>
                  </a:lnTo>
                  <a:lnTo>
                    <a:pt x="551" y="563"/>
                  </a:lnTo>
                  <a:lnTo>
                    <a:pt x="548" y="575"/>
                  </a:lnTo>
                  <a:lnTo>
                    <a:pt x="545" y="590"/>
                  </a:lnTo>
                  <a:lnTo>
                    <a:pt x="376" y="12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" name="Group 77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519863" y="4179888"/>
            <a:ext cx="190500" cy="247968"/>
            <a:chOff x="4107" y="2633"/>
            <a:chExt cx="1200" cy="1562"/>
          </a:xfrm>
        </p:grpSpPr>
        <p:sp>
          <p:nvSpPr>
            <p:cNvPr id="2208844" name="AutoShape 76"/>
            <p:cNvSpPr>
              <a:spLocks noChangeAspect="1" noChangeArrowheads="1" noTextEdit="1"/>
            </p:cNvSpPr>
            <p:nvPr/>
          </p:nvSpPr>
          <p:spPr bwMode="auto">
            <a:xfrm>
              <a:off x="4107" y="2633"/>
              <a:ext cx="1200" cy="1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8847" name="Freeform 79"/>
            <p:cNvSpPr>
              <a:spLocks noEditPoints="1"/>
            </p:cNvSpPr>
            <p:nvPr/>
          </p:nvSpPr>
          <p:spPr bwMode="auto">
            <a:xfrm>
              <a:off x="4279" y="2838"/>
              <a:ext cx="452" cy="1165"/>
            </a:xfrm>
            <a:custGeom>
              <a:avLst/>
              <a:gdLst/>
              <a:ahLst/>
              <a:cxnLst>
                <a:cxn ang="0">
                  <a:pos x="429" y="31"/>
                </a:cxn>
                <a:cxn ang="0">
                  <a:pos x="397" y="4"/>
                </a:cxn>
                <a:cxn ang="0">
                  <a:pos x="343" y="6"/>
                </a:cxn>
                <a:cxn ang="0">
                  <a:pos x="295" y="48"/>
                </a:cxn>
                <a:cxn ang="0">
                  <a:pos x="282" y="103"/>
                </a:cxn>
                <a:cxn ang="0">
                  <a:pos x="302" y="140"/>
                </a:cxn>
                <a:cxn ang="0">
                  <a:pos x="346" y="155"/>
                </a:cxn>
                <a:cxn ang="0">
                  <a:pos x="391" y="140"/>
                </a:cxn>
                <a:cxn ang="0">
                  <a:pos x="427" y="102"/>
                </a:cxn>
                <a:cxn ang="0">
                  <a:pos x="307" y="714"/>
                </a:cxn>
                <a:cxn ang="0">
                  <a:pos x="323" y="674"/>
                </a:cxn>
                <a:cxn ang="0">
                  <a:pos x="333" y="645"/>
                </a:cxn>
                <a:cxn ang="0">
                  <a:pos x="351" y="598"/>
                </a:cxn>
                <a:cxn ang="0">
                  <a:pos x="366" y="538"/>
                </a:cxn>
                <a:cxn ang="0">
                  <a:pos x="358" y="471"/>
                </a:cxn>
                <a:cxn ang="0">
                  <a:pos x="323" y="416"/>
                </a:cxn>
                <a:cxn ang="0">
                  <a:pos x="264" y="385"/>
                </a:cxn>
                <a:cxn ang="0">
                  <a:pos x="188" y="385"/>
                </a:cxn>
                <a:cxn ang="0">
                  <a:pos x="123" y="420"/>
                </a:cxn>
                <a:cxn ang="0">
                  <a:pos x="73" y="476"/>
                </a:cxn>
                <a:cxn ang="0">
                  <a:pos x="36" y="540"/>
                </a:cxn>
                <a:cxn ang="0">
                  <a:pos x="13" y="599"/>
                </a:cxn>
                <a:cxn ang="0">
                  <a:pos x="2" y="638"/>
                </a:cxn>
                <a:cxn ang="0">
                  <a:pos x="3" y="657"/>
                </a:cxn>
                <a:cxn ang="0">
                  <a:pos x="16" y="664"/>
                </a:cxn>
                <a:cxn ang="0">
                  <a:pos x="38" y="659"/>
                </a:cxn>
                <a:cxn ang="0">
                  <a:pos x="48" y="633"/>
                </a:cxn>
                <a:cxn ang="0">
                  <a:pos x="89" y="525"/>
                </a:cxn>
                <a:cxn ang="0">
                  <a:pos x="136" y="458"/>
                </a:cxn>
                <a:cxn ang="0">
                  <a:pos x="185" y="425"/>
                </a:cxn>
                <a:cxn ang="0">
                  <a:pos x="229" y="418"/>
                </a:cxn>
                <a:cxn ang="0">
                  <a:pos x="252" y="429"/>
                </a:cxn>
                <a:cxn ang="0">
                  <a:pos x="263" y="461"/>
                </a:cxn>
                <a:cxn ang="0">
                  <a:pos x="259" y="519"/>
                </a:cxn>
                <a:cxn ang="0">
                  <a:pos x="245" y="564"/>
                </a:cxn>
                <a:cxn ang="0">
                  <a:pos x="229" y="610"/>
                </a:cxn>
                <a:cxn ang="0">
                  <a:pos x="202" y="683"/>
                </a:cxn>
                <a:cxn ang="0">
                  <a:pos x="157" y="804"/>
                </a:cxn>
                <a:cxn ang="0">
                  <a:pos x="132" y="871"/>
                </a:cxn>
                <a:cxn ang="0">
                  <a:pos x="103" y="949"/>
                </a:cxn>
                <a:cxn ang="0">
                  <a:pos x="88" y="1010"/>
                </a:cxn>
                <a:cxn ang="0">
                  <a:pos x="98" y="1080"/>
                </a:cxn>
                <a:cxn ang="0">
                  <a:pos x="140" y="1137"/>
                </a:cxn>
                <a:cxn ang="0">
                  <a:pos x="208" y="1164"/>
                </a:cxn>
                <a:cxn ang="0">
                  <a:pos x="284" y="1154"/>
                </a:cxn>
                <a:cxn ang="0">
                  <a:pos x="345" y="1113"/>
                </a:cxn>
                <a:cxn ang="0">
                  <a:pos x="391" y="1054"/>
                </a:cxn>
                <a:cxn ang="0">
                  <a:pos x="423" y="990"/>
                </a:cxn>
                <a:cxn ang="0">
                  <a:pos x="443" y="935"/>
                </a:cxn>
                <a:cxn ang="0">
                  <a:pos x="452" y="901"/>
                </a:cxn>
                <a:cxn ang="0">
                  <a:pos x="447" y="885"/>
                </a:cxn>
                <a:cxn ang="0">
                  <a:pos x="434" y="881"/>
                </a:cxn>
                <a:cxn ang="0">
                  <a:pos x="417" y="885"/>
                </a:cxn>
                <a:cxn ang="0">
                  <a:pos x="406" y="912"/>
                </a:cxn>
                <a:cxn ang="0">
                  <a:pos x="376" y="997"/>
                </a:cxn>
                <a:cxn ang="0">
                  <a:pos x="334" y="1068"/>
                </a:cxn>
                <a:cxn ang="0">
                  <a:pos x="280" y="1115"/>
                </a:cxn>
                <a:cxn ang="0">
                  <a:pos x="221" y="1126"/>
                </a:cxn>
                <a:cxn ang="0">
                  <a:pos x="196" y="1105"/>
                </a:cxn>
                <a:cxn ang="0">
                  <a:pos x="190" y="1061"/>
                </a:cxn>
                <a:cxn ang="0">
                  <a:pos x="198" y="1017"/>
                </a:cxn>
                <a:cxn ang="0">
                  <a:pos x="213" y="970"/>
                </a:cxn>
                <a:cxn ang="0">
                  <a:pos x="240" y="897"/>
                </a:cxn>
              </a:cxnLst>
              <a:rect l="0" t="0" r="r" b="b"/>
              <a:pathLst>
                <a:path w="452" h="1165">
                  <a:moveTo>
                    <a:pt x="436" y="63"/>
                  </a:moveTo>
                  <a:lnTo>
                    <a:pt x="435" y="51"/>
                  </a:lnTo>
                  <a:lnTo>
                    <a:pt x="433" y="41"/>
                  </a:lnTo>
                  <a:lnTo>
                    <a:pt x="429" y="31"/>
                  </a:lnTo>
                  <a:lnTo>
                    <a:pt x="423" y="22"/>
                  </a:lnTo>
                  <a:lnTo>
                    <a:pt x="416" y="15"/>
                  </a:lnTo>
                  <a:lnTo>
                    <a:pt x="407" y="9"/>
                  </a:lnTo>
                  <a:lnTo>
                    <a:pt x="397" y="4"/>
                  </a:lnTo>
                  <a:lnTo>
                    <a:pt x="386" y="1"/>
                  </a:lnTo>
                  <a:lnTo>
                    <a:pt x="373" y="0"/>
                  </a:lnTo>
                  <a:lnTo>
                    <a:pt x="358" y="2"/>
                  </a:lnTo>
                  <a:lnTo>
                    <a:pt x="343" y="6"/>
                  </a:lnTo>
                  <a:lnTo>
                    <a:pt x="329" y="14"/>
                  </a:lnTo>
                  <a:lnTo>
                    <a:pt x="316" y="23"/>
                  </a:lnTo>
                  <a:lnTo>
                    <a:pt x="304" y="35"/>
                  </a:lnTo>
                  <a:lnTo>
                    <a:pt x="295" y="48"/>
                  </a:lnTo>
                  <a:lnTo>
                    <a:pt x="288" y="62"/>
                  </a:lnTo>
                  <a:lnTo>
                    <a:pt x="283" y="77"/>
                  </a:lnTo>
                  <a:lnTo>
                    <a:pt x="281" y="92"/>
                  </a:lnTo>
                  <a:lnTo>
                    <a:pt x="282" y="103"/>
                  </a:lnTo>
                  <a:lnTo>
                    <a:pt x="284" y="114"/>
                  </a:lnTo>
                  <a:lnTo>
                    <a:pt x="289" y="123"/>
                  </a:lnTo>
                  <a:lnTo>
                    <a:pt x="295" y="132"/>
                  </a:lnTo>
                  <a:lnTo>
                    <a:pt x="302" y="140"/>
                  </a:lnTo>
                  <a:lnTo>
                    <a:pt x="311" y="146"/>
                  </a:lnTo>
                  <a:lnTo>
                    <a:pt x="321" y="151"/>
                  </a:lnTo>
                  <a:lnTo>
                    <a:pt x="333" y="153"/>
                  </a:lnTo>
                  <a:lnTo>
                    <a:pt x="346" y="155"/>
                  </a:lnTo>
                  <a:lnTo>
                    <a:pt x="357" y="154"/>
                  </a:lnTo>
                  <a:lnTo>
                    <a:pt x="368" y="151"/>
                  </a:lnTo>
                  <a:lnTo>
                    <a:pt x="380" y="146"/>
                  </a:lnTo>
                  <a:lnTo>
                    <a:pt x="391" y="140"/>
                  </a:lnTo>
                  <a:lnTo>
                    <a:pt x="401" y="133"/>
                  </a:lnTo>
                  <a:lnTo>
                    <a:pt x="411" y="123"/>
                  </a:lnTo>
                  <a:lnTo>
                    <a:pt x="419" y="114"/>
                  </a:lnTo>
                  <a:lnTo>
                    <a:pt x="427" y="102"/>
                  </a:lnTo>
                  <a:lnTo>
                    <a:pt x="432" y="90"/>
                  </a:lnTo>
                  <a:lnTo>
                    <a:pt x="435" y="77"/>
                  </a:lnTo>
                  <a:lnTo>
                    <a:pt x="436" y="63"/>
                  </a:lnTo>
                  <a:close/>
                  <a:moveTo>
                    <a:pt x="307" y="714"/>
                  </a:moveTo>
                  <a:lnTo>
                    <a:pt x="312" y="702"/>
                  </a:lnTo>
                  <a:lnTo>
                    <a:pt x="316" y="691"/>
                  </a:lnTo>
                  <a:lnTo>
                    <a:pt x="320" y="682"/>
                  </a:lnTo>
                  <a:lnTo>
                    <a:pt x="323" y="674"/>
                  </a:lnTo>
                  <a:lnTo>
                    <a:pt x="325" y="666"/>
                  </a:lnTo>
                  <a:lnTo>
                    <a:pt x="328" y="659"/>
                  </a:lnTo>
                  <a:lnTo>
                    <a:pt x="331" y="652"/>
                  </a:lnTo>
                  <a:lnTo>
                    <a:pt x="333" y="645"/>
                  </a:lnTo>
                  <a:lnTo>
                    <a:pt x="336" y="636"/>
                  </a:lnTo>
                  <a:lnTo>
                    <a:pt x="340" y="626"/>
                  </a:lnTo>
                  <a:lnTo>
                    <a:pt x="344" y="614"/>
                  </a:lnTo>
                  <a:lnTo>
                    <a:pt x="351" y="598"/>
                  </a:lnTo>
                  <a:lnTo>
                    <a:pt x="356" y="582"/>
                  </a:lnTo>
                  <a:lnTo>
                    <a:pt x="361" y="567"/>
                  </a:lnTo>
                  <a:lnTo>
                    <a:pt x="364" y="553"/>
                  </a:lnTo>
                  <a:lnTo>
                    <a:pt x="366" y="538"/>
                  </a:lnTo>
                  <a:lnTo>
                    <a:pt x="367" y="522"/>
                  </a:lnTo>
                  <a:lnTo>
                    <a:pt x="366" y="505"/>
                  </a:lnTo>
                  <a:lnTo>
                    <a:pt x="363" y="488"/>
                  </a:lnTo>
                  <a:lnTo>
                    <a:pt x="358" y="471"/>
                  </a:lnTo>
                  <a:lnTo>
                    <a:pt x="352" y="456"/>
                  </a:lnTo>
                  <a:lnTo>
                    <a:pt x="344" y="441"/>
                  </a:lnTo>
                  <a:lnTo>
                    <a:pt x="334" y="428"/>
                  </a:lnTo>
                  <a:lnTo>
                    <a:pt x="323" y="416"/>
                  </a:lnTo>
                  <a:lnTo>
                    <a:pt x="310" y="405"/>
                  </a:lnTo>
                  <a:lnTo>
                    <a:pt x="296" y="397"/>
                  </a:lnTo>
                  <a:lnTo>
                    <a:pt x="280" y="390"/>
                  </a:lnTo>
                  <a:lnTo>
                    <a:pt x="264" y="385"/>
                  </a:lnTo>
                  <a:lnTo>
                    <a:pt x="245" y="381"/>
                  </a:lnTo>
                  <a:lnTo>
                    <a:pt x="226" y="380"/>
                  </a:lnTo>
                  <a:lnTo>
                    <a:pt x="207" y="381"/>
                  </a:lnTo>
                  <a:lnTo>
                    <a:pt x="188" y="385"/>
                  </a:lnTo>
                  <a:lnTo>
                    <a:pt x="170" y="391"/>
                  </a:lnTo>
                  <a:lnTo>
                    <a:pt x="154" y="399"/>
                  </a:lnTo>
                  <a:lnTo>
                    <a:pt x="138" y="408"/>
                  </a:lnTo>
                  <a:lnTo>
                    <a:pt x="123" y="420"/>
                  </a:lnTo>
                  <a:lnTo>
                    <a:pt x="109" y="432"/>
                  </a:lnTo>
                  <a:lnTo>
                    <a:pt x="96" y="446"/>
                  </a:lnTo>
                  <a:lnTo>
                    <a:pt x="84" y="460"/>
                  </a:lnTo>
                  <a:lnTo>
                    <a:pt x="73" y="476"/>
                  </a:lnTo>
                  <a:lnTo>
                    <a:pt x="63" y="491"/>
                  </a:lnTo>
                  <a:lnTo>
                    <a:pt x="53" y="507"/>
                  </a:lnTo>
                  <a:lnTo>
                    <a:pt x="44" y="524"/>
                  </a:lnTo>
                  <a:lnTo>
                    <a:pt x="36" y="540"/>
                  </a:lnTo>
                  <a:lnTo>
                    <a:pt x="29" y="555"/>
                  </a:lnTo>
                  <a:lnTo>
                    <a:pt x="23" y="571"/>
                  </a:lnTo>
                  <a:lnTo>
                    <a:pt x="18" y="585"/>
                  </a:lnTo>
                  <a:lnTo>
                    <a:pt x="13" y="599"/>
                  </a:lnTo>
                  <a:lnTo>
                    <a:pt x="9" y="611"/>
                  </a:lnTo>
                  <a:lnTo>
                    <a:pt x="6" y="622"/>
                  </a:lnTo>
                  <a:lnTo>
                    <a:pt x="4" y="631"/>
                  </a:lnTo>
                  <a:lnTo>
                    <a:pt x="2" y="638"/>
                  </a:lnTo>
                  <a:lnTo>
                    <a:pt x="1" y="644"/>
                  </a:lnTo>
                  <a:lnTo>
                    <a:pt x="0" y="647"/>
                  </a:lnTo>
                  <a:lnTo>
                    <a:pt x="1" y="653"/>
                  </a:lnTo>
                  <a:lnTo>
                    <a:pt x="3" y="657"/>
                  </a:lnTo>
                  <a:lnTo>
                    <a:pt x="6" y="660"/>
                  </a:lnTo>
                  <a:lnTo>
                    <a:pt x="9" y="662"/>
                  </a:lnTo>
                  <a:lnTo>
                    <a:pt x="13" y="664"/>
                  </a:lnTo>
                  <a:lnTo>
                    <a:pt x="16" y="664"/>
                  </a:lnTo>
                  <a:lnTo>
                    <a:pt x="27" y="664"/>
                  </a:lnTo>
                  <a:lnTo>
                    <a:pt x="31" y="663"/>
                  </a:lnTo>
                  <a:lnTo>
                    <a:pt x="35" y="662"/>
                  </a:lnTo>
                  <a:lnTo>
                    <a:pt x="38" y="659"/>
                  </a:lnTo>
                  <a:lnTo>
                    <a:pt x="40" y="655"/>
                  </a:lnTo>
                  <a:lnTo>
                    <a:pt x="43" y="650"/>
                  </a:lnTo>
                  <a:lnTo>
                    <a:pt x="45" y="642"/>
                  </a:lnTo>
                  <a:lnTo>
                    <a:pt x="48" y="633"/>
                  </a:lnTo>
                  <a:lnTo>
                    <a:pt x="58" y="602"/>
                  </a:lnTo>
                  <a:lnTo>
                    <a:pt x="68" y="574"/>
                  </a:lnTo>
                  <a:lnTo>
                    <a:pt x="78" y="548"/>
                  </a:lnTo>
                  <a:lnTo>
                    <a:pt x="89" y="525"/>
                  </a:lnTo>
                  <a:lnTo>
                    <a:pt x="101" y="505"/>
                  </a:lnTo>
                  <a:lnTo>
                    <a:pt x="112" y="487"/>
                  </a:lnTo>
                  <a:lnTo>
                    <a:pt x="124" y="471"/>
                  </a:lnTo>
                  <a:lnTo>
                    <a:pt x="136" y="458"/>
                  </a:lnTo>
                  <a:lnTo>
                    <a:pt x="148" y="447"/>
                  </a:lnTo>
                  <a:lnTo>
                    <a:pt x="161" y="438"/>
                  </a:lnTo>
                  <a:lnTo>
                    <a:pt x="173" y="430"/>
                  </a:lnTo>
                  <a:lnTo>
                    <a:pt x="185" y="425"/>
                  </a:lnTo>
                  <a:lnTo>
                    <a:pt x="197" y="421"/>
                  </a:lnTo>
                  <a:lnTo>
                    <a:pt x="209" y="419"/>
                  </a:lnTo>
                  <a:lnTo>
                    <a:pt x="221" y="418"/>
                  </a:lnTo>
                  <a:lnTo>
                    <a:pt x="229" y="418"/>
                  </a:lnTo>
                  <a:lnTo>
                    <a:pt x="238" y="420"/>
                  </a:lnTo>
                  <a:lnTo>
                    <a:pt x="243" y="422"/>
                  </a:lnTo>
                  <a:lnTo>
                    <a:pt x="248" y="425"/>
                  </a:lnTo>
                  <a:lnTo>
                    <a:pt x="252" y="429"/>
                  </a:lnTo>
                  <a:lnTo>
                    <a:pt x="256" y="434"/>
                  </a:lnTo>
                  <a:lnTo>
                    <a:pt x="259" y="441"/>
                  </a:lnTo>
                  <a:lnTo>
                    <a:pt x="262" y="450"/>
                  </a:lnTo>
                  <a:lnTo>
                    <a:pt x="263" y="461"/>
                  </a:lnTo>
                  <a:lnTo>
                    <a:pt x="264" y="474"/>
                  </a:lnTo>
                  <a:lnTo>
                    <a:pt x="263" y="489"/>
                  </a:lnTo>
                  <a:lnTo>
                    <a:pt x="261" y="505"/>
                  </a:lnTo>
                  <a:lnTo>
                    <a:pt x="259" y="519"/>
                  </a:lnTo>
                  <a:lnTo>
                    <a:pt x="255" y="533"/>
                  </a:lnTo>
                  <a:lnTo>
                    <a:pt x="252" y="544"/>
                  </a:lnTo>
                  <a:lnTo>
                    <a:pt x="248" y="555"/>
                  </a:lnTo>
                  <a:lnTo>
                    <a:pt x="245" y="564"/>
                  </a:lnTo>
                  <a:lnTo>
                    <a:pt x="242" y="572"/>
                  </a:lnTo>
                  <a:lnTo>
                    <a:pt x="239" y="583"/>
                  </a:lnTo>
                  <a:lnTo>
                    <a:pt x="234" y="596"/>
                  </a:lnTo>
                  <a:lnTo>
                    <a:pt x="229" y="610"/>
                  </a:lnTo>
                  <a:lnTo>
                    <a:pt x="223" y="627"/>
                  </a:lnTo>
                  <a:lnTo>
                    <a:pt x="217" y="644"/>
                  </a:lnTo>
                  <a:lnTo>
                    <a:pt x="210" y="663"/>
                  </a:lnTo>
                  <a:lnTo>
                    <a:pt x="202" y="683"/>
                  </a:lnTo>
                  <a:lnTo>
                    <a:pt x="187" y="723"/>
                  </a:lnTo>
                  <a:lnTo>
                    <a:pt x="179" y="744"/>
                  </a:lnTo>
                  <a:lnTo>
                    <a:pt x="164" y="785"/>
                  </a:lnTo>
                  <a:lnTo>
                    <a:pt x="157" y="804"/>
                  </a:lnTo>
                  <a:lnTo>
                    <a:pt x="150" y="823"/>
                  </a:lnTo>
                  <a:lnTo>
                    <a:pt x="143" y="841"/>
                  </a:lnTo>
                  <a:lnTo>
                    <a:pt x="137" y="857"/>
                  </a:lnTo>
                  <a:lnTo>
                    <a:pt x="132" y="871"/>
                  </a:lnTo>
                  <a:lnTo>
                    <a:pt x="127" y="884"/>
                  </a:lnTo>
                  <a:lnTo>
                    <a:pt x="121" y="900"/>
                  </a:lnTo>
                  <a:lnTo>
                    <a:pt x="109" y="932"/>
                  </a:lnTo>
                  <a:lnTo>
                    <a:pt x="103" y="949"/>
                  </a:lnTo>
                  <a:lnTo>
                    <a:pt x="98" y="965"/>
                  </a:lnTo>
                  <a:lnTo>
                    <a:pt x="94" y="981"/>
                  </a:lnTo>
                  <a:lnTo>
                    <a:pt x="91" y="996"/>
                  </a:lnTo>
                  <a:lnTo>
                    <a:pt x="88" y="1010"/>
                  </a:lnTo>
                  <a:lnTo>
                    <a:pt x="88" y="1023"/>
                  </a:lnTo>
                  <a:lnTo>
                    <a:pt x="89" y="1043"/>
                  </a:lnTo>
                  <a:lnTo>
                    <a:pt x="92" y="1062"/>
                  </a:lnTo>
                  <a:lnTo>
                    <a:pt x="98" y="1080"/>
                  </a:lnTo>
                  <a:lnTo>
                    <a:pt x="106" y="1096"/>
                  </a:lnTo>
                  <a:lnTo>
                    <a:pt x="116" y="1111"/>
                  </a:lnTo>
                  <a:lnTo>
                    <a:pt x="127" y="1125"/>
                  </a:lnTo>
                  <a:lnTo>
                    <a:pt x="140" y="1137"/>
                  </a:lnTo>
                  <a:lnTo>
                    <a:pt x="155" y="1147"/>
                  </a:lnTo>
                  <a:lnTo>
                    <a:pt x="171" y="1155"/>
                  </a:lnTo>
                  <a:lnTo>
                    <a:pt x="189" y="1160"/>
                  </a:lnTo>
                  <a:lnTo>
                    <a:pt x="208" y="1164"/>
                  </a:lnTo>
                  <a:lnTo>
                    <a:pt x="228" y="1165"/>
                  </a:lnTo>
                  <a:lnTo>
                    <a:pt x="248" y="1164"/>
                  </a:lnTo>
                  <a:lnTo>
                    <a:pt x="266" y="1160"/>
                  </a:lnTo>
                  <a:lnTo>
                    <a:pt x="284" y="1154"/>
                  </a:lnTo>
                  <a:lnTo>
                    <a:pt x="301" y="1147"/>
                  </a:lnTo>
                  <a:lnTo>
                    <a:pt x="316" y="1137"/>
                  </a:lnTo>
                  <a:lnTo>
                    <a:pt x="331" y="1126"/>
                  </a:lnTo>
                  <a:lnTo>
                    <a:pt x="345" y="1113"/>
                  </a:lnTo>
                  <a:lnTo>
                    <a:pt x="358" y="1100"/>
                  </a:lnTo>
                  <a:lnTo>
                    <a:pt x="370" y="1085"/>
                  </a:lnTo>
                  <a:lnTo>
                    <a:pt x="381" y="1070"/>
                  </a:lnTo>
                  <a:lnTo>
                    <a:pt x="391" y="1054"/>
                  </a:lnTo>
                  <a:lnTo>
                    <a:pt x="400" y="1038"/>
                  </a:lnTo>
                  <a:lnTo>
                    <a:pt x="409" y="1021"/>
                  </a:lnTo>
                  <a:lnTo>
                    <a:pt x="417" y="1005"/>
                  </a:lnTo>
                  <a:lnTo>
                    <a:pt x="423" y="990"/>
                  </a:lnTo>
                  <a:lnTo>
                    <a:pt x="430" y="974"/>
                  </a:lnTo>
                  <a:lnTo>
                    <a:pt x="435" y="960"/>
                  </a:lnTo>
                  <a:lnTo>
                    <a:pt x="440" y="946"/>
                  </a:lnTo>
                  <a:lnTo>
                    <a:pt x="443" y="935"/>
                  </a:lnTo>
                  <a:lnTo>
                    <a:pt x="447" y="924"/>
                  </a:lnTo>
                  <a:lnTo>
                    <a:pt x="449" y="914"/>
                  </a:lnTo>
                  <a:lnTo>
                    <a:pt x="450" y="907"/>
                  </a:lnTo>
                  <a:lnTo>
                    <a:pt x="452" y="901"/>
                  </a:lnTo>
                  <a:lnTo>
                    <a:pt x="452" y="898"/>
                  </a:lnTo>
                  <a:lnTo>
                    <a:pt x="451" y="893"/>
                  </a:lnTo>
                  <a:lnTo>
                    <a:pt x="450" y="888"/>
                  </a:lnTo>
                  <a:lnTo>
                    <a:pt x="447" y="885"/>
                  </a:lnTo>
                  <a:lnTo>
                    <a:pt x="443" y="883"/>
                  </a:lnTo>
                  <a:lnTo>
                    <a:pt x="440" y="882"/>
                  </a:lnTo>
                  <a:lnTo>
                    <a:pt x="437" y="881"/>
                  </a:lnTo>
                  <a:lnTo>
                    <a:pt x="434" y="881"/>
                  </a:lnTo>
                  <a:lnTo>
                    <a:pt x="431" y="881"/>
                  </a:lnTo>
                  <a:lnTo>
                    <a:pt x="425" y="881"/>
                  </a:lnTo>
                  <a:lnTo>
                    <a:pt x="421" y="883"/>
                  </a:lnTo>
                  <a:lnTo>
                    <a:pt x="417" y="885"/>
                  </a:lnTo>
                  <a:lnTo>
                    <a:pt x="414" y="889"/>
                  </a:lnTo>
                  <a:lnTo>
                    <a:pt x="412" y="895"/>
                  </a:lnTo>
                  <a:lnTo>
                    <a:pt x="409" y="902"/>
                  </a:lnTo>
                  <a:lnTo>
                    <a:pt x="406" y="912"/>
                  </a:lnTo>
                  <a:lnTo>
                    <a:pt x="399" y="934"/>
                  </a:lnTo>
                  <a:lnTo>
                    <a:pt x="392" y="955"/>
                  </a:lnTo>
                  <a:lnTo>
                    <a:pt x="385" y="976"/>
                  </a:lnTo>
                  <a:lnTo>
                    <a:pt x="376" y="997"/>
                  </a:lnTo>
                  <a:lnTo>
                    <a:pt x="366" y="1017"/>
                  </a:lnTo>
                  <a:lnTo>
                    <a:pt x="356" y="1035"/>
                  </a:lnTo>
                  <a:lnTo>
                    <a:pt x="346" y="1052"/>
                  </a:lnTo>
                  <a:lnTo>
                    <a:pt x="334" y="1068"/>
                  </a:lnTo>
                  <a:lnTo>
                    <a:pt x="322" y="1083"/>
                  </a:lnTo>
                  <a:lnTo>
                    <a:pt x="309" y="1096"/>
                  </a:lnTo>
                  <a:lnTo>
                    <a:pt x="295" y="1106"/>
                  </a:lnTo>
                  <a:lnTo>
                    <a:pt x="280" y="1115"/>
                  </a:lnTo>
                  <a:lnTo>
                    <a:pt x="265" y="1122"/>
                  </a:lnTo>
                  <a:lnTo>
                    <a:pt x="248" y="1126"/>
                  </a:lnTo>
                  <a:lnTo>
                    <a:pt x="231" y="1127"/>
                  </a:lnTo>
                  <a:lnTo>
                    <a:pt x="221" y="1126"/>
                  </a:lnTo>
                  <a:lnTo>
                    <a:pt x="213" y="1124"/>
                  </a:lnTo>
                  <a:lnTo>
                    <a:pt x="206" y="1120"/>
                  </a:lnTo>
                  <a:lnTo>
                    <a:pt x="200" y="1113"/>
                  </a:lnTo>
                  <a:lnTo>
                    <a:pt x="196" y="1105"/>
                  </a:lnTo>
                  <a:lnTo>
                    <a:pt x="192" y="1096"/>
                  </a:lnTo>
                  <a:lnTo>
                    <a:pt x="191" y="1084"/>
                  </a:lnTo>
                  <a:lnTo>
                    <a:pt x="190" y="1070"/>
                  </a:lnTo>
                  <a:lnTo>
                    <a:pt x="190" y="1061"/>
                  </a:lnTo>
                  <a:lnTo>
                    <a:pt x="192" y="1044"/>
                  </a:lnTo>
                  <a:lnTo>
                    <a:pt x="193" y="1035"/>
                  </a:lnTo>
                  <a:lnTo>
                    <a:pt x="195" y="1026"/>
                  </a:lnTo>
                  <a:lnTo>
                    <a:pt x="198" y="1017"/>
                  </a:lnTo>
                  <a:lnTo>
                    <a:pt x="200" y="1007"/>
                  </a:lnTo>
                  <a:lnTo>
                    <a:pt x="204" y="996"/>
                  </a:lnTo>
                  <a:lnTo>
                    <a:pt x="208" y="983"/>
                  </a:lnTo>
                  <a:lnTo>
                    <a:pt x="213" y="970"/>
                  </a:lnTo>
                  <a:lnTo>
                    <a:pt x="218" y="954"/>
                  </a:lnTo>
                  <a:lnTo>
                    <a:pt x="225" y="937"/>
                  </a:lnTo>
                  <a:lnTo>
                    <a:pt x="232" y="918"/>
                  </a:lnTo>
                  <a:lnTo>
                    <a:pt x="240" y="897"/>
                  </a:lnTo>
                  <a:lnTo>
                    <a:pt x="307" y="7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39" name="圖片 38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7020272" y="4149080"/>
            <a:ext cx="466725" cy="255270"/>
          </a:xfrm>
          <a:prstGeom prst="rect">
            <a:avLst/>
          </a:prstGeom>
        </p:spPr>
      </p:pic>
      <p:pic>
        <p:nvPicPr>
          <p:cNvPr id="64" name="圖片 63" descr="addin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937704" y="4195559"/>
            <a:ext cx="68580" cy="169545"/>
          </a:xfrm>
          <a:prstGeom prst="rect">
            <a:avLst/>
          </a:prstGeom>
        </p:spPr>
      </p:pic>
      <p:pic>
        <p:nvPicPr>
          <p:cNvPr id="65" name="圖片 64" descr="addin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3491880" y="3861048"/>
            <a:ext cx="123825" cy="123825"/>
          </a:xfrm>
          <a:prstGeom prst="rect">
            <a:avLst/>
          </a:prstGeom>
        </p:spPr>
      </p:pic>
      <p:pic>
        <p:nvPicPr>
          <p:cNvPr id="67" name="圖片 66" descr="addin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6300192" y="3861048"/>
            <a:ext cx="169545" cy="60960"/>
          </a:xfrm>
          <a:prstGeom prst="rect">
            <a:avLst/>
          </a:prstGeom>
        </p:spPr>
      </p:pic>
      <p:pic>
        <p:nvPicPr>
          <p:cNvPr id="69" name="圖片 68" descr="addin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4337313" y="2636912"/>
            <a:ext cx="104775" cy="219075"/>
          </a:xfrm>
          <a:prstGeom prst="rect">
            <a:avLst/>
          </a:prstGeom>
        </p:spPr>
      </p:pic>
      <p:pic>
        <p:nvPicPr>
          <p:cNvPr id="70" name="圖片 69" descr="addin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6516216" y="4177073"/>
            <a:ext cx="68580" cy="169545"/>
          </a:xfrm>
          <a:prstGeom prst="rect">
            <a:avLst/>
          </a:prstGeom>
        </p:spPr>
      </p:pic>
      <p:pic>
        <p:nvPicPr>
          <p:cNvPr id="71" name="圖片 70" descr="addin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7164288" y="2592897"/>
            <a:ext cx="104775" cy="21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6CC42-CB9E-44D9-A2A6-D087D87E1B53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457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「矩陣相乘問題」的複雜度</a:t>
            </a:r>
            <a:endParaRPr lang="en-US" altLang="zh-TW"/>
          </a:p>
        </p:txBody>
      </p:sp>
      <p:sp>
        <p:nvSpPr>
          <p:cNvPr id="1457155" name="AutoShape 3"/>
          <p:cNvSpPr>
            <a:spLocks noChangeArrowheads="1"/>
          </p:cNvSpPr>
          <p:nvPr/>
        </p:nvSpPr>
        <p:spPr bwMode="auto">
          <a:xfrm>
            <a:off x="1835696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flip="none"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57156" name="AutoShape 4"/>
          <p:cNvSpPr>
            <a:spLocks noChangeArrowheads="1"/>
          </p:cNvSpPr>
          <p:nvPr/>
        </p:nvSpPr>
        <p:spPr bwMode="auto">
          <a:xfrm flipV="1">
            <a:off x="1835696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flip="none"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457174" name="Picture 22" descr="2d41a5c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0135" y="3212976"/>
            <a:ext cx="1428750" cy="1428750"/>
          </a:xfrm>
          <a:prstGeom prst="round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2060848"/>
            <a:ext cx="2390775" cy="2781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3" y="5892889"/>
            <a:ext cx="2398395" cy="270510"/>
          </a:xfrm>
          <a:prstGeom prst="rect">
            <a:avLst/>
          </a:prstGeom>
        </p:spPr>
      </p:pic>
      <p:sp>
        <p:nvSpPr>
          <p:cNvPr id="11" name="橢圓形圖說文字 10"/>
          <p:cNvSpPr/>
          <p:nvPr/>
        </p:nvSpPr>
        <p:spPr>
          <a:xfrm>
            <a:off x="6444431" y="5229200"/>
            <a:ext cx="1296144" cy="972688"/>
          </a:xfrm>
          <a:prstGeom prst="wedgeEllipseCallout">
            <a:avLst>
              <a:gd name="adj1" fmla="val -78423"/>
              <a:gd name="adj2" fmla="val -7526"/>
            </a:avLst>
          </a:prstGeom>
          <a:gradFill flip="none" rotWithShape="1">
            <a:gsLst>
              <a:gs pos="0">
                <a:schemeClr val="accent3">
                  <a:tint val="98000"/>
                  <a:shade val="25000"/>
                  <a:satMod val="250000"/>
                </a:schemeClr>
              </a:gs>
              <a:gs pos="68000">
                <a:schemeClr val="accent3">
                  <a:tint val="86000"/>
                  <a:satMod val="115000"/>
                </a:schemeClr>
              </a:gs>
              <a:gs pos="100000">
                <a:schemeClr val="accent3">
                  <a:tint val="50000"/>
                  <a:satMod val="150000"/>
                </a:schemeClr>
              </a:gs>
            </a:gsLst>
            <a:lin ang="13500000" scaled="1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why?</a:t>
            </a:r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D6A05C4D-2F31-48C9-B2FD-605D56FAB4AB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2209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584" y="908720"/>
            <a:ext cx="7893293" cy="1152128"/>
          </a:xfrm>
        </p:spPr>
        <p:txBody>
          <a:bodyPr/>
          <a:lstStyle/>
          <a:p>
            <a:r>
              <a:rPr lang="zh-TW" altLang="en-US" dirty="0" smtClean="0"/>
              <a:t>挑戰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baseline="30000" dirty="0" smtClean="0"/>
              <a:t>3</a:t>
            </a:r>
            <a:r>
              <a:rPr lang="en-US" altLang="zh-TW" dirty="0"/>
              <a:t>) </a:t>
            </a:r>
            <a:r>
              <a:rPr lang="zh-TW" altLang="en-US" dirty="0" smtClean="0"/>
              <a:t>可能嗎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  <p:pic>
        <p:nvPicPr>
          <p:cNvPr id="74754" name="Picture 2" descr="http://blog.udn.com/community/img/PSN_ARTICLE/wisdomlohas/f_3671816_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63688" y="2571725"/>
            <a:ext cx="3888432" cy="3664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05" y="1097144"/>
            <a:ext cx="3315106" cy="1989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假設 </a:t>
            </a:r>
            <a:r>
              <a:rPr lang="en-US" altLang="zh-TW" i="1" smtClean="0"/>
              <a:t>n</a:t>
            </a:r>
            <a:r>
              <a:rPr lang="en-US" altLang="zh-TW" smtClean="0"/>
              <a:t> = 2</a:t>
            </a:r>
            <a:r>
              <a:rPr lang="en-US" altLang="zh-TW" i="1" baseline="30000" smtClean="0"/>
              <a:t>k</a:t>
            </a:r>
            <a:endParaRPr lang="zh-TW" altLang="en-US" i="1" baseline="300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77130" name="Group 33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55575" y="3457016"/>
            <a:ext cx="6984777" cy="2708287"/>
            <a:chOff x="578" y="1571"/>
            <a:chExt cx="37329" cy="14474"/>
          </a:xfrm>
        </p:grpSpPr>
        <p:sp>
          <p:nvSpPr>
            <p:cNvPr id="77132" name="Freeform 332"/>
            <p:cNvSpPr>
              <a:spLocks/>
            </p:cNvSpPr>
            <p:nvPr/>
          </p:nvSpPr>
          <p:spPr bwMode="auto">
            <a:xfrm>
              <a:off x="578" y="2301"/>
              <a:ext cx="682" cy="685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466" y="23"/>
                </a:cxn>
                <a:cxn ang="0">
                  <a:pos x="579" y="103"/>
                </a:cxn>
                <a:cxn ang="0">
                  <a:pos x="659" y="206"/>
                </a:cxn>
                <a:cxn ang="0">
                  <a:pos x="682" y="342"/>
                </a:cxn>
                <a:cxn ang="0">
                  <a:pos x="659" y="468"/>
                </a:cxn>
                <a:cxn ang="0">
                  <a:pos x="579" y="582"/>
                </a:cxn>
                <a:cxn ang="0">
                  <a:pos x="466" y="662"/>
                </a:cxn>
                <a:cxn ang="0">
                  <a:pos x="341" y="685"/>
                </a:cxn>
                <a:cxn ang="0">
                  <a:pos x="216" y="662"/>
                </a:cxn>
                <a:cxn ang="0">
                  <a:pos x="102" y="582"/>
                </a:cxn>
                <a:cxn ang="0">
                  <a:pos x="23" y="479"/>
                </a:cxn>
                <a:cxn ang="0">
                  <a:pos x="0" y="342"/>
                </a:cxn>
                <a:cxn ang="0">
                  <a:pos x="23" y="217"/>
                </a:cxn>
                <a:cxn ang="0">
                  <a:pos x="102" y="103"/>
                </a:cxn>
                <a:cxn ang="0">
                  <a:pos x="205" y="23"/>
                </a:cxn>
                <a:cxn ang="0">
                  <a:pos x="341" y="0"/>
                </a:cxn>
              </a:cxnLst>
              <a:rect l="0" t="0" r="r" b="b"/>
              <a:pathLst>
                <a:path w="682" h="685">
                  <a:moveTo>
                    <a:pt x="341" y="0"/>
                  </a:moveTo>
                  <a:lnTo>
                    <a:pt x="466" y="23"/>
                  </a:lnTo>
                  <a:lnTo>
                    <a:pt x="579" y="103"/>
                  </a:lnTo>
                  <a:lnTo>
                    <a:pt x="659" y="206"/>
                  </a:lnTo>
                  <a:lnTo>
                    <a:pt x="682" y="342"/>
                  </a:lnTo>
                  <a:lnTo>
                    <a:pt x="659" y="468"/>
                  </a:lnTo>
                  <a:lnTo>
                    <a:pt x="579" y="582"/>
                  </a:lnTo>
                  <a:lnTo>
                    <a:pt x="466" y="662"/>
                  </a:lnTo>
                  <a:lnTo>
                    <a:pt x="341" y="685"/>
                  </a:lnTo>
                  <a:lnTo>
                    <a:pt x="216" y="662"/>
                  </a:lnTo>
                  <a:lnTo>
                    <a:pt x="102" y="582"/>
                  </a:lnTo>
                  <a:lnTo>
                    <a:pt x="23" y="479"/>
                  </a:lnTo>
                  <a:lnTo>
                    <a:pt x="0" y="342"/>
                  </a:lnTo>
                  <a:lnTo>
                    <a:pt x="23" y="217"/>
                  </a:lnTo>
                  <a:lnTo>
                    <a:pt x="102" y="103"/>
                  </a:lnTo>
                  <a:lnTo>
                    <a:pt x="205" y="2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3" name="Freeform 333"/>
            <p:cNvSpPr>
              <a:spLocks noEditPoints="1"/>
            </p:cNvSpPr>
            <p:nvPr/>
          </p:nvSpPr>
          <p:spPr bwMode="auto">
            <a:xfrm>
              <a:off x="2395" y="1628"/>
              <a:ext cx="1579" cy="1472"/>
            </a:xfrm>
            <a:custGeom>
              <a:avLst/>
              <a:gdLst/>
              <a:ahLst/>
              <a:cxnLst>
                <a:cxn ang="0">
                  <a:pos x="784" y="924"/>
                </a:cxn>
                <a:cxn ang="0">
                  <a:pos x="1056" y="1050"/>
                </a:cxn>
                <a:cxn ang="0">
                  <a:pos x="1045" y="867"/>
                </a:cxn>
                <a:cxn ang="0">
                  <a:pos x="1238" y="833"/>
                </a:cxn>
                <a:cxn ang="0">
                  <a:pos x="1227" y="913"/>
                </a:cxn>
                <a:cxn ang="0">
                  <a:pos x="1193" y="1084"/>
                </a:cxn>
                <a:cxn ang="0">
                  <a:pos x="1022" y="1141"/>
                </a:cxn>
                <a:cxn ang="0">
                  <a:pos x="852" y="1164"/>
                </a:cxn>
                <a:cxn ang="0">
                  <a:pos x="807" y="1209"/>
                </a:cxn>
                <a:cxn ang="0">
                  <a:pos x="704" y="936"/>
                </a:cxn>
                <a:cxn ang="0">
                  <a:pos x="750" y="867"/>
                </a:cxn>
                <a:cxn ang="0">
                  <a:pos x="1090" y="776"/>
                </a:cxn>
                <a:cxn ang="0">
                  <a:pos x="1147" y="639"/>
                </a:cxn>
                <a:cxn ang="0">
                  <a:pos x="1102" y="685"/>
                </a:cxn>
                <a:cxn ang="0">
                  <a:pos x="784" y="707"/>
                </a:cxn>
                <a:cxn ang="0">
                  <a:pos x="931" y="662"/>
                </a:cxn>
                <a:cxn ang="0">
                  <a:pos x="330" y="479"/>
                </a:cxn>
                <a:cxn ang="0">
                  <a:pos x="443" y="536"/>
                </a:cxn>
                <a:cxn ang="0">
                  <a:pos x="375" y="742"/>
                </a:cxn>
                <a:cxn ang="0">
                  <a:pos x="386" y="890"/>
                </a:cxn>
                <a:cxn ang="0">
                  <a:pos x="432" y="1004"/>
                </a:cxn>
                <a:cxn ang="0">
                  <a:pos x="443" y="1129"/>
                </a:cxn>
                <a:cxn ang="0">
                  <a:pos x="966" y="1278"/>
                </a:cxn>
                <a:cxn ang="0">
                  <a:pos x="1579" y="1323"/>
                </a:cxn>
                <a:cxn ang="0">
                  <a:pos x="1261" y="1460"/>
                </a:cxn>
                <a:cxn ang="0">
                  <a:pos x="863" y="1346"/>
                </a:cxn>
                <a:cxn ang="0">
                  <a:pos x="341" y="1164"/>
                </a:cxn>
                <a:cxn ang="0">
                  <a:pos x="171" y="1221"/>
                </a:cxn>
                <a:cxn ang="0">
                  <a:pos x="23" y="1198"/>
                </a:cxn>
                <a:cxn ang="0">
                  <a:pos x="159" y="1141"/>
                </a:cxn>
                <a:cxn ang="0">
                  <a:pos x="341" y="1038"/>
                </a:cxn>
                <a:cxn ang="0">
                  <a:pos x="250" y="810"/>
                </a:cxn>
                <a:cxn ang="0">
                  <a:pos x="307" y="685"/>
                </a:cxn>
                <a:cxn ang="0">
                  <a:pos x="216" y="605"/>
                </a:cxn>
                <a:cxn ang="0">
                  <a:pos x="23" y="628"/>
                </a:cxn>
                <a:cxn ang="0">
                  <a:pos x="46" y="593"/>
                </a:cxn>
                <a:cxn ang="0">
                  <a:pos x="296" y="491"/>
                </a:cxn>
                <a:cxn ang="0">
                  <a:pos x="1136" y="468"/>
                </a:cxn>
                <a:cxn ang="0">
                  <a:pos x="1090" y="514"/>
                </a:cxn>
                <a:cxn ang="0">
                  <a:pos x="784" y="559"/>
                </a:cxn>
                <a:cxn ang="0">
                  <a:pos x="784" y="525"/>
                </a:cxn>
                <a:cxn ang="0">
                  <a:pos x="1215" y="228"/>
                </a:cxn>
                <a:cxn ang="0">
                  <a:pos x="1374" y="285"/>
                </a:cxn>
                <a:cxn ang="0">
                  <a:pos x="807" y="399"/>
                </a:cxn>
                <a:cxn ang="0">
                  <a:pos x="625" y="388"/>
                </a:cxn>
                <a:cxn ang="0">
                  <a:pos x="636" y="342"/>
                </a:cxn>
                <a:cxn ang="0">
                  <a:pos x="1147" y="251"/>
                </a:cxn>
                <a:cxn ang="0">
                  <a:pos x="273" y="92"/>
                </a:cxn>
                <a:cxn ang="0">
                  <a:pos x="432" y="149"/>
                </a:cxn>
                <a:cxn ang="0">
                  <a:pos x="455" y="297"/>
                </a:cxn>
                <a:cxn ang="0">
                  <a:pos x="386" y="285"/>
                </a:cxn>
                <a:cxn ang="0">
                  <a:pos x="227" y="92"/>
                </a:cxn>
                <a:cxn ang="0">
                  <a:pos x="1045" y="57"/>
                </a:cxn>
                <a:cxn ang="0">
                  <a:pos x="1068" y="160"/>
                </a:cxn>
                <a:cxn ang="0">
                  <a:pos x="897" y="57"/>
                </a:cxn>
              </a:cxnLst>
              <a:rect l="0" t="0" r="r" b="b"/>
              <a:pathLst>
                <a:path w="1579" h="1472">
                  <a:moveTo>
                    <a:pt x="1045" y="867"/>
                  </a:moveTo>
                  <a:lnTo>
                    <a:pt x="909" y="901"/>
                  </a:lnTo>
                  <a:lnTo>
                    <a:pt x="818" y="913"/>
                  </a:lnTo>
                  <a:lnTo>
                    <a:pt x="784" y="924"/>
                  </a:lnTo>
                  <a:lnTo>
                    <a:pt x="807" y="993"/>
                  </a:lnTo>
                  <a:lnTo>
                    <a:pt x="829" y="1107"/>
                  </a:lnTo>
                  <a:lnTo>
                    <a:pt x="1045" y="1050"/>
                  </a:lnTo>
                  <a:lnTo>
                    <a:pt x="1056" y="1050"/>
                  </a:lnTo>
                  <a:lnTo>
                    <a:pt x="1090" y="913"/>
                  </a:lnTo>
                  <a:lnTo>
                    <a:pt x="1090" y="879"/>
                  </a:lnTo>
                  <a:lnTo>
                    <a:pt x="1079" y="867"/>
                  </a:lnTo>
                  <a:lnTo>
                    <a:pt x="1045" y="867"/>
                  </a:lnTo>
                  <a:close/>
                  <a:moveTo>
                    <a:pt x="1090" y="776"/>
                  </a:moveTo>
                  <a:lnTo>
                    <a:pt x="1136" y="776"/>
                  </a:lnTo>
                  <a:lnTo>
                    <a:pt x="1170" y="787"/>
                  </a:lnTo>
                  <a:lnTo>
                    <a:pt x="1238" y="833"/>
                  </a:lnTo>
                  <a:lnTo>
                    <a:pt x="1249" y="844"/>
                  </a:lnTo>
                  <a:lnTo>
                    <a:pt x="1261" y="867"/>
                  </a:lnTo>
                  <a:lnTo>
                    <a:pt x="1249" y="890"/>
                  </a:lnTo>
                  <a:lnTo>
                    <a:pt x="1227" y="913"/>
                  </a:lnTo>
                  <a:lnTo>
                    <a:pt x="1193" y="958"/>
                  </a:lnTo>
                  <a:lnTo>
                    <a:pt x="1147" y="1050"/>
                  </a:lnTo>
                  <a:lnTo>
                    <a:pt x="1170" y="1061"/>
                  </a:lnTo>
                  <a:lnTo>
                    <a:pt x="1193" y="1084"/>
                  </a:lnTo>
                  <a:lnTo>
                    <a:pt x="1193" y="1107"/>
                  </a:lnTo>
                  <a:lnTo>
                    <a:pt x="1181" y="1107"/>
                  </a:lnTo>
                  <a:lnTo>
                    <a:pt x="1170" y="1118"/>
                  </a:lnTo>
                  <a:lnTo>
                    <a:pt x="1022" y="1141"/>
                  </a:lnTo>
                  <a:lnTo>
                    <a:pt x="931" y="1152"/>
                  </a:lnTo>
                  <a:lnTo>
                    <a:pt x="886" y="1152"/>
                  </a:lnTo>
                  <a:lnTo>
                    <a:pt x="863" y="1164"/>
                  </a:lnTo>
                  <a:lnTo>
                    <a:pt x="852" y="1164"/>
                  </a:lnTo>
                  <a:lnTo>
                    <a:pt x="852" y="1209"/>
                  </a:lnTo>
                  <a:lnTo>
                    <a:pt x="841" y="1221"/>
                  </a:lnTo>
                  <a:lnTo>
                    <a:pt x="829" y="1221"/>
                  </a:lnTo>
                  <a:lnTo>
                    <a:pt x="807" y="1209"/>
                  </a:lnTo>
                  <a:lnTo>
                    <a:pt x="784" y="1164"/>
                  </a:lnTo>
                  <a:lnTo>
                    <a:pt x="773" y="1129"/>
                  </a:lnTo>
                  <a:lnTo>
                    <a:pt x="727" y="1015"/>
                  </a:lnTo>
                  <a:lnTo>
                    <a:pt x="704" y="936"/>
                  </a:lnTo>
                  <a:lnTo>
                    <a:pt x="682" y="901"/>
                  </a:lnTo>
                  <a:lnTo>
                    <a:pt x="670" y="879"/>
                  </a:lnTo>
                  <a:lnTo>
                    <a:pt x="670" y="867"/>
                  </a:lnTo>
                  <a:lnTo>
                    <a:pt x="750" y="867"/>
                  </a:lnTo>
                  <a:lnTo>
                    <a:pt x="897" y="833"/>
                  </a:lnTo>
                  <a:lnTo>
                    <a:pt x="988" y="799"/>
                  </a:lnTo>
                  <a:lnTo>
                    <a:pt x="1056" y="787"/>
                  </a:lnTo>
                  <a:lnTo>
                    <a:pt x="1090" y="776"/>
                  </a:lnTo>
                  <a:close/>
                  <a:moveTo>
                    <a:pt x="1079" y="616"/>
                  </a:moveTo>
                  <a:lnTo>
                    <a:pt x="1113" y="616"/>
                  </a:lnTo>
                  <a:lnTo>
                    <a:pt x="1136" y="628"/>
                  </a:lnTo>
                  <a:lnTo>
                    <a:pt x="1147" y="639"/>
                  </a:lnTo>
                  <a:lnTo>
                    <a:pt x="1147" y="662"/>
                  </a:lnTo>
                  <a:lnTo>
                    <a:pt x="1136" y="673"/>
                  </a:lnTo>
                  <a:lnTo>
                    <a:pt x="1113" y="673"/>
                  </a:lnTo>
                  <a:lnTo>
                    <a:pt x="1102" y="685"/>
                  </a:lnTo>
                  <a:lnTo>
                    <a:pt x="954" y="719"/>
                  </a:lnTo>
                  <a:lnTo>
                    <a:pt x="931" y="730"/>
                  </a:lnTo>
                  <a:lnTo>
                    <a:pt x="829" y="730"/>
                  </a:lnTo>
                  <a:lnTo>
                    <a:pt x="784" y="707"/>
                  </a:lnTo>
                  <a:lnTo>
                    <a:pt x="784" y="696"/>
                  </a:lnTo>
                  <a:lnTo>
                    <a:pt x="795" y="696"/>
                  </a:lnTo>
                  <a:lnTo>
                    <a:pt x="818" y="685"/>
                  </a:lnTo>
                  <a:lnTo>
                    <a:pt x="931" y="662"/>
                  </a:lnTo>
                  <a:lnTo>
                    <a:pt x="1011" y="628"/>
                  </a:lnTo>
                  <a:lnTo>
                    <a:pt x="1079" y="616"/>
                  </a:lnTo>
                  <a:close/>
                  <a:moveTo>
                    <a:pt x="318" y="479"/>
                  </a:moveTo>
                  <a:lnTo>
                    <a:pt x="330" y="479"/>
                  </a:lnTo>
                  <a:lnTo>
                    <a:pt x="352" y="491"/>
                  </a:lnTo>
                  <a:lnTo>
                    <a:pt x="386" y="502"/>
                  </a:lnTo>
                  <a:lnTo>
                    <a:pt x="420" y="525"/>
                  </a:lnTo>
                  <a:lnTo>
                    <a:pt x="443" y="536"/>
                  </a:lnTo>
                  <a:lnTo>
                    <a:pt x="466" y="582"/>
                  </a:lnTo>
                  <a:lnTo>
                    <a:pt x="443" y="616"/>
                  </a:lnTo>
                  <a:lnTo>
                    <a:pt x="409" y="662"/>
                  </a:lnTo>
                  <a:lnTo>
                    <a:pt x="375" y="742"/>
                  </a:lnTo>
                  <a:lnTo>
                    <a:pt x="352" y="822"/>
                  </a:lnTo>
                  <a:lnTo>
                    <a:pt x="352" y="844"/>
                  </a:lnTo>
                  <a:lnTo>
                    <a:pt x="364" y="867"/>
                  </a:lnTo>
                  <a:lnTo>
                    <a:pt x="386" y="890"/>
                  </a:lnTo>
                  <a:lnTo>
                    <a:pt x="398" y="913"/>
                  </a:lnTo>
                  <a:lnTo>
                    <a:pt x="420" y="936"/>
                  </a:lnTo>
                  <a:lnTo>
                    <a:pt x="432" y="958"/>
                  </a:lnTo>
                  <a:lnTo>
                    <a:pt x="432" y="1004"/>
                  </a:lnTo>
                  <a:lnTo>
                    <a:pt x="409" y="1050"/>
                  </a:lnTo>
                  <a:lnTo>
                    <a:pt x="398" y="1084"/>
                  </a:lnTo>
                  <a:lnTo>
                    <a:pt x="364" y="1107"/>
                  </a:lnTo>
                  <a:lnTo>
                    <a:pt x="443" y="1129"/>
                  </a:lnTo>
                  <a:lnTo>
                    <a:pt x="534" y="1152"/>
                  </a:lnTo>
                  <a:lnTo>
                    <a:pt x="648" y="1198"/>
                  </a:lnTo>
                  <a:lnTo>
                    <a:pt x="784" y="1244"/>
                  </a:lnTo>
                  <a:lnTo>
                    <a:pt x="966" y="1278"/>
                  </a:lnTo>
                  <a:lnTo>
                    <a:pt x="1181" y="1301"/>
                  </a:lnTo>
                  <a:lnTo>
                    <a:pt x="1465" y="1312"/>
                  </a:lnTo>
                  <a:lnTo>
                    <a:pt x="1579" y="1312"/>
                  </a:lnTo>
                  <a:lnTo>
                    <a:pt x="1579" y="1323"/>
                  </a:lnTo>
                  <a:lnTo>
                    <a:pt x="1556" y="1346"/>
                  </a:lnTo>
                  <a:lnTo>
                    <a:pt x="1499" y="1369"/>
                  </a:lnTo>
                  <a:lnTo>
                    <a:pt x="1340" y="1437"/>
                  </a:lnTo>
                  <a:lnTo>
                    <a:pt x="1261" y="1460"/>
                  </a:lnTo>
                  <a:lnTo>
                    <a:pt x="1204" y="1472"/>
                  </a:lnTo>
                  <a:lnTo>
                    <a:pt x="1113" y="1460"/>
                  </a:lnTo>
                  <a:lnTo>
                    <a:pt x="1000" y="1415"/>
                  </a:lnTo>
                  <a:lnTo>
                    <a:pt x="863" y="1346"/>
                  </a:lnTo>
                  <a:lnTo>
                    <a:pt x="716" y="1289"/>
                  </a:lnTo>
                  <a:lnTo>
                    <a:pt x="579" y="1221"/>
                  </a:lnTo>
                  <a:lnTo>
                    <a:pt x="443" y="1175"/>
                  </a:lnTo>
                  <a:lnTo>
                    <a:pt x="341" y="1164"/>
                  </a:lnTo>
                  <a:lnTo>
                    <a:pt x="330" y="1164"/>
                  </a:lnTo>
                  <a:lnTo>
                    <a:pt x="250" y="1175"/>
                  </a:lnTo>
                  <a:lnTo>
                    <a:pt x="205" y="1186"/>
                  </a:lnTo>
                  <a:lnTo>
                    <a:pt x="171" y="1221"/>
                  </a:lnTo>
                  <a:lnTo>
                    <a:pt x="102" y="1244"/>
                  </a:lnTo>
                  <a:lnTo>
                    <a:pt x="80" y="1244"/>
                  </a:lnTo>
                  <a:lnTo>
                    <a:pt x="46" y="1209"/>
                  </a:lnTo>
                  <a:lnTo>
                    <a:pt x="23" y="1198"/>
                  </a:lnTo>
                  <a:lnTo>
                    <a:pt x="12" y="1186"/>
                  </a:lnTo>
                  <a:lnTo>
                    <a:pt x="0" y="1186"/>
                  </a:lnTo>
                  <a:lnTo>
                    <a:pt x="23" y="1164"/>
                  </a:lnTo>
                  <a:lnTo>
                    <a:pt x="159" y="1141"/>
                  </a:lnTo>
                  <a:lnTo>
                    <a:pt x="216" y="1118"/>
                  </a:lnTo>
                  <a:lnTo>
                    <a:pt x="330" y="1118"/>
                  </a:lnTo>
                  <a:lnTo>
                    <a:pt x="341" y="1084"/>
                  </a:lnTo>
                  <a:lnTo>
                    <a:pt x="341" y="1038"/>
                  </a:lnTo>
                  <a:lnTo>
                    <a:pt x="318" y="958"/>
                  </a:lnTo>
                  <a:lnTo>
                    <a:pt x="284" y="890"/>
                  </a:lnTo>
                  <a:lnTo>
                    <a:pt x="261" y="810"/>
                  </a:lnTo>
                  <a:lnTo>
                    <a:pt x="250" y="810"/>
                  </a:lnTo>
                  <a:lnTo>
                    <a:pt x="250" y="776"/>
                  </a:lnTo>
                  <a:lnTo>
                    <a:pt x="273" y="730"/>
                  </a:lnTo>
                  <a:lnTo>
                    <a:pt x="296" y="707"/>
                  </a:lnTo>
                  <a:lnTo>
                    <a:pt x="307" y="685"/>
                  </a:lnTo>
                  <a:lnTo>
                    <a:pt x="307" y="639"/>
                  </a:lnTo>
                  <a:lnTo>
                    <a:pt x="284" y="616"/>
                  </a:lnTo>
                  <a:lnTo>
                    <a:pt x="250" y="605"/>
                  </a:lnTo>
                  <a:lnTo>
                    <a:pt x="216" y="605"/>
                  </a:lnTo>
                  <a:lnTo>
                    <a:pt x="159" y="628"/>
                  </a:lnTo>
                  <a:lnTo>
                    <a:pt x="80" y="639"/>
                  </a:lnTo>
                  <a:lnTo>
                    <a:pt x="46" y="639"/>
                  </a:lnTo>
                  <a:lnTo>
                    <a:pt x="23" y="628"/>
                  </a:lnTo>
                  <a:lnTo>
                    <a:pt x="12" y="616"/>
                  </a:lnTo>
                  <a:lnTo>
                    <a:pt x="12" y="605"/>
                  </a:lnTo>
                  <a:lnTo>
                    <a:pt x="23" y="593"/>
                  </a:lnTo>
                  <a:lnTo>
                    <a:pt x="46" y="593"/>
                  </a:lnTo>
                  <a:lnTo>
                    <a:pt x="102" y="582"/>
                  </a:lnTo>
                  <a:lnTo>
                    <a:pt x="171" y="548"/>
                  </a:lnTo>
                  <a:lnTo>
                    <a:pt x="239" y="525"/>
                  </a:lnTo>
                  <a:lnTo>
                    <a:pt x="296" y="491"/>
                  </a:lnTo>
                  <a:lnTo>
                    <a:pt x="318" y="479"/>
                  </a:lnTo>
                  <a:close/>
                  <a:moveTo>
                    <a:pt x="1068" y="445"/>
                  </a:moveTo>
                  <a:lnTo>
                    <a:pt x="1090" y="445"/>
                  </a:lnTo>
                  <a:lnTo>
                    <a:pt x="1136" y="468"/>
                  </a:lnTo>
                  <a:lnTo>
                    <a:pt x="1147" y="479"/>
                  </a:lnTo>
                  <a:lnTo>
                    <a:pt x="1125" y="502"/>
                  </a:lnTo>
                  <a:lnTo>
                    <a:pt x="1102" y="502"/>
                  </a:lnTo>
                  <a:lnTo>
                    <a:pt x="1090" y="514"/>
                  </a:lnTo>
                  <a:lnTo>
                    <a:pt x="920" y="559"/>
                  </a:lnTo>
                  <a:lnTo>
                    <a:pt x="886" y="571"/>
                  </a:lnTo>
                  <a:lnTo>
                    <a:pt x="818" y="571"/>
                  </a:lnTo>
                  <a:lnTo>
                    <a:pt x="784" y="559"/>
                  </a:lnTo>
                  <a:lnTo>
                    <a:pt x="761" y="536"/>
                  </a:lnTo>
                  <a:lnTo>
                    <a:pt x="750" y="536"/>
                  </a:lnTo>
                  <a:lnTo>
                    <a:pt x="750" y="525"/>
                  </a:lnTo>
                  <a:lnTo>
                    <a:pt x="784" y="525"/>
                  </a:lnTo>
                  <a:lnTo>
                    <a:pt x="897" y="502"/>
                  </a:lnTo>
                  <a:lnTo>
                    <a:pt x="977" y="468"/>
                  </a:lnTo>
                  <a:lnTo>
                    <a:pt x="1068" y="445"/>
                  </a:lnTo>
                  <a:close/>
                  <a:moveTo>
                    <a:pt x="1215" y="228"/>
                  </a:moveTo>
                  <a:lnTo>
                    <a:pt x="1306" y="228"/>
                  </a:lnTo>
                  <a:lnTo>
                    <a:pt x="1340" y="251"/>
                  </a:lnTo>
                  <a:lnTo>
                    <a:pt x="1363" y="263"/>
                  </a:lnTo>
                  <a:lnTo>
                    <a:pt x="1374" y="285"/>
                  </a:lnTo>
                  <a:lnTo>
                    <a:pt x="1352" y="297"/>
                  </a:lnTo>
                  <a:lnTo>
                    <a:pt x="1340" y="308"/>
                  </a:lnTo>
                  <a:lnTo>
                    <a:pt x="1090" y="342"/>
                  </a:lnTo>
                  <a:lnTo>
                    <a:pt x="807" y="399"/>
                  </a:lnTo>
                  <a:lnTo>
                    <a:pt x="738" y="422"/>
                  </a:lnTo>
                  <a:lnTo>
                    <a:pt x="670" y="422"/>
                  </a:lnTo>
                  <a:lnTo>
                    <a:pt x="648" y="411"/>
                  </a:lnTo>
                  <a:lnTo>
                    <a:pt x="625" y="388"/>
                  </a:lnTo>
                  <a:lnTo>
                    <a:pt x="602" y="377"/>
                  </a:lnTo>
                  <a:lnTo>
                    <a:pt x="602" y="354"/>
                  </a:lnTo>
                  <a:lnTo>
                    <a:pt x="625" y="354"/>
                  </a:lnTo>
                  <a:lnTo>
                    <a:pt x="636" y="342"/>
                  </a:lnTo>
                  <a:lnTo>
                    <a:pt x="841" y="308"/>
                  </a:lnTo>
                  <a:lnTo>
                    <a:pt x="988" y="285"/>
                  </a:lnTo>
                  <a:lnTo>
                    <a:pt x="1090" y="263"/>
                  </a:lnTo>
                  <a:lnTo>
                    <a:pt x="1147" y="251"/>
                  </a:lnTo>
                  <a:lnTo>
                    <a:pt x="1193" y="240"/>
                  </a:lnTo>
                  <a:lnTo>
                    <a:pt x="1215" y="228"/>
                  </a:lnTo>
                  <a:close/>
                  <a:moveTo>
                    <a:pt x="227" y="92"/>
                  </a:moveTo>
                  <a:lnTo>
                    <a:pt x="273" y="92"/>
                  </a:lnTo>
                  <a:lnTo>
                    <a:pt x="307" y="103"/>
                  </a:lnTo>
                  <a:lnTo>
                    <a:pt x="398" y="126"/>
                  </a:lnTo>
                  <a:lnTo>
                    <a:pt x="409" y="137"/>
                  </a:lnTo>
                  <a:lnTo>
                    <a:pt x="432" y="149"/>
                  </a:lnTo>
                  <a:lnTo>
                    <a:pt x="466" y="183"/>
                  </a:lnTo>
                  <a:lnTo>
                    <a:pt x="477" y="206"/>
                  </a:lnTo>
                  <a:lnTo>
                    <a:pt x="477" y="274"/>
                  </a:lnTo>
                  <a:lnTo>
                    <a:pt x="455" y="297"/>
                  </a:lnTo>
                  <a:lnTo>
                    <a:pt x="443" y="297"/>
                  </a:lnTo>
                  <a:lnTo>
                    <a:pt x="443" y="308"/>
                  </a:lnTo>
                  <a:lnTo>
                    <a:pt x="409" y="308"/>
                  </a:lnTo>
                  <a:lnTo>
                    <a:pt x="386" y="285"/>
                  </a:lnTo>
                  <a:lnTo>
                    <a:pt x="284" y="194"/>
                  </a:lnTo>
                  <a:lnTo>
                    <a:pt x="250" y="171"/>
                  </a:lnTo>
                  <a:lnTo>
                    <a:pt x="227" y="126"/>
                  </a:lnTo>
                  <a:lnTo>
                    <a:pt x="227" y="92"/>
                  </a:lnTo>
                  <a:close/>
                  <a:moveTo>
                    <a:pt x="886" y="0"/>
                  </a:moveTo>
                  <a:lnTo>
                    <a:pt x="943" y="0"/>
                  </a:lnTo>
                  <a:lnTo>
                    <a:pt x="1011" y="35"/>
                  </a:lnTo>
                  <a:lnTo>
                    <a:pt x="1045" y="57"/>
                  </a:lnTo>
                  <a:lnTo>
                    <a:pt x="1068" y="80"/>
                  </a:lnTo>
                  <a:lnTo>
                    <a:pt x="1079" y="126"/>
                  </a:lnTo>
                  <a:lnTo>
                    <a:pt x="1079" y="160"/>
                  </a:lnTo>
                  <a:lnTo>
                    <a:pt x="1068" y="160"/>
                  </a:lnTo>
                  <a:lnTo>
                    <a:pt x="1034" y="171"/>
                  </a:lnTo>
                  <a:lnTo>
                    <a:pt x="988" y="149"/>
                  </a:lnTo>
                  <a:lnTo>
                    <a:pt x="943" y="114"/>
                  </a:lnTo>
                  <a:lnTo>
                    <a:pt x="897" y="57"/>
                  </a:lnTo>
                  <a:lnTo>
                    <a:pt x="875" y="23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4" name="Freeform 334"/>
            <p:cNvSpPr>
              <a:spLocks noEditPoints="1"/>
            </p:cNvSpPr>
            <p:nvPr/>
          </p:nvSpPr>
          <p:spPr bwMode="auto">
            <a:xfrm>
              <a:off x="4178" y="1605"/>
              <a:ext cx="1533" cy="1529"/>
            </a:xfrm>
            <a:custGeom>
              <a:avLst/>
              <a:gdLst/>
              <a:ahLst/>
              <a:cxnLst>
                <a:cxn ang="0">
                  <a:pos x="1295" y="616"/>
                </a:cxn>
                <a:cxn ang="0">
                  <a:pos x="1397" y="673"/>
                </a:cxn>
                <a:cxn ang="0">
                  <a:pos x="1352" y="708"/>
                </a:cxn>
                <a:cxn ang="0">
                  <a:pos x="977" y="730"/>
                </a:cxn>
                <a:cxn ang="0">
                  <a:pos x="795" y="787"/>
                </a:cxn>
                <a:cxn ang="0">
                  <a:pos x="1000" y="902"/>
                </a:cxn>
                <a:cxn ang="0">
                  <a:pos x="1079" y="936"/>
                </a:cxn>
                <a:cxn ang="0">
                  <a:pos x="1079" y="981"/>
                </a:cxn>
                <a:cxn ang="0">
                  <a:pos x="886" y="1004"/>
                </a:cxn>
                <a:cxn ang="0">
                  <a:pos x="772" y="1118"/>
                </a:cxn>
                <a:cxn ang="0">
                  <a:pos x="807" y="1244"/>
                </a:cxn>
                <a:cxn ang="0">
                  <a:pos x="1102" y="1369"/>
                </a:cxn>
                <a:cxn ang="0">
                  <a:pos x="1511" y="1415"/>
                </a:cxn>
                <a:cxn ang="0">
                  <a:pos x="1511" y="1449"/>
                </a:cxn>
                <a:cxn ang="0">
                  <a:pos x="1306" y="1506"/>
                </a:cxn>
                <a:cxn ang="0">
                  <a:pos x="1181" y="1529"/>
                </a:cxn>
                <a:cxn ang="0">
                  <a:pos x="443" y="1095"/>
                </a:cxn>
                <a:cxn ang="0">
                  <a:pos x="330" y="1232"/>
                </a:cxn>
                <a:cxn ang="0">
                  <a:pos x="91" y="1426"/>
                </a:cxn>
                <a:cxn ang="0">
                  <a:pos x="0" y="1438"/>
                </a:cxn>
                <a:cxn ang="0">
                  <a:pos x="216" y="1232"/>
                </a:cxn>
                <a:cxn ang="0">
                  <a:pos x="398" y="924"/>
                </a:cxn>
                <a:cxn ang="0">
                  <a:pos x="466" y="890"/>
                </a:cxn>
                <a:cxn ang="0">
                  <a:pos x="534" y="947"/>
                </a:cxn>
                <a:cxn ang="0">
                  <a:pos x="511" y="993"/>
                </a:cxn>
                <a:cxn ang="0">
                  <a:pos x="579" y="1107"/>
                </a:cxn>
                <a:cxn ang="0">
                  <a:pos x="682" y="822"/>
                </a:cxn>
                <a:cxn ang="0">
                  <a:pos x="443" y="799"/>
                </a:cxn>
                <a:cxn ang="0">
                  <a:pos x="182" y="856"/>
                </a:cxn>
                <a:cxn ang="0">
                  <a:pos x="102" y="787"/>
                </a:cxn>
                <a:cxn ang="0">
                  <a:pos x="648" y="708"/>
                </a:cxn>
                <a:cxn ang="0">
                  <a:pos x="1068" y="628"/>
                </a:cxn>
                <a:cxn ang="0">
                  <a:pos x="1204" y="605"/>
                </a:cxn>
                <a:cxn ang="0">
                  <a:pos x="738" y="103"/>
                </a:cxn>
                <a:cxn ang="0">
                  <a:pos x="568" y="194"/>
                </a:cxn>
                <a:cxn ang="0">
                  <a:pos x="693" y="251"/>
                </a:cxn>
                <a:cxn ang="0">
                  <a:pos x="841" y="263"/>
                </a:cxn>
                <a:cxn ang="0">
                  <a:pos x="841" y="286"/>
                </a:cxn>
                <a:cxn ang="0">
                  <a:pos x="613" y="445"/>
                </a:cxn>
                <a:cxn ang="0">
                  <a:pos x="807" y="434"/>
                </a:cxn>
                <a:cxn ang="0">
                  <a:pos x="863" y="457"/>
                </a:cxn>
                <a:cxn ang="0">
                  <a:pos x="875" y="434"/>
                </a:cxn>
                <a:cxn ang="0">
                  <a:pos x="931" y="183"/>
                </a:cxn>
                <a:cxn ang="0">
                  <a:pos x="886" y="80"/>
                </a:cxn>
                <a:cxn ang="0">
                  <a:pos x="988" y="0"/>
                </a:cxn>
                <a:cxn ang="0">
                  <a:pos x="1102" y="103"/>
                </a:cxn>
                <a:cxn ang="0">
                  <a:pos x="1000" y="377"/>
                </a:cxn>
                <a:cxn ang="0">
                  <a:pos x="920" y="571"/>
                </a:cxn>
                <a:cxn ang="0">
                  <a:pos x="863" y="537"/>
                </a:cxn>
                <a:cxn ang="0">
                  <a:pos x="625" y="525"/>
                </a:cxn>
                <a:cxn ang="0">
                  <a:pos x="602" y="571"/>
                </a:cxn>
                <a:cxn ang="0">
                  <a:pos x="579" y="582"/>
                </a:cxn>
                <a:cxn ang="0">
                  <a:pos x="534" y="525"/>
                </a:cxn>
                <a:cxn ang="0">
                  <a:pos x="489" y="308"/>
                </a:cxn>
                <a:cxn ang="0">
                  <a:pos x="432" y="80"/>
                </a:cxn>
                <a:cxn ang="0">
                  <a:pos x="477" y="80"/>
                </a:cxn>
                <a:cxn ang="0">
                  <a:pos x="534" y="92"/>
                </a:cxn>
                <a:cxn ang="0">
                  <a:pos x="920" y="0"/>
                </a:cxn>
              </a:cxnLst>
              <a:rect l="0" t="0" r="r" b="b"/>
              <a:pathLst>
                <a:path w="1533" h="1529">
                  <a:moveTo>
                    <a:pt x="1204" y="605"/>
                  </a:moveTo>
                  <a:lnTo>
                    <a:pt x="1261" y="605"/>
                  </a:lnTo>
                  <a:lnTo>
                    <a:pt x="1295" y="616"/>
                  </a:lnTo>
                  <a:lnTo>
                    <a:pt x="1340" y="628"/>
                  </a:lnTo>
                  <a:lnTo>
                    <a:pt x="1374" y="651"/>
                  </a:lnTo>
                  <a:lnTo>
                    <a:pt x="1397" y="673"/>
                  </a:lnTo>
                  <a:lnTo>
                    <a:pt x="1397" y="696"/>
                  </a:lnTo>
                  <a:lnTo>
                    <a:pt x="1374" y="708"/>
                  </a:lnTo>
                  <a:lnTo>
                    <a:pt x="1352" y="708"/>
                  </a:lnTo>
                  <a:lnTo>
                    <a:pt x="1329" y="719"/>
                  </a:lnTo>
                  <a:lnTo>
                    <a:pt x="1249" y="719"/>
                  </a:lnTo>
                  <a:lnTo>
                    <a:pt x="977" y="730"/>
                  </a:lnTo>
                  <a:lnTo>
                    <a:pt x="750" y="753"/>
                  </a:lnTo>
                  <a:lnTo>
                    <a:pt x="772" y="765"/>
                  </a:lnTo>
                  <a:lnTo>
                    <a:pt x="795" y="787"/>
                  </a:lnTo>
                  <a:lnTo>
                    <a:pt x="795" y="959"/>
                  </a:lnTo>
                  <a:lnTo>
                    <a:pt x="909" y="913"/>
                  </a:lnTo>
                  <a:lnTo>
                    <a:pt x="1000" y="902"/>
                  </a:lnTo>
                  <a:lnTo>
                    <a:pt x="1034" y="902"/>
                  </a:lnTo>
                  <a:lnTo>
                    <a:pt x="1056" y="924"/>
                  </a:lnTo>
                  <a:lnTo>
                    <a:pt x="1079" y="936"/>
                  </a:lnTo>
                  <a:lnTo>
                    <a:pt x="1090" y="959"/>
                  </a:lnTo>
                  <a:lnTo>
                    <a:pt x="1090" y="970"/>
                  </a:lnTo>
                  <a:lnTo>
                    <a:pt x="1079" y="981"/>
                  </a:lnTo>
                  <a:lnTo>
                    <a:pt x="1056" y="981"/>
                  </a:lnTo>
                  <a:lnTo>
                    <a:pt x="977" y="993"/>
                  </a:lnTo>
                  <a:lnTo>
                    <a:pt x="886" y="1004"/>
                  </a:lnTo>
                  <a:lnTo>
                    <a:pt x="818" y="1016"/>
                  </a:lnTo>
                  <a:lnTo>
                    <a:pt x="784" y="1016"/>
                  </a:lnTo>
                  <a:lnTo>
                    <a:pt x="772" y="1118"/>
                  </a:lnTo>
                  <a:lnTo>
                    <a:pt x="772" y="1232"/>
                  </a:lnTo>
                  <a:lnTo>
                    <a:pt x="784" y="1244"/>
                  </a:lnTo>
                  <a:lnTo>
                    <a:pt x="807" y="1244"/>
                  </a:lnTo>
                  <a:lnTo>
                    <a:pt x="818" y="1255"/>
                  </a:lnTo>
                  <a:lnTo>
                    <a:pt x="966" y="1335"/>
                  </a:lnTo>
                  <a:lnTo>
                    <a:pt x="1102" y="1369"/>
                  </a:lnTo>
                  <a:lnTo>
                    <a:pt x="1227" y="1392"/>
                  </a:lnTo>
                  <a:lnTo>
                    <a:pt x="1363" y="1403"/>
                  </a:lnTo>
                  <a:lnTo>
                    <a:pt x="1511" y="1415"/>
                  </a:lnTo>
                  <a:lnTo>
                    <a:pt x="1533" y="1415"/>
                  </a:lnTo>
                  <a:lnTo>
                    <a:pt x="1533" y="1426"/>
                  </a:lnTo>
                  <a:lnTo>
                    <a:pt x="1511" y="1449"/>
                  </a:lnTo>
                  <a:lnTo>
                    <a:pt x="1488" y="1460"/>
                  </a:lnTo>
                  <a:lnTo>
                    <a:pt x="1454" y="1472"/>
                  </a:lnTo>
                  <a:lnTo>
                    <a:pt x="1306" y="1506"/>
                  </a:lnTo>
                  <a:lnTo>
                    <a:pt x="1261" y="1517"/>
                  </a:lnTo>
                  <a:lnTo>
                    <a:pt x="1215" y="1517"/>
                  </a:lnTo>
                  <a:lnTo>
                    <a:pt x="1181" y="1529"/>
                  </a:lnTo>
                  <a:lnTo>
                    <a:pt x="1113" y="1529"/>
                  </a:lnTo>
                  <a:lnTo>
                    <a:pt x="761" y="1324"/>
                  </a:lnTo>
                  <a:lnTo>
                    <a:pt x="443" y="1095"/>
                  </a:lnTo>
                  <a:lnTo>
                    <a:pt x="398" y="1152"/>
                  </a:lnTo>
                  <a:lnTo>
                    <a:pt x="364" y="1187"/>
                  </a:lnTo>
                  <a:lnTo>
                    <a:pt x="330" y="1232"/>
                  </a:lnTo>
                  <a:lnTo>
                    <a:pt x="307" y="1255"/>
                  </a:lnTo>
                  <a:lnTo>
                    <a:pt x="182" y="1358"/>
                  </a:lnTo>
                  <a:lnTo>
                    <a:pt x="91" y="1426"/>
                  </a:lnTo>
                  <a:lnTo>
                    <a:pt x="12" y="1449"/>
                  </a:lnTo>
                  <a:lnTo>
                    <a:pt x="0" y="1449"/>
                  </a:lnTo>
                  <a:lnTo>
                    <a:pt x="0" y="1438"/>
                  </a:lnTo>
                  <a:lnTo>
                    <a:pt x="12" y="1426"/>
                  </a:lnTo>
                  <a:lnTo>
                    <a:pt x="125" y="1324"/>
                  </a:lnTo>
                  <a:lnTo>
                    <a:pt x="216" y="1232"/>
                  </a:lnTo>
                  <a:lnTo>
                    <a:pt x="318" y="1107"/>
                  </a:lnTo>
                  <a:lnTo>
                    <a:pt x="375" y="1004"/>
                  </a:lnTo>
                  <a:lnTo>
                    <a:pt x="398" y="924"/>
                  </a:lnTo>
                  <a:lnTo>
                    <a:pt x="398" y="879"/>
                  </a:lnTo>
                  <a:lnTo>
                    <a:pt x="432" y="879"/>
                  </a:lnTo>
                  <a:lnTo>
                    <a:pt x="466" y="890"/>
                  </a:lnTo>
                  <a:lnTo>
                    <a:pt x="534" y="936"/>
                  </a:lnTo>
                  <a:lnTo>
                    <a:pt x="545" y="959"/>
                  </a:lnTo>
                  <a:lnTo>
                    <a:pt x="534" y="947"/>
                  </a:lnTo>
                  <a:lnTo>
                    <a:pt x="534" y="959"/>
                  </a:lnTo>
                  <a:lnTo>
                    <a:pt x="523" y="981"/>
                  </a:lnTo>
                  <a:lnTo>
                    <a:pt x="511" y="993"/>
                  </a:lnTo>
                  <a:lnTo>
                    <a:pt x="489" y="1004"/>
                  </a:lnTo>
                  <a:lnTo>
                    <a:pt x="477" y="1027"/>
                  </a:lnTo>
                  <a:lnTo>
                    <a:pt x="579" y="1107"/>
                  </a:lnTo>
                  <a:lnTo>
                    <a:pt x="693" y="1175"/>
                  </a:lnTo>
                  <a:lnTo>
                    <a:pt x="693" y="947"/>
                  </a:lnTo>
                  <a:lnTo>
                    <a:pt x="682" y="822"/>
                  </a:lnTo>
                  <a:lnTo>
                    <a:pt x="670" y="765"/>
                  </a:lnTo>
                  <a:lnTo>
                    <a:pt x="568" y="776"/>
                  </a:lnTo>
                  <a:lnTo>
                    <a:pt x="443" y="799"/>
                  </a:lnTo>
                  <a:lnTo>
                    <a:pt x="341" y="822"/>
                  </a:lnTo>
                  <a:lnTo>
                    <a:pt x="205" y="856"/>
                  </a:lnTo>
                  <a:lnTo>
                    <a:pt x="182" y="856"/>
                  </a:lnTo>
                  <a:lnTo>
                    <a:pt x="114" y="822"/>
                  </a:lnTo>
                  <a:lnTo>
                    <a:pt x="91" y="799"/>
                  </a:lnTo>
                  <a:lnTo>
                    <a:pt x="102" y="787"/>
                  </a:lnTo>
                  <a:lnTo>
                    <a:pt x="114" y="787"/>
                  </a:lnTo>
                  <a:lnTo>
                    <a:pt x="409" y="742"/>
                  </a:lnTo>
                  <a:lnTo>
                    <a:pt x="648" y="708"/>
                  </a:lnTo>
                  <a:lnTo>
                    <a:pt x="829" y="673"/>
                  </a:lnTo>
                  <a:lnTo>
                    <a:pt x="966" y="651"/>
                  </a:lnTo>
                  <a:lnTo>
                    <a:pt x="1068" y="628"/>
                  </a:lnTo>
                  <a:lnTo>
                    <a:pt x="1136" y="616"/>
                  </a:lnTo>
                  <a:lnTo>
                    <a:pt x="1181" y="616"/>
                  </a:lnTo>
                  <a:lnTo>
                    <a:pt x="1204" y="605"/>
                  </a:lnTo>
                  <a:close/>
                  <a:moveTo>
                    <a:pt x="875" y="80"/>
                  </a:moveTo>
                  <a:lnTo>
                    <a:pt x="829" y="92"/>
                  </a:lnTo>
                  <a:lnTo>
                    <a:pt x="738" y="103"/>
                  </a:lnTo>
                  <a:lnTo>
                    <a:pt x="557" y="149"/>
                  </a:lnTo>
                  <a:lnTo>
                    <a:pt x="557" y="172"/>
                  </a:lnTo>
                  <a:lnTo>
                    <a:pt x="568" y="194"/>
                  </a:lnTo>
                  <a:lnTo>
                    <a:pt x="568" y="240"/>
                  </a:lnTo>
                  <a:lnTo>
                    <a:pt x="579" y="286"/>
                  </a:lnTo>
                  <a:lnTo>
                    <a:pt x="693" y="251"/>
                  </a:lnTo>
                  <a:lnTo>
                    <a:pt x="772" y="240"/>
                  </a:lnTo>
                  <a:lnTo>
                    <a:pt x="795" y="240"/>
                  </a:lnTo>
                  <a:lnTo>
                    <a:pt x="841" y="263"/>
                  </a:lnTo>
                  <a:lnTo>
                    <a:pt x="852" y="274"/>
                  </a:lnTo>
                  <a:lnTo>
                    <a:pt x="852" y="286"/>
                  </a:lnTo>
                  <a:lnTo>
                    <a:pt x="841" y="286"/>
                  </a:lnTo>
                  <a:lnTo>
                    <a:pt x="818" y="297"/>
                  </a:lnTo>
                  <a:lnTo>
                    <a:pt x="591" y="331"/>
                  </a:lnTo>
                  <a:lnTo>
                    <a:pt x="613" y="445"/>
                  </a:lnTo>
                  <a:lnTo>
                    <a:pt x="613" y="480"/>
                  </a:lnTo>
                  <a:lnTo>
                    <a:pt x="727" y="445"/>
                  </a:lnTo>
                  <a:lnTo>
                    <a:pt x="807" y="434"/>
                  </a:lnTo>
                  <a:lnTo>
                    <a:pt x="829" y="434"/>
                  </a:lnTo>
                  <a:lnTo>
                    <a:pt x="852" y="445"/>
                  </a:lnTo>
                  <a:lnTo>
                    <a:pt x="863" y="457"/>
                  </a:lnTo>
                  <a:lnTo>
                    <a:pt x="852" y="468"/>
                  </a:lnTo>
                  <a:lnTo>
                    <a:pt x="863" y="457"/>
                  </a:lnTo>
                  <a:lnTo>
                    <a:pt x="875" y="434"/>
                  </a:lnTo>
                  <a:lnTo>
                    <a:pt x="897" y="354"/>
                  </a:lnTo>
                  <a:lnTo>
                    <a:pt x="909" y="263"/>
                  </a:lnTo>
                  <a:lnTo>
                    <a:pt x="931" y="183"/>
                  </a:lnTo>
                  <a:lnTo>
                    <a:pt x="931" y="115"/>
                  </a:lnTo>
                  <a:lnTo>
                    <a:pt x="909" y="92"/>
                  </a:lnTo>
                  <a:lnTo>
                    <a:pt x="886" y="80"/>
                  </a:lnTo>
                  <a:lnTo>
                    <a:pt x="875" y="80"/>
                  </a:lnTo>
                  <a:close/>
                  <a:moveTo>
                    <a:pt x="920" y="0"/>
                  </a:moveTo>
                  <a:lnTo>
                    <a:pt x="988" y="0"/>
                  </a:lnTo>
                  <a:lnTo>
                    <a:pt x="1068" y="46"/>
                  </a:lnTo>
                  <a:lnTo>
                    <a:pt x="1102" y="80"/>
                  </a:lnTo>
                  <a:lnTo>
                    <a:pt x="1102" y="103"/>
                  </a:lnTo>
                  <a:lnTo>
                    <a:pt x="1056" y="172"/>
                  </a:lnTo>
                  <a:lnTo>
                    <a:pt x="1034" y="229"/>
                  </a:lnTo>
                  <a:lnTo>
                    <a:pt x="1000" y="377"/>
                  </a:lnTo>
                  <a:lnTo>
                    <a:pt x="977" y="480"/>
                  </a:lnTo>
                  <a:lnTo>
                    <a:pt x="954" y="548"/>
                  </a:lnTo>
                  <a:lnTo>
                    <a:pt x="920" y="571"/>
                  </a:lnTo>
                  <a:lnTo>
                    <a:pt x="909" y="571"/>
                  </a:lnTo>
                  <a:lnTo>
                    <a:pt x="886" y="548"/>
                  </a:lnTo>
                  <a:lnTo>
                    <a:pt x="863" y="537"/>
                  </a:lnTo>
                  <a:lnTo>
                    <a:pt x="841" y="502"/>
                  </a:lnTo>
                  <a:lnTo>
                    <a:pt x="716" y="514"/>
                  </a:lnTo>
                  <a:lnTo>
                    <a:pt x="625" y="525"/>
                  </a:lnTo>
                  <a:lnTo>
                    <a:pt x="613" y="525"/>
                  </a:lnTo>
                  <a:lnTo>
                    <a:pt x="602" y="548"/>
                  </a:lnTo>
                  <a:lnTo>
                    <a:pt x="602" y="571"/>
                  </a:lnTo>
                  <a:lnTo>
                    <a:pt x="591" y="571"/>
                  </a:lnTo>
                  <a:lnTo>
                    <a:pt x="591" y="582"/>
                  </a:lnTo>
                  <a:lnTo>
                    <a:pt x="579" y="582"/>
                  </a:lnTo>
                  <a:lnTo>
                    <a:pt x="568" y="571"/>
                  </a:lnTo>
                  <a:lnTo>
                    <a:pt x="557" y="548"/>
                  </a:lnTo>
                  <a:lnTo>
                    <a:pt x="534" y="525"/>
                  </a:lnTo>
                  <a:lnTo>
                    <a:pt x="523" y="502"/>
                  </a:lnTo>
                  <a:lnTo>
                    <a:pt x="523" y="457"/>
                  </a:lnTo>
                  <a:lnTo>
                    <a:pt x="489" y="308"/>
                  </a:lnTo>
                  <a:lnTo>
                    <a:pt x="466" y="206"/>
                  </a:lnTo>
                  <a:lnTo>
                    <a:pt x="432" y="103"/>
                  </a:lnTo>
                  <a:lnTo>
                    <a:pt x="432" y="80"/>
                  </a:lnTo>
                  <a:lnTo>
                    <a:pt x="443" y="69"/>
                  </a:lnTo>
                  <a:lnTo>
                    <a:pt x="466" y="69"/>
                  </a:lnTo>
                  <a:lnTo>
                    <a:pt x="477" y="80"/>
                  </a:lnTo>
                  <a:lnTo>
                    <a:pt x="500" y="80"/>
                  </a:lnTo>
                  <a:lnTo>
                    <a:pt x="523" y="92"/>
                  </a:lnTo>
                  <a:lnTo>
                    <a:pt x="534" y="92"/>
                  </a:lnTo>
                  <a:lnTo>
                    <a:pt x="682" y="58"/>
                  </a:lnTo>
                  <a:lnTo>
                    <a:pt x="784" y="3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5" name="Freeform 335"/>
            <p:cNvSpPr>
              <a:spLocks noEditPoints="1"/>
            </p:cNvSpPr>
            <p:nvPr/>
          </p:nvSpPr>
          <p:spPr bwMode="auto">
            <a:xfrm>
              <a:off x="5904" y="1605"/>
              <a:ext cx="1465" cy="1460"/>
            </a:xfrm>
            <a:custGeom>
              <a:avLst/>
              <a:gdLst/>
              <a:ahLst/>
              <a:cxnLst>
                <a:cxn ang="0">
                  <a:pos x="852" y="879"/>
                </a:cxn>
                <a:cxn ang="0">
                  <a:pos x="932" y="1004"/>
                </a:cxn>
                <a:cxn ang="0">
                  <a:pos x="1057" y="936"/>
                </a:cxn>
                <a:cxn ang="0">
                  <a:pos x="1079" y="833"/>
                </a:cxn>
                <a:cxn ang="0">
                  <a:pos x="1079" y="251"/>
                </a:cxn>
                <a:cxn ang="0">
                  <a:pos x="1068" y="343"/>
                </a:cxn>
                <a:cxn ang="0">
                  <a:pos x="1034" y="491"/>
                </a:cxn>
                <a:cxn ang="0">
                  <a:pos x="1238" y="480"/>
                </a:cxn>
                <a:cxn ang="0">
                  <a:pos x="1023" y="559"/>
                </a:cxn>
                <a:cxn ang="0">
                  <a:pos x="1091" y="708"/>
                </a:cxn>
                <a:cxn ang="0">
                  <a:pos x="1193" y="753"/>
                </a:cxn>
                <a:cxn ang="0">
                  <a:pos x="1170" y="902"/>
                </a:cxn>
                <a:cxn ang="0">
                  <a:pos x="1125" y="1038"/>
                </a:cxn>
                <a:cxn ang="0">
                  <a:pos x="909" y="1084"/>
                </a:cxn>
                <a:cxn ang="0">
                  <a:pos x="852" y="1061"/>
                </a:cxn>
                <a:cxn ang="0">
                  <a:pos x="784" y="799"/>
                </a:cxn>
                <a:cxn ang="0">
                  <a:pos x="886" y="787"/>
                </a:cxn>
                <a:cxn ang="0">
                  <a:pos x="954" y="594"/>
                </a:cxn>
                <a:cxn ang="0">
                  <a:pos x="795" y="582"/>
                </a:cxn>
                <a:cxn ang="0">
                  <a:pos x="818" y="548"/>
                </a:cxn>
                <a:cxn ang="0">
                  <a:pos x="954" y="354"/>
                </a:cxn>
                <a:cxn ang="0">
                  <a:pos x="807" y="308"/>
                </a:cxn>
                <a:cxn ang="0">
                  <a:pos x="705" y="525"/>
                </a:cxn>
                <a:cxn ang="0">
                  <a:pos x="682" y="1255"/>
                </a:cxn>
                <a:cxn ang="0">
                  <a:pos x="1204" y="1187"/>
                </a:cxn>
                <a:cxn ang="0">
                  <a:pos x="1318" y="1209"/>
                </a:cxn>
                <a:cxn ang="0">
                  <a:pos x="1306" y="320"/>
                </a:cxn>
                <a:cxn ang="0">
                  <a:pos x="1272" y="160"/>
                </a:cxn>
                <a:cxn ang="0">
                  <a:pos x="1386" y="194"/>
                </a:cxn>
                <a:cxn ang="0">
                  <a:pos x="1465" y="1267"/>
                </a:cxn>
                <a:cxn ang="0">
                  <a:pos x="1363" y="1460"/>
                </a:cxn>
                <a:cxn ang="0">
                  <a:pos x="1238" y="1289"/>
                </a:cxn>
                <a:cxn ang="0">
                  <a:pos x="739" y="1324"/>
                </a:cxn>
                <a:cxn ang="0">
                  <a:pos x="648" y="1392"/>
                </a:cxn>
                <a:cxn ang="0">
                  <a:pos x="580" y="1358"/>
                </a:cxn>
                <a:cxn ang="0">
                  <a:pos x="568" y="1187"/>
                </a:cxn>
                <a:cxn ang="0">
                  <a:pos x="625" y="776"/>
                </a:cxn>
                <a:cxn ang="0">
                  <a:pos x="602" y="308"/>
                </a:cxn>
                <a:cxn ang="0">
                  <a:pos x="591" y="240"/>
                </a:cxn>
                <a:cxn ang="0">
                  <a:pos x="898" y="251"/>
                </a:cxn>
                <a:cxn ang="0">
                  <a:pos x="1272" y="160"/>
                </a:cxn>
                <a:cxn ang="0">
                  <a:pos x="511" y="23"/>
                </a:cxn>
                <a:cxn ang="0">
                  <a:pos x="511" y="217"/>
                </a:cxn>
                <a:cxn ang="0">
                  <a:pos x="387" y="559"/>
                </a:cxn>
                <a:cxn ang="0">
                  <a:pos x="409" y="696"/>
                </a:cxn>
                <a:cxn ang="0">
                  <a:pos x="387" y="1358"/>
                </a:cxn>
                <a:cxn ang="0">
                  <a:pos x="296" y="1403"/>
                </a:cxn>
                <a:cxn ang="0">
                  <a:pos x="273" y="1244"/>
                </a:cxn>
                <a:cxn ang="0">
                  <a:pos x="318" y="776"/>
                </a:cxn>
                <a:cxn ang="0">
                  <a:pos x="205" y="651"/>
                </a:cxn>
                <a:cxn ang="0">
                  <a:pos x="0" y="810"/>
                </a:cxn>
                <a:cxn ang="0">
                  <a:pos x="262" y="422"/>
                </a:cxn>
                <a:cxn ang="0">
                  <a:pos x="421" y="69"/>
                </a:cxn>
                <a:cxn ang="0">
                  <a:pos x="409" y="23"/>
                </a:cxn>
              </a:cxnLst>
              <a:rect l="0" t="0" r="r" b="b"/>
              <a:pathLst>
                <a:path w="1465" h="1460">
                  <a:moveTo>
                    <a:pt x="1011" y="822"/>
                  </a:moveTo>
                  <a:lnTo>
                    <a:pt x="943" y="833"/>
                  </a:lnTo>
                  <a:lnTo>
                    <a:pt x="852" y="856"/>
                  </a:lnTo>
                  <a:lnTo>
                    <a:pt x="852" y="879"/>
                  </a:lnTo>
                  <a:lnTo>
                    <a:pt x="864" y="913"/>
                  </a:lnTo>
                  <a:lnTo>
                    <a:pt x="864" y="959"/>
                  </a:lnTo>
                  <a:lnTo>
                    <a:pt x="875" y="1016"/>
                  </a:lnTo>
                  <a:lnTo>
                    <a:pt x="932" y="1004"/>
                  </a:lnTo>
                  <a:lnTo>
                    <a:pt x="977" y="1004"/>
                  </a:lnTo>
                  <a:lnTo>
                    <a:pt x="1023" y="981"/>
                  </a:lnTo>
                  <a:lnTo>
                    <a:pt x="1045" y="981"/>
                  </a:lnTo>
                  <a:lnTo>
                    <a:pt x="1057" y="936"/>
                  </a:lnTo>
                  <a:lnTo>
                    <a:pt x="1068" y="902"/>
                  </a:lnTo>
                  <a:lnTo>
                    <a:pt x="1068" y="879"/>
                  </a:lnTo>
                  <a:lnTo>
                    <a:pt x="1079" y="867"/>
                  </a:lnTo>
                  <a:lnTo>
                    <a:pt x="1079" y="833"/>
                  </a:lnTo>
                  <a:lnTo>
                    <a:pt x="1068" y="822"/>
                  </a:lnTo>
                  <a:lnTo>
                    <a:pt x="1011" y="822"/>
                  </a:lnTo>
                  <a:close/>
                  <a:moveTo>
                    <a:pt x="1170" y="240"/>
                  </a:moveTo>
                  <a:lnTo>
                    <a:pt x="1079" y="251"/>
                  </a:lnTo>
                  <a:lnTo>
                    <a:pt x="977" y="274"/>
                  </a:lnTo>
                  <a:lnTo>
                    <a:pt x="1045" y="308"/>
                  </a:lnTo>
                  <a:lnTo>
                    <a:pt x="1068" y="331"/>
                  </a:lnTo>
                  <a:lnTo>
                    <a:pt x="1068" y="343"/>
                  </a:lnTo>
                  <a:lnTo>
                    <a:pt x="1057" y="400"/>
                  </a:lnTo>
                  <a:lnTo>
                    <a:pt x="1045" y="445"/>
                  </a:lnTo>
                  <a:lnTo>
                    <a:pt x="1034" y="480"/>
                  </a:lnTo>
                  <a:lnTo>
                    <a:pt x="1034" y="491"/>
                  </a:lnTo>
                  <a:lnTo>
                    <a:pt x="1091" y="468"/>
                  </a:lnTo>
                  <a:lnTo>
                    <a:pt x="1136" y="457"/>
                  </a:lnTo>
                  <a:lnTo>
                    <a:pt x="1193" y="457"/>
                  </a:lnTo>
                  <a:lnTo>
                    <a:pt x="1238" y="480"/>
                  </a:lnTo>
                  <a:lnTo>
                    <a:pt x="1238" y="491"/>
                  </a:lnTo>
                  <a:lnTo>
                    <a:pt x="1216" y="502"/>
                  </a:lnTo>
                  <a:lnTo>
                    <a:pt x="1147" y="525"/>
                  </a:lnTo>
                  <a:lnTo>
                    <a:pt x="1023" y="559"/>
                  </a:lnTo>
                  <a:lnTo>
                    <a:pt x="988" y="753"/>
                  </a:lnTo>
                  <a:lnTo>
                    <a:pt x="1034" y="742"/>
                  </a:lnTo>
                  <a:lnTo>
                    <a:pt x="1068" y="719"/>
                  </a:lnTo>
                  <a:lnTo>
                    <a:pt x="1091" y="708"/>
                  </a:lnTo>
                  <a:lnTo>
                    <a:pt x="1125" y="708"/>
                  </a:lnTo>
                  <a:lnTo>
                    <a:pt x="1147" y="719"/>
                  </a:lnTo>
                  <a:lnTo>
                    <a:pt x="1170" y="742"/>
                  </a:lnTo>
                  <a:lnTo>
                    <a:pt x="1193" y="753"/>
                  </a:lnTo>
                  <a:lnTo>
                    <a:pt x="1238" y="799"/>
                  </a:lnTo>
                  <a:lnTo>
                    <a:pt x="1238" y="822"/>
                  </a:lnTo>
                  <a:lnTo>
                    <a:pt x="1204" y="856"/>
                  </a:lnTo>
                  <a:lnTo>
                    <a:pt x="1170" y="902"/>
                  </a:lnTo>
                  <a:lnTo>
                    <a:pt x="1136" y="981"/>
                  </a:lnTo>
                  <a:lnTo>
                    <a:pt x="1147" y="993"/>
                  </a:lnTo>
                  <a:lnTo>
                    <a:pt x="1159" y="1016"/>
                  </a:lnTo>
                  <a:lnTo>
                    <a:pt x="1125" y="1038"/>
                  </a:lnTo>
                  <a:lnTo>
                    <a:pt x="1057" y="1038"/>
                  </a:lnTo>
                  <a:lnTo>
                    <a:pt x="943" y="1050"/>
                  </a:lnTo>
                  <a:lnTo>
                    <a:pt x="909" y="1050"/>
                  </a:lnTo>
                  <a:lnTo>
                    <a:pt x="909" y="1084"/>
                  </a:lnTo>
                  <a:lnTo>
                    <a:pt x="886" y="1107"/>
                  </a:lnTo>
                  <a:lnTo>
                    <a:pt x="875" y="1095"/>
                  </a:lnTo>
                  <a:lnTo>
                    <a:pt x="864" y="1073"/>
                  </a:lnTo>
                  <a:lnTo>
                    <a:pt x="852" y="1061"/>
                  </a:lnTo>
                  <a:lnTo>
                    <a:pt x="841" y="1038"/>
                  </a:lnTo>
                  <a:lnTo>
                    <a:pt x="841" y="1016"/>
                  </a:lnTo>
                  <a:lnTo>
                    <a:pt x="818" y="902"/>
                  </a:lnTo>
                  <a:lnTo>
                    <a:pt x="784" y="799"/>
                  </a:lnTo>
                  <a:lnTo>
                    <a:pt x="784" y="776"/>
                  </a:lnTo>
                  <a:lnTo>
                    <a:pt x="841" y="776"/>
                  </a:lnTo>
                  <a:lnTo>
                    <a:pt x="852" y="787"/>
                  </a:lnTo>
                  <a:lnTo>
                    <a:pt x="886" y="787"/>
                  </a:lnTo>
                  <a:lnTo>
                    <a:pt x="920" y="776"/>
                  </a:lnTo>
                  <a:lnTo>
                    <a:pt x="943" y="776"/>
                  </a:lnTo>
                  <a:lnTo>
                    <a:pt x="943" y="685"/>
                  </a:lnTo>
                  <a:lnTo>
                    <a:pt x="954" y="594"/>
                  </a:lnTo>
                  <a:lnTo>
                    <a:pt x="932" y="594"/>
                  </a:lnTo>
                  <a:lnTo>
                    <a:pt x="909" y="605"/>
                  </a:lnTo>
                  <a:lnTo>
                    <a:pt x="841" y="605"/>
                  </a:lnTo>
                  <a:lnTo>
                    <a:pt x="795" y="582"/>
                  </a:lnTo>
                  <a:lnTo>
                    <a:pt x="784" y="571"/>
                  </a:lnTo>
                  <a:lnTo>
                    <a:pt x="784" y="559"/>
                  </a:lnTo>
                  <a:lnTo>
                    <a:pt x="795" y="559"/>
                  </a:lnTo>
                  <a:lnTo>
                    <a:pt x="818" y="548"/>
                  </a:lnTo>
                  <a:lnTo>
                    <a:pt x="852" y="548"/>
                  </a:lnTo>
                  <a:lnTo>
                    <a:pt x="898" y="537"/>
                  </a:lnTo>
                  <a:lnTo>
                    <a:pt x="954" y="525"/>
                  </a:lnTo>
                  <a:lnTo>
                    <a:pt x="954" y="354"/>
                  </a:lnTo>
                  <a:lnTo>
                    <a:pt x="943" y="331"/>
                  </a:lnTo>
                  <a:lnTo>
                    <a:pt x="920" y="308"/>
                  </a:lnTo>
                  <a:lnTo>
                    <a:pt x="932" y="297"/>
                  </a:lnTo>
                  <a:lnTo>
                    <a:pt x="807" y="308"/>
                  </a:lnTo>
                  <a:lnTo>
                    <a:pt x="716" y="331"/>
                  </a:lnTo>
                  <a:lnTo>
                    <a:pt x="716" y="377"/>
                  </a:lnTo>
                  <a:lnTo>
                    <a:pt x="705" y="434"/>
                  </a:lnTo>
                  <a:lnTo>
                    <a:pt x="705" y="525"/>
                  </a:lnTo>
                  <a:lnTo>
                    <a:pt x="693" y="673"/>
                  </a:lnTo>
                  <a:lnTo>
                    <a:pt x="693" y="867"/>
                  </a:lnTo>
                  <a:lnTo>
                    <a:pt x="682" y="1130"/>
                  </a:lnTo>
                  <a:lnTo>
                    <a:pt x="682" y="1255"/>
                  </a:lnTo>
                  <a:lnTo>
                    <a:pt x="886" y="1232"/>
                  </a:lnTo>
                  <a:lnTo>
                    <a:pt x="1034" y="1209"/>
                  </a:lnTo>
                  <a:lnTo>
                    <a:pt x="1147" y="1198"/>
                  </a:lnTo>
                  <a:lnTo>
                    <a:pt x="1204" y="1187"/>
                  </a:lnTo>
                  <a:lnTo>
                    <a:pt x="1227" y="1187"/>
                  </a:lnTo>
                  <a:lnTo>
                    <a:pt x="1250" y="1198"/>
                  </a:lnTo>
                  <a:lnTo>
                    <a:pt x="1295" y="1244"/>
                  </a:lnTo>
                  <a:lnTo>
                    <a:pt x="1318" y="1209"/>
                  </a:lnTo>
                  <a:lnTo>
                    <a:pt x="1329" y="1130"/>
                  </a:lnTo>
                  <a:lnTo>
                    <a:pt x="1329" y="559"/>
                  </a:lnTo>
                  <a:lnTo>
                    <a:pt x="1318" y="411"/>
                  </a:lnTo>
                  <a:lnTo>
                    <a:pt x="1306" y="320"/>
                  </a:lnTo>
                  <a:lnTo>
                    <a:pt x="1284" y="263"/>
                  </a:lnTo>
                  <a:lnTo>
                    <a:pt x="1250" y="240"/>
                  </a:lnTo>
                  <a:lnTo>
                    <a:pt x="1170" y="240"/>
                  </a:lnTo>
                  <a:close/>
                  <a:moveTo>
                    <a:pt x="1272" y="160"/>
                  </a:moveTo>
                  <a:lnTo>
                    <a:pt x="1306" y="160"/>
                  </a:lnTo>
                  <a:lnTo>
                    <a:pt x="1329" y="172"/>
                  </a:lnTo>
                  <a:lnTo>
                    <a:pt x="1363" y="183"/>
                  </a:lnTo>
                  <a:lnTo>
                    <a:pt x="1386" y="194"/>
                  </a:lnTo>
                  <a:lnTo>
                    <a:pt x="1420" y="217"/>
                  </a:lnTo>
                  <a:lnTo>
                    <a:pt x="1454" y="251"/>
                  </a:lnTo>
                  <a:lnTo>
                    <a:pt x="1465" y="274"/>
                  </a:lnTo>
                  <a:lnTo>
                    <a:pt x="1465" y="1267"/>
                  </a:lnTo>
                  <a:lnTo>
                    <a:pt x="1454" y="1358"/>
                  </a:lnTo>
                  <a:lnTo>
                    <a:pt x="1420" y="1426"/>
                  </a:lnTo>
                  <a:lnTo>
                    <a:pt x="1375" y="1460"/>
                  </a:lnTo>
                  <a:lnTo>
                    <a:pt x="1363" y="1460"/>
                  </a:lnTo>
                  <a:lnTo>
                    <a:pt x="1329" y="1426"/>
                  </a:lnTo>
                  <a:lnTo>
                    <a:pt x="1318" y="1403"/>
                  </a:lnTo>
                  <a:lnTo>
                    <a:pt x="1272" y="1335"/>
                  </a:lnTo>
                  <a:lnTo>
                    <a:pt x="1238" y="1289"/>
                  </a:lnTo>
                  <a:lnTo>
                    <a:pt x="1034" y="1301"/>
                  </a:lnTo>
                  <a:lnTo>
                    <a:pt x="898" y="1301"/>
                  </a:lnTo>
                  <a:lnTo>
                    <a:pt x="795" y="1312"/>
                  </a:lnTo>
                  <a:lnTo>
                    <a:pt x="739" y="1324"/>
                  </a:lnTo>
                  <a:lnTo>
                    <a:pt x="705" y="1335"/>
                  </a:lnTo>
                  <a:lnTo>
                    <a:pt x="670" y="1335"/>
                  </a:lnTo>
                  <a:lnTo>
                    <a:pt x="659" y="1369"/>
                  </a:lnTo>
                  <a:lnTo>
                    <a:pt x="648" y="1392"/>
                  </a:lnTo>
                  <a:lnTo>
                    <a:pt x="636" y="1403"/>
                  </a:lnTo>
                  <a:lnTo>
                    <a:pt x="614" y="1403"/>
                  </a:lnTo>
                  <a:lnTo>
                    <a:pt x="602" y="1381"/>
                  </a:lnTo>
                  <a:lnTo>
                    <a:pt x="580" y="1358"/>
                  </a:lnTo>
                  <a:lnTo>
                    <a:pt x="568" y="1335"/>
                  </a:lnTo>
                  <a:lnTo>
                    <a:pt x="557" y="1301"/>
                  </a:lnTo>
                  <a:lnTo>
                    <a:pt x="557" y="1232"/>
                  </a:lnTo>
                  <a:lnTo>
                    <a:pt x="568" y="1187"/>
                  </a:lnTo>
                  <a:lnTo>
                    <a:pt x="580" y="1130"/>
                  </a:lnTo>
                  <a:lnTo>
                    <a:pt x="602" y="1050"/>
                  </a:lnTo>
                  <a:lnTo>
                    <a:pt x="614" y="936"/>
                  </a:lnTo>
                  <a:lnTo>
                    <a:pt x="625" y="776"/>
                  </a:lnTo>
                  <a:lnTo>
                    <a:pt x="625" y="445"/>
                  </a:lnTo>
                  <a:lnTo>
                    <a:pt x="614" y="377"/>
                  </a:lnTo>
                  <a:lnTo>
                    <a:pt x="602" y="343"/>
                  </a:lnTo>
                  <a:lnTo>
                    <a:pt x="602" y="308"/>
                  </a:lnTo>
                  <a:lnTo>
                    <a:pt x="591" y="274"/>
                  </a:lnTo>
                  <a:lnTo>
                    <a:pt x="580" y="263"/>
                  </a:lnTo>
                  <a:lnTo>
                    <a:pt x="591" y="251"/>
                  </a:lnTo>
                  <a:lnTo>
                    <a:pt x="591" y="240"/>
                  </a:lnTo>
                  <a:lnTo>
                    <a:pt x="636" y="240"/>
                  </a:lnTo>
                  <a:lnTo>
                    <a:pt x="682" y="263"/>
                  </a:lnTo>
                  <a:lnTo>
                    <a:pt x="693" y="274"/>
                  </a:lnTo>
                  <a:lnTo>
                    <a:pt x="898" y="251"/>
                  </a:lnTo>
                  <a:lnTo>
                    <a:pt x="1045" y="229"/>
                  </a:lnTo>
                  <a:lnTo>
                    <a:pt x="1159" y="194"/>
                  </a:lnTo>
                  <a:lnTo>
                    <a:pt x="1227" y="183"/>
                  </a:lnTo>
                  <a:lnTo>
                    <a:pt x="1272" y="160"/>
                  </a:lnTo>
                  <a:close/>
                  <a:moveTo>
                    <a:pt x="432" y="0"/>
                  </a:moveTo>
                  <a:lnTo>
                    <a:pt x="455" y="0"/>
                  </a:lnTo>
                  <a:lnTo>
                    <a:pt x="489" y="12"/>
                  </a:lnTo>
                  <a:lnTo>
                    <a:pt x="511" y="23"/>
                  </a:lnTo>
                  <a:lnTo>
                    <a:pt x="580" y="92"/>
                  </a:lnTo>
                  <a:lnTo>
                    <a:pt x="580" y="115"/>
                  </a:lnTo>
                  <a:lnTo>
                    <a:pt x="568" y="137"/>
                  </a:lnTo>
                  <a:lnTo>
                    <a:pt x="511" y="217"/>
                  </a:lnTo>
                  <a:lnTo>
                    <a:pt x="432" y="343"/>
                  </a:lnTo>
                  <a:lnTo>
                    <a:pt x="318" y="502"/>
                  </a:lnTo>
                  <a:lnTo>
                    <a:pt x="330" y="502"/>
                  </a:lnTo>
                  <a:lnTo>
                    <a:pt x="387" y="559"/>
                  </a:lnTo>
                  <a:lnTo>
                    <a:pt x="398" y="582"/>
                  </a:lnTo>
                  <a:lnTo>
                    <a:pt x="421" y="605"/>
                  </a:lnTo>
                  <a:lnTo>
                    <a:pt x="421" y="662"/>
                  </a:lnTo>
                  <a:lnTo>
                    <a:pt x="409" y="696"/>
                  </a:lnTo>
                  <a:lnTo>
                    <a:pt x="409" y="753"/>
                  </a:lnTo>
                  <a:lnTo>
                    <a:pt x="398" y="867"/>
                  </a:lnTo>
                  <a:lnTo>
                    <a:pt x="398" y="1301"/>
                  </a:lnTo>
                  <a:lnTo>
                    <a:pt x="387" y="1358"/>
                  </a:lnTo>
                  <a:lnTo>
                    <a:pt x="364" y="1415"/>
                  </a:lnTo>
                  <a:lnTo>
                    <a:pt x="341" y="1438"/>
                  </a:lnTo>
                  <a:lnTo>
                    <a:pt x="318" y="1426"/>
                  </a:lnTo>
                  <a:lnTo>
                    <a:pt x="296" y="1403"/>
                  </a:lnTo>
                  <a:lnTo>
                    <a:pt x="284" y="1369"/>
                  </a:lnTo>
                  <a:lnTo>
                    <a:pt x="262" y="1335"/>
                  </a:lnTo>
                  <a:lnTo>
                    <a:pt x="262" y="1301"/>
                  </a:lnTo>
                  <a:lnTo>
                    <a:pt x="273" y="1244"/>
                  </a:lnTo>
                  <a:lnTo>
                    <a:pt x="284" y="1152"/>
                  </a:lnTo>
                  <a:lnTo>
                    <a:pt x="307" y="1027"/>
                  </a:lnTo>
                  <a:lnTo>
                    <a:pt x="318" y="856"/>
                  </a:lnTo>
                  <a:lnTo>
                    <a:pt x="318" y="776"/>
                  </a:lnTo>
                  <a:lnTo>
                    <a:pt x="307" y="673"/>
                  </a:lnTo>
                  <a:lnTo>
                    <a:pt x="273" y="559"/>
                  </a:lnTo>
                  <a:lnTo>
                    <a:pt x="250" y="582"/>
                  </a:lnTo>
                  <a:lnTo>
                    <a:pt x="205" y="651"/>
                  </a:lnTo>
                  <a:lnTo>
                    <a:pt x="148" y="719"/>
                  </a:lnTo>
                  <a:lnTo>
                    <a:pt x="80" y="776"/>
                  </a:lnTo>
                  <a:lnTo>
                    <a:pt x="23" y="810"/>
                  </a:lnTo>
                  <a:lnTo>
                    <a:pt x="0" y="810"/>
                  </a:lnTo>
                  <a:lnTo>
                    <a:pt x="0" y="787"/>
                  </a:lnTo>
                  <a:lnTo>
                    <a:pt x="23" y="765"/>
                  </a:lnTo>
                  <a:lnTo>
                    <a:pt x="159" y="582"/>
                  </a:lnTo>
                  <a:lnTo>
                    <a:pt x="262" y="422"/>
                  </a:lnTo>
                  <a:lnTo>
                    <a:pt x="352" y="274"/>
                  </a:lnTo>
                  <a:lnTo>
                    <a:pt x="398" y="172"/>
                  </a:lnTo>
                  <a:lnTo>
                    <a:pt x="421" y="103"/>
                  </a:lnTo>
                  <a:lnTo>
                    <a:pt x="421" y="69"/>
                  </a:lnTo>
                  <a:lnTo>
                    <a:pt x="409" y="46"/>
                  </a:lnTo>
                  <a:lnTo>
                    <a:pt x="398" y="35"/>
                  </a:lnTo>
                  <a:lnTo>
                    <a:pt x="398" y="23"/>
                  </a:lnTo>
                  <a:lnTo>
                    <a:pt x="409" y="2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6" name="Freeform 336"/>
            <p:cNvSpPr>
              <a:spLocks noEditPoints="1"/>
            </p:cNvSpPr>
            <p:nvPr/>
          </p:nvSpPr>
          <p:spPr bwMode="auto">
            <a:xfrm>
              <a:off x="7790" y="1788"/>
              <a:ext cx="1351" cy="1334"/>
            </a:xfrm>
            <a:custGeom>
              <a:avLst/>
              <a:gdLst/>
              <a:ahLst/>
              <a:cxnLst>
                <a:cxn ang="0">
                  <a:pos x="885" y="536"/>
                </a:cxn>
                <a:cxn ang="0">
                  <a:pos x="1192" y="696"/>
                </a:cxn>
                <a:cxn ang="0">
                  <a:pos x="1317" y="810"/>
                </a:cxn>
                <a:cxn ang="0">
                  <a:pos x="1351" y="901"/>
                </a:cxn>
                <a:cxn ang="0">
                  <a:pos x="1328" y="947"/>
                </a:cxn>
                <a:cxn ang="0">
                  <a:pos x="1306" y="958"/>
                </a:cxn>
                <a:cxn ang="0">
                  <a:pos x="1272" y="947"/>
                </a:cxn>
                <a:cxn ang="0">
                  <a:pos x="1249" y="912"/>
                </a:cxn>
                <a:cxn ang="0">
                  <a:pos x="1033" y="707"/>
                </a:cxn>
                <a:cxn ang="0">
                  <a:pos x="908" y="616"/>
                </a:cxn>
                <a:cxn ang="0">
                  <a:pos x="863" y="536"/>
                </a:cxn>
                <a:cxn ang="0">
                  <a:pos x="1317" y="103"/>
                </a:cxn>
                <a:cxn ang="0">
                  <a:pos x="1317" y="80"/>
                </a:cxn>
                <a:cxn ang="0">
                  <a:pos x="1181" y="0"/>
                </a:cxn>
                <a:cxn ang="0">
                  <a:pos x="1237" y="34"/>
                </a:cxn>
                <a:cxn ang="0">
                  <a:pos x="1294" y="68"/>
                </a:cxn>
                <a:cxn ang="0">
                  <a:pos x="1306" y="103"/>
                </a:cxn>
                <a:cxn ang="0">
                  <a:pos x="1033" y="91"/>
                </a:cxn>
                <a:cxn ang="0">
                  <a:pos x="840" y="114"/>
                </a:cxn>
                <a:cxn ang="0">
                  <a:pos x="919" y="182"/>
                </a:cxn>
                <a:cxn ang="0">
                  <a:pos x="908" y="217"/>
                </a:cxn>
                <a:cxn ang="0">
                  <a:pos x="863" y="285"/>
                </a:cxn>
                <a:cxn ang="0">
                  <a:pos x="726" y="456"/>
                </a:cxn>
                <a:cxn ang="0">
                  <a:pos x="715" y="513"/>
                </a:cxn>
                <a:cxn ang="0">
                  <a:pos x="726" y="1129"/>
                </a:cxn>
                <a:cxn ang="0">
                  <a:pos x="715" y="1243"/>
                </a:cxn>
                <a:cxn ang="0">
                  <a:pos x="670" y="1334"/>
                </a:cxn>
                <a:cxn ang="0">
                  <a:pos x="636" y="1312"/>
                </a:cxn>
                <a:cxn ang="0">
                  <a:pos x="590" y="1141"/>
                </a:cxn>
                <a:cxn ang="0">
                  <a:pos x="624" y="981"/>
                </a:cxn>
                <a:cxn ang="0">
                  <a:pos x="636" y="582"/>
                </a:cxn>
                <a:cxn ang="0">
                  <a:pos x="329" y="855"/>
                </a:cxn>
                <a:cxn ang="0">
                  <a:pos x="90" y="992"/>
                </a:cxn>
                <a:cxn ang="0">
                  <a:pos x="0" y="1015"/>
                </a:cxn>
                <a:cxn ang="0">
                  <a:pos x="11" y="992"/>
                </a:cxn>
                <a:cxn ang="0">
                  <a:pos x="397" y="684"/>
                </a:cxn>
                <a:cxn ang="0">
                  <a:pos x="590" y="422"/>
                </a:cxn>
                <a:cxn ang="0">
                  <a:pos x="579" y="354"/>
                </a:cxn>
                <a:cxn ang="0">
                  <a:pos x="613" y="342"/>
                </a:cxn>
                <a:cxn ang="0">
                  <a:pos x="670" y="388"/>
                </a:cxn>
                <a:cxn ang="0">
                  <a:pos x="772" y="148"/>
                </a:cxn>
                <a:cxn ang="0">
                  <a:pos x="567" y="160"/>
                </a:cxn>
                <a:cxn ang="0">
                  <a:pos x="295" y="228"/>
                </a:cxn>
                <a:cxn ang="0">
                  <a:pos x="215" y="239"/>
                </a:cxn>
                <a:cxn ang="0">
                  <a:pos x="147" y="205"/>
                </a:cxn>
                <a:cxn ang="0">
                  <a:pos x="113" y="160"/>
                </a:cxn>
                <a:cxn ang="0">
                  <a:pos x="227" y="137"/>
                </a:cxn>
                <a:cxn ang="0">
                  <a:pos x="329" y="114"/>
                </a:cxn>
                <a:cxn ang="0">
                  <a:pos x="545" y="91"/>
                </a:cxn>
                <a:cxn ang="0">
                  <a:pos x="965" y="34"/>
                </a:cxn>
              </a:cxnLst>
              <a:rect l="0" t="0" r="r" b="b"/>
              <a:pathLst>
                <a:path w="1351" h="1334">
                  <a:moveTo>
                    <a:pt x="863" y="536"/>
                  </a:moveTo>
                  <a:lnTo>
                    <a:pt x="885" y="536"/>
                  </a:lnTo>
                  <a:lnTo>
                    <a:pt x="1067" y="616"/>
                  </a:lnTo>
                  <a:lnTo>
                    <a:pt x="1192" y="696"/>
                  </a:lnTo>
                  <a:lnTo>
                    <a:pt x="1272" y="753"/>
                  </a:lnTo>
                  <a:lnTo>
                    <a:pt x="1317" y="810"/>
                  </a:lnTo>
                  <a:lnTo>
                    <a:pt x="1340" y="855"/>
                  </a:lnTo>
                  <a:lnTo>
                    <a:pt x="1351" y="901"/>
                  </a:lnTo>
                  <a:lnTo>
                    <a:pt x="1351" y="924"/>
                  </a:lnTo>
                  <a:lnTo>
                    <a:pt x="1328" y="947"/>
                  </a:lnTo>
                  <a:lnTo>
                    <a:pt x="1317" y="947"/>
                  </a:lnTo>
                  <a:lnTo>
                    <a:pt x="1306" y="958"/>
                  </a:lnTo>
                  <a:lnTo>
                    <a:pt x="1294" y="958"/>
                  </a:lnTo>
                  <a:lnTo>
                    <a:pt x="1272" y="947"/>
                  </a:lnTo>
                  <a:lnTo>
                    <a:pt x="1260" y="924"/>
                  </a:lnTo>
                  <a:lnTo>
                    <a:pt x="1249" y="912"/>
                  </a:lnTo>
                  <a:lnTo>
                    <a:pt x="1124" y="798"/>
                  </a:lnTo>
                  <a:lnTo>
                    <a:pt x="1033" y="707"/>
                  </a:lnTo>
                  <a:lnTo>
                    <a:pt x="954" y="650"/>
                  </a:lnTo>
                  <a:lnTo>
                    <a:pt x="908" y="616"/>
                  </a:lnTo>
                  <a:lnTo>
                    <a:pt x="863" y="570"/>
                  </a:lnTo>
                  <a:lnTo>
                    <a:pt x="863" y="536"/>
                  </a:lnTo>
                  <a:close/>
                  <a:moveTo>
                    <a:pt x="1317" y="80"/>
                  </a:moveTo>
                  <a:lnTo>
                    <a:pt x="1317" y="103"/>
                  </a:lnTo>
                  <a:lnTo>
                    <a:pt x="1306" y="91"/>
                  </a:lnTo>
                  <a:lnTo>
                    <a:pt x="1317" y="80"/>
                  </a:lnTo>
                  <a:close/>
                  <a:moveTo>
                    <a:pt x="1101" y="0"/>
                  </a:moveTo>
                  <a:lnTo>
                    <a:pt x="1181" y="0"/>
                  </a:lnTo>
                  <a:lnTo>
                    <a:pt x="1215" y="11"/>
                  </a:lnTo>
                  <a:lnTo>
                    <a:pt x="1237" y="34"/>
                  </a:lnTo>
                  <a:lnTo>
                    <a:pt x="1272" y="46"/>
                  </a:lnTo>
                  <a:lnTo>
                    <a:pt x="1294" y="68"/>
                  </a:lnTo>
                  <a:lnTo>
                    <a:pt x="1306" y="91"/>
                  </a:lnTo>
                  <a:lnTo>
                    <a:pt x="1306" y="103"/>
                  </a:lnTo>
                  <a:lnTo>
                    <a:pt x="1158" y="103"/>
                  </a:lnTo>
                  <a:lnTo>
                    <a:pt x="1033" y="91"/>
                  </a:lnTo>
                  <a:lnTo>
                    <a:pt x="919" y="91"/>
                  </a:lnTo>
                  <a:lnTo>
                    <a:pt x="840" y="114"/>
                  </a:lnTo>
                  <a:lnTo>
                    <a:pt x="863" y="125"/>
                  </a:lnTo>
                  <a:lnTo>
                    <a:pt x="919" y="182"/>
                  </a:lnTo>
                  <a:lnTo>
                    <a:pt x="919" y="205"/>
                  </a:lnTo>
                  <a:lnTo>
                    <a:pt x="908" y="217"/>
                  </a:lnTo>
                  <a:lnTo>
                    <a:pt x="897" y="239"/>
                  </a:lnTo>
                  <a:lnTo>
                    <a:pt x="863" y="285"/>
                  </a:lnTo>
                  <a:lnTo>
                    <a:pt x="806" y="354"/>
                  </a:lnTo>
                  <a:lnTo>
                    <a:pt x="726" y="456"/>
                  </a:lnTo>
                  <a:lnTo>
                    <a:pt x="726" y="502"/>
                  </a:lnTo>
                  <a:lnTo>
                    <a:pt x="715" y="513"/>
                  </a:lnTo>
                  <a:lnTo>
                    <a:pt x="715" y="867"/>
                  </a:lnTo>
                  <a:lnTo>
                    <a:pt x="726" y="1129"/>
                  </a:lnTo>
                  <a:lnTo>
                    <a:pt x="726" y="1175"/>
                  </a:lnTo>
                  <a:lnTo>
                    <a:pt x="715" y="1243"/>
                  </a:lnTo>
                  <a:lnTo>
                    <a:pt x="692" y="1312"/>
                  </a:lnTo>
                  <a:lnTo>
                    <a:pt x="670" y="1334"/>
                  </a:lnTo>
                  <a:lnTo>
                    <a:pt x="658" y="1334"/>
                  </a:lnTo>
                  <a:lnTo>
                    <a:pt x="636" y="1312"/>
                  </a:lnTo>
                  <a:lnTo>
                    <a:pt x="590" y="1220"/>
                  </a:lnTo>
                  <a:lnTo>
                    <a:pt x="590" y="1141"/>
                  </a:lnTo>
                  <a:lnTo>
                    <a:pt x="601" y="1072"/>
                  </a:lnTo>
                  <a:lnTo>
                    <a:pt x="624" y="981"/>
                  </a:lnTo>
                  <a:lnTo>
                    <a:pt x="636" y="855"/>
                  </a:lnTo>
                  <a:lnTo>
                    <a:pt x="636" y="582"/>
                  </a:lnTo>
                  <a:lnTo>
                    <a:pt x="488" y="741"/>
                  </a:lnTo>
                  <a:lnTo>
                    <a:pt x="329" y="855"/>
                  </a:lnTo>
                  <a:lnTo>
                    <a:pt x="193" y="947"/>
                  </a:lnTo>
                  <a:lnTo>
                    <a:pt x="90" y="992"/>
                  </a:lnTo>
                  <a:lnTo>
                    <a:pt x="11" y="1015"/>
                  </a:lnTo>
                  <a:lnTo>
                    <a:pt x="0" y="1015"/>
                  </a:lnTo>
                  <a:lnTo>
                    <a:pt x="0" y="1004"/>
                  </a:lnTo>
                  <a:lnTo>
                    <a:pt x="11" y="992"/>
                  </a:lnTo>
                  <a:lnTo>
                    <a:pt x="136" y="901"/>
                  </a:lnTo>
                  <a:lnTo>
                    <a:pt x="397" y="684"/>
                  </a:lnTo>
                  <a:lnTo>
                    <a:pt x="613" y="468"/>
                  </a:lnTo>
                  <a:lnTo>
                    <a:pt x="590" y="422"/>
                  </a:lnTo>
                  <a:lnTo>
                    <a:pt x="579" y="388"/>
                  </a:lnTo>
                  <a:lnTo>
                    <a:pt x="579" y="354"/>
                  </a:lnTo>
                  <a:lnTo>
                    <a:pt x="590" y="342"/>
                  </a:lnTo>
                  <a:lnTo>
                    <a:pt x="613" y="342"/>
                  </a:lnTo>
                  <a:lnTo>
                    <a:pt x="658" y="365"/>
                  </a:lnTo>
                  <a:lnTo>
                    <a:pt x="670" y="388"/>
                  </a:lnTo>
                  <a:lnTo>
                    <a:pt x="749" y="251"/>
                  </a:lnTo>
                  <a:lnTo>
                    <a:pt x="772" y="148"/>
                  </a:lnTo>
                  <a:lnTo>
                    <a:pt x="772" y="137"/>
                  </a:lnTo>
                  <a:lnTo>
                    <a:pt x="567" y="160"/>
                  </a:lnTo>
                  <a:lnTo>
                    <a:pt x="408" y="194"/>
                  </a:lnTo>
                  <a:lnTo>
                    <a:pt x="295" y="228"/>
                  </a:lnTo>
                  <a:lnTo>
                    <a:pt x="249" y="239"/>
                  </a:lnTo>
                  <a:lnTo>
                    <a:pt x="215" y="239"/>
                  </a:lnTo>
                  <a:lnTo>
                    <a:pt x="181" y="228"/>
                  </a:lnTo>
                  <a:lnTo>
                    <a:pt x="147" y="205"/>
                  </a:lnTo>
                  <a:lnTo>
                    <a:pt x="125" y="182"/>
                  </a:lnTo>
                  <a:lnTo>
                    <a:pt x="113" y="160"/>
                  </a:lnTo>
                  <a:lnTo>
                    <a:pt x="136" y="137"/>
                  </a:lnTo>
                  <a:lnTo>
                    <a:pt x="227" y="137"/>
                  </a:lnTo>
                  <a:lnTo>
                    <a:pt x="272" y="125"/>
                  </a:lnTo>
                  <a:lnTo>
                    <a:pt x="329" y="114"/>
                  </a:lnTo>
                  <a:lnTo>
                    <a:pt x="420" y="103"/>
                  </a:lnTo>
                  <a:lnTo>
                    <a:pt x="545" y="91"/>
                  </a:lnTo>
                  <a:lnTo>
                    <a:pt x="726" y="68"/>
                  </a:lnTo>
                  <a:lnTo>
                    <a:pt x="965" y="3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7" name="Freeform 337"/>
            <p:cNvSpPr>
              <a:spLocks/>
            </p:cNvSpPr>
            <p:nvPr/>
          </p:nvSpPr>
          <p:spPr bwMode="auto">
            <a:xfrm>
              <a:off x="9595" y="1571"/>
              <a:ext cx="1454" cy="1494"/>
            </a:xfrm>
            <a:custGeom>
              <a:avLst/>
              <a:gdLst/>
              <a:ahLst/>
              <a:cxnLst>
                <a:cxn ang="0">
                  <a:pos x="602" y="0"/>
                </a:cxn>
                <a:cxn ang="0">
                  <a:pos x="716" y="46"/>
                </a:cxn>
                <a:cxn ang="0">
                  <a:pos x="761" y="92"/>
                </a:cxn>
                <a:cxn ang="0">
                  <a:pos x="750" y="126"/>
                </a:cxn>
                <a:cxn ang="0">
                  <a:pos x="727" y="274"/>
                </a:cxn>
                <a:cxn ang="0">
                  <a:pos x="807" y="377"/>
                </a:cxn>
                <a:cxn ang="0">
                  <a:pos x="966" y="354"/>
                </a:cxn>
                <a:cxn ang="0">
                  <a:pos x="1034" y="411"/>
                </a:cxn>
                <a:cxn ang="0">
                  <a:pos x="909" y="468"/>
                </a:cxn>
                <a:cxn ang="0">
                  <a:pos x="704" y="571"/>
                </a:cxn>
                <a:cxn ang="0">
                  <a:pos x="682" y="764"/>
                </a:cxn>
                <a:cxn ang="0">
                  <a:pos x="943" y="696"/>
                </a:cxn>
                <a:cxn ang="0">
                  <a:pos x="1022" y="673"/>
                </a:cxn>
                <a:cxn ang="0">
                  <a:pos x="1159" y="696"/>
                </a:cxn>
                <a:cxn ang="0">
                  <a:pos x="1204" y="730"/>
                </a:cxn>
                <a:cxn ang="0">
                  <a:pos x="1181" y="787"/>
                </a:cxn>
                <a:cxn ang="0">
                  <a:pos x="988" y="799"/>
                </a:cxn>
                <a:cxn ang="0">
                  <a:pos x="659" y="844"/>
                </a:cxn>
                <a:cxn ang="0">
                  <a:pos x="1034" y="1232"/>
                </a:cxn>
                <a:cxn ang="0">
                  <a:pos x="1238" y="1358"/>
                </a:cxn>
                <a:cxn ang="0">
                  <a:pos x="1420" y="1449"/>
                </a:cxn>
                <a:cxn ang="0">
                  <a:pos x="1454" y="1483"/>
                </a:cxn>
                <a:cxn ang="0">
                  <a:pos x="1204" y="1494"/>
                </a:cxn>
                <a:cxn ang="0">
                  <a:pos x="1045" y="1472"/>
                </a:cxn>
                <a:cxn ang="0">
                  <a:pos x="818" y="1175"/>
                </a:cxn>
                <a:cxn ang="0">
                  <a:pos x="557" y="1118"/>
                </a:cxn>
                <a:cxn ang="0">
                  <a:pos x="318" y="1392"/>
                </a:cxn>
                <a:cxn ang="0">
                  <a:pos x="114" y="1472"/>
                </a:cxn>
                <a:cxn ang="0">
                  <a:pos x="0" y="1483"/>
                </a:cxn>
                <a:cxn ang="0">
                  <a:pos x="23" y="1449"/>
                </a:cxn>
                <a:cxn ang="0">
                  <a:pos x="193" y="1358"/>
                </a:cxn>
                <a:cxn ang="0">
                  <a:pos x="409" y="1164"/>
                </a:cxn>
                <a:cxn ang="0">
                  <a:pos x="557" y="867"/>
                </a:cxn>
                <a:cxn ang="0">
                  <a:pos x="557" y="856"/>
                </a:cxn>
                <a:cxn ang="0">
                  <a:pos x="330" y="924"/>
                </a:cxn>
                <a:cxn ang="0">
                  <a:pos x="216" y="958"/>
                </a:cxn>
                <a:cxn ang="0">
                  <a:pos x="137" y="936"/>
                </a:cxn>
                <a:cxn ang="0">
                  <a:pos x="114" y="901"/>
                </a:cxn>
                <a:cxn ang="0">
                  <a:pos x="137" y="879"/>
                </a:cxn>
                <a:cxn ang="0">
                  <a:pos x="591" y="685"/>
                </a:cxn>
                <a:cxn ang="0">
                  <a:pos x="534" y="548"/>
                </a:cxn>
                <a:cxn ang="0">
                  <a:pos x="409" y="571"/>
                </a:cxn>
                <a:cxn ang="0">
                  <a:pos x="307" y="548"/>
                </a:cxn>
                <a:cxn ang="0">
                  <a:pos x="171" y="696"/>
                </a:cxn>
                <a:cxn ang="0">
                  <a:pos x="91" y="719"/>
                </a:cxn>
                <a:cxn ang="0">
                  <a:pos x="102" y="696"/>
                </a:cxn>
                <a:cxn ang="0">
                  <a:pos x="137" y="639"/>
                </a:cxn>
                <a:cxn ang="0">
                  <a:pos x="250" y="456"/>
                </a:cxn>
                <a:cxn ang="0">
                  <a:pos x="284" y="285"/>
                </a:cxn>
                <a:cxn ang="0">
                  <a:pos x="284" y="263"/>
                </a:cxn>
                <a:cxn ang="0">
                  <a:pos x="341" y="251"/>
                </a:cxn>
                <a:cxn ang="0">
                  <a:pos x="409" y="285"/>
                </a:cxn>
                <a:cxn ang="0">
                  <a:pos x="443" y="342"/>
                </a:cxn>
                <a:cxn ang="0">
                  <a:pos x="432" y="377"/>
                </a:cxn>
                <a:cxn ang="0">
                  <a:pos x="398" y="434"/>
                </a:cxn>
                <a:cxn ang="0">
                  <a:pos x="364" y="479"/>
                </a:cxn>
                <a:cxn ang="0">
                  <a:pos x="489" y="468"/>
                </a:cxn>
                <a:cxn ang="0">
                  <a:pos x="614" y="217"/>
                </a:cxn>
                <a:cxn ang="0">
                  <a:pos x="568" y="69"/>
                </a:cxn>
                <a:cxn ang="0">
                  <a:pos x="557" y="12"/>
                </a:cxn>
                <a:cxn ang="0">
                  <a:pos x="568" y="0"/>
                </a:cxn>
              </a:cxnLst>
              <a:rect l="0" t="0" r="r" b="b"/>
              <a:pathLst>
                <a:path w="1454" h="1494">
                  <a:moveTo>
                    <a:pt x="568" y="0"/>
                  </a:moveTo>
                  <a:lnTo>
                    <a:pt x="602" y="0"/>
                  </a:lnTo>
                  <a:lnTo>
                    <a:pt x="670" y="23"/>
                  </a:lnTo>
                  <a:lnTo>
                    <a:pt x="716" y="46"/>
                  </a:lnTo>
                  <a:lnTo>
                    <a:pt x="750" y="69"/>
                  </a:lnTo>
                  <a:lnTo>
                    <a:pt x="761" y="92"/>
                  </a:lnTo>
                  <a:lnTo>
                    <a:pt x="761" y="103"/>
                  </a:lnTo>
                  <a:lnTo>
                    <a:pt x="750" y="126"/>
                  </a:lnTo>
                  <a:lnTo>
                    <a:pt x="738" y="183"/>
                  </a:lnTo>
                  <a:lnTo>
                    <a:pt x="727" y="274"/>
                  </a:lnTo>
                  <a:lnTo>
                    <a:pt x="704" y="411"/>
                  </a:lnTo>
                  <a:lnTo>
                    <a:pt x="807" y="377"/>
                  </a:lnTo>
                  <a:lnTo>
                    <a:pt x="886" y="354"/>
                  </a:lnTo>
                  <a:lnTo>
                    <a:pt x="966" y="354"/>
                  </a:lnTo>
                  <a:lnTo>
                    <a:pt x="1034" y="377"/>
                  </a:lnTo>
                  <a:lnTo>
                    <a:pt x="1034" y="411"/>
                  </a:lnTo>
                  <a:lnTo>
                    <a:pt x="988" y="434"/>
                  </a:lnTo>
                  <a:lnTo>
                    <a:pt x="909" y="468"/>
                  </a:lnTo>
                  <a:lnTo>
                    <a:pt x="704" y="514"/>
                  </a:lnTo>
                  <a:lnTo>
                    <a:pt x="704" y="571"/>
                  </a:lnTo>
                  <a:lnTo>
                    <a:pt x="693" y="662"/>
                  </a:lnTo>
                  <a:lnTo>
                    <a:pt x="682" y="764"/>
                  </a:lnTo>
                  <a:lnTo>
                    <a:pt x="841" y="730"/>
                  </a:lnTo>
                  <a:lnTo>
                    <a:pt x="943" y="696"/>
                  </a:lnTo>
                  <a:lnTo>
                    <a:pt x="1000" y="685"/>
                  </a:lnTo>
                  <a:lnTo>
                    <a:pt x="1022" y="673"/>
                  </a:lnTo>
                  <a:lnTo>
                    <a:pt x="1091" y="673"/>
                  </a:lnTo>
                  <a:lnTo>
                    <a:pt x="1159" y="696"/>
                  </a:lnTo>
                  <a:lnTo>
                    <a:pt x="1181" y="719"/>
                  </a:lnTo>
                  <a:lnTo>
                    <a:pt x="1204" y="730"/>
                  </a:lnTo>
                  <a:lnTo>
                    <a:pt x="1215" y="753"/>
                  </a:lnTo>
                  <a:lnTo>
                    <a:pt x="1181" y="787"/>
                  </a:lnTo>
                  <a:lnTo>
                    <a:pt x="1113" y="799"/>
                  </a:lnTo>
                  <a:lnTo>
                    <a:pt x="988" y="799"/>
                  </a:lnTo>
                  <a:lnTo>
                    <a:pt x="829" y="810"/>
                  </a:lnTo>
                  <a:lnTo>
                    <a:pt x="659" y="844"/>
                  </a:lnTo>
                  <a:lnTo>
                    <a:pt x="852" y="1061"/>
                  </a:lnTo>
                  <a:lnTo>
                    <a:pt x="1034" y="1232"/>
                  </a:lnTo>
                  <a:lnTo>
                    <a:pt x="1125" y="1301"/>
                  </a:lnTo>
                  <a:lnTo>
                    <a:pt x="1238" y="1358"/>
                  </a:lnTo>
                  <a:lnTo>
                    <a:pt x="1340" y="1415"/>
                  </a:lnTo>
                  <a:lnTo>
                    <a:pt x="1420" y="1449"/>
                  </a:lnTo>
                  <a:lnTo>
                    <a:pt x="1454" y="1472"/>
                  </a:lnTo>
                  <a:lnTo>
                    <a:pt x="1454" y="1483"/>
                  </a:lnTo>
                  <a:lnTo>
                    <a:pt x="1352" y="1483"/>
                  </a:lnTo>
                  <a:lnTo>
                    <a:pt x="1204" y="1494"/>
                  </a:lnTo>
                  <a:lnTo>
                    <a:pt x="1091" y="1494"/>
                  </a:lnTo>
                  <a:lnTo>
                    <a:pt x="1045" y="1472"/>
                  </a:lnTo>
                  <a:lnTo>
                    <a:pt x="1022" y="1449"/>
                  </a:lnTo>
                  <a:lnTo>
                    <a:pt x="818" y="1175"/>
                  </a:lnTo>
                  <a:lnTo>
                    <a:pt x="636" y="913"/>
                  </a:lnTo>
                  <a:lnTo>
                    <a:pt x="557" y="1118"/>
                  </a:lnTo>
                  <a:lnTo>
                    <a:pt x="455" y="1266"/>
                  </a:lnTo>
                  <a:lnTo>
                    <a:pt x="318" y="1392"/>
                  </a:lnTo>
                  <a:lnTo>
                    <a:pt x="159" y="1460"/>
                  </a:lnTo>
                  <a:lnTo>
                    <a:pt x="114" y="1472"/>
                  </a:lnTo>
                  <a:lnTo>
                    <a:pt x="80" y="1483"/>
                  </a:lnTo>
                  <a:lnTo>
                    <a:pt x="0" y="1483"/>
                  </a:lnTo>
                  <a:lnTo>
                    <a:pt x="0" y="1472"/>
                  </a:lnTo>
                  <a:lnTo>
                    <a:pt x="23" y="1449"/>
                  </a:lnTo>
                  <a:lnTo>
                    <a:pt x="91" y="1415"/>
                  </a:lnTo>
                  <a:lnTo>
                    <a:pt x="193" y="1358"/>
                  </a:lnTo>
                  <a:lnTo>
                    <a:pt x="296" y="1278"/>
                  </a:lnTo>
                  <a:lnTo>
                    <a:pt x="409" y="1164"/>
                  </a:lnTo>
                  <a:lnTo>
                    <a:pt x="500" y="1027"/>
                  </a:lnTo>
                  <a:lnTo>
                    <a:pt x="557" y="867"/>
                  </a:lnTo>
                  <a:lnTo>
                    <a:pt x="568" y="867"/>
                  </a:lnTo>
                  <a:lnTo>
                    <a:pt x="557" y="856"/>
                  </a:lnTo>
                  <a:lnTo>
                    <a:pt x="557" y="867"/>
                  </a:lnTo>
                  <a:lnTo>
                    <a:pt x="330" y="924"/>
                  </a:lnTo>
                  <a:lnTo>
                    <a:pt x="261" y="947"/>
                  </a:lnTo>
                  <a:lnTo>
                    <a:pt x="216" y="958"/>
                  </a:lnTo>
                  <a:lnTo>
                    <a:pt x="182" y="958"/>
                  </a:lnTo>
                  <a:lnTo>
                    <a:pt x="137" y="936"/>
                  </a:lnTo>
                  <a:lnTo>
                    <a:pt x="125" y="924"/>
                  </a:lnTo>
                  <a:lnTo>
                    <a:pt x="114" y="901"/>
                  </a:lnTo>
                  <a:lnTo>
                    <a:pt x="114" y="890"/>
                  </a:lnTo>
                  <a:lnTo>
                    <a:pt x="137" y="879"/>
                  </a:lnTo>
                  <a:lnTo>
                    <a:pt x="579" y="787"/>
                  </a:lnTo>
                  <a:lnTo>
                    <a:pt x="591" y="685"/>
                  </a:lnTo>
                  <a:lnTo>
                    <a:pt x="602" y="536"/>
                  </a:lnTo>
                  <a:lnTo>
                    <a:pt x="534" y="548"/>
                  </a:lnTo>
                  <a:lnTo>
                    <a:pt x="477" y="559"/>
                  </a:lnTo>
                  <a:lnTo>
                    <a:pt x="409" y="571"/>
                  </a:lnTo>
                  <a:lnTo>
                    <a:pt x="352" y="559"/>
                  </a:lnTo>
                  <a:lnTo>
                    <a:pt x="307" y="548"/>
                  </a:lnTo>
                  <a:lnTo>
                    <a:pt x="239" y="639"/>
                  </a:lnTo>
                  <a:lnTo>
                    <a:pt x="171" y="696"/>
                  </a:lnTo>
                  <a:lnTo>
                    <a:pt x="114" y="719"/>
                  </a:lnTo>
                  <a:lnTo>
                    <a:pt x="91" y="719"/>
                  </a:lnTo>
                  <a:lnTo>
                    <a:pt x="91" y="707"/>
                  </a:lnTo>
                  <a:lnTo>
                    <a:pt x="102" y="696"/>
                  </a:lnTo>
                  <a:lnTo>
                    <a:pt x="125" y="662"/>
                  </a:lnTo>
                  <a:lnTo>
                    <a:pt x="137" y="639"/>
                  </a:lnTo>
                  <a:lnTo>
                    <a:pt x="159" y="616"/>
                  </a:lnTo>
                  <a:lnTo>
                    <a:pt x="250" y="456"/>
                  </a:lnTo>
                  <a:lnTo>
                    <a:pt x="284" y="331"/>
                  </a:lnTo>
                  <a:lnTo>
                    <a:pt x="284" y="285"/>
                  </a:lnTo>
                  <a:lnTo>
                    <a:pt x="273" y="274"/>
                  </a:lnTo>
                  <a:lnTo>
                    <a:pt x="284" y="263"/>
                  </a:lnTo>
                  <a:lnTo>
                    <a:pt x="284" y="251"/>
                  </a:lnTo>
                  <a:lnTo>
                    <a:pt x="341" y="251"/>
                  </a:lnTo>
                  <a:lnTo>
                    <a:pt x="375" y="274"/>
                  </a:lnTo>
                  <a:lnTo>
                    <a:pt x="409" y="285"/>
                  </a:lnTo>
                  <a:lnTo>
                    <a:pt x="432" y="320"/>
                  </a:lnTo>
                  <a:lnTo>
                    <a:pt x="443" y="342"/>
                  </a:lnTo>
                  <a:lnTo>
                    <a:pt x="443" y="354"/>
                  </a:lnTo>
                  <a:lnTo>
                    <a:pt x="432" y="377"/>
                  </a:lnTo>
                  <a:lnTo>
                    <a:pt x="409" y="399"/>
                  </a:lnTo>
                  <a:lnTo>
                    <a:pt x="398" y="434"/>
                  </a:lnTo>
                  <a:lnTo>
                    <a:pt x="375" y="456"/>
                  </a:lnTo>
                  <a:lnTo>
                    <a:pt x="364" y="479"/>
                  </a:lnTo>
                  <a:lnTo>
                    <a:pt x="352" y="491"/>
                  </a:lnTo>
                  <a:lnTo>
                    <a:pt x="489" y="468"/>
                  </a:lnTo>
                  <a:lnTo>
                    <a:pt x="614" y="445"/>
                  </a:lnTo>
                  <a:lnTo>
                    <a:pt x="614" y="217"/>
                  </a:lnTo>
                  <a:lnTo>
                    <a:pt x="591" y="126"/>
                  </a:lnTo>
                  <a:lnTo>
                    <a:pt x="568" y="69"/>
                  </a:lnTo>
                  <a:lnTo>
                    <a:pt x="545" y="34"/>
                  </a:lnTo>
                  <a:lnTo>
                    <a:pt x="557" y="12"/>
                  </a:lnTo>
                  <a:lnTo>
                    <a:pt x="568" y="1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8" name="Freeform 338"/>
            <p:cNvSpPr>
              <a:spLocks/>
            </p:cNvSpPr>
            <p:nvPr/>
          </p:nvSpPr>
          <p:spPr bwMode="auto">
            <a:xfrm>
              <a:off x="11299" y="2244"/>
              <a:ext cx="1476" cy="263"/>
            </a:xfrm>
            <a:custGeom>
              <a:avLst/>
              <a:gdLst/>
              <a:ahLst/>
              <a:cxnLst>
                <a:cxn ang="0">
                  <a:pos x="1272" y="0"/>
                </a:cxn>
                <a:cxn ang="0">
                  <a:pos x="1317" y="12"/>
                </a:cxn>
                <a:cxn ang="0">
                  <a:pos x="1453" y="103"/>
                </a:cxn>
                <a:cxn ang="0">
                  <a:pos x="1476" y="137"/>
                </a:cxn>
                <a:cxn ang="0">
                  <a:pos x="1476" y="148"/>
                </a:cxn>
                <a:cxn ang="0">
                  <a:pos x="1453" y="171"/>
                </a:cxn>
                <a:cxn ang="0">
                  <a:pos x="1385" y="171"/>
                </a:cxn>
                <a:cxn ang="0">
                  <a:pos x="1306" y="160"/>
                </a:cxn>
                <a:cxn ang="0">
                  <a:pos x="1192" y="148"/>
                </a:cxn>
                <a:cxn ang="0">
                  <a:pos x="976" y="148"/>
                </a:cxn>
                <a:cxn ang="0">
                  <a:pos x="715" y="171"/>
                </a:cxn>
                <a:cxn ang="0">
                  <a:pos x="522" y="194"/>
                </a:cxn>
                <a:cxn ang="0">
                  <a:pos x="386" y="217"/>
                </a:cxn>
                <a:cxn ang="0">
                  <a:pos x="284" y="228"/>
                </a:cxn>
                <a:cxn ang="0">
                  <a:pos x="227" y="251"/>
                </a:cxn>
                <a:cxn ang="0">
                  <a:pos x="193" y="263"/>
                </a:cxn>
                <a:cxn ang="0">
                  <a:pos x="125" y="263"/>
                </a:cxn>
                <a:cxn ang="0">
                  <a:pos x="91" y="240"/>
                </a:cxn>
                <a:cxn ang="0">
                  <a:pos x="57" y="228"/>
                </a:cxn>
                <a:cxn ang="0">
                  <a:pos x="22" y="206"/>
                </a:cxn>
                <a:cxn ang="0">
                  <a:pos x="0" y="160"/>
                </a:cxn>
                <a:cxn ang="0">
                  <a:pos x="0" y="148"/>
                </a:cxn>
                <a:cxn ang="0">
                  <a:pos x="11" y="137"/>
                </a:cxn>
                <a:cxn ang="0">
                  <a:pos x="125" y="137"/>
                </a:cxn>
                <a:cxn ang="0">
                  <a:pos x="204" y="126"/>
                </a:cxn>
                <a:cxn ang="0">
                  <a:pos x="295" y="114"/>
                </a:cxn>
                <a:cxn ang="0">
                  <a:pos x="420" y="103"/>
                </a:cxn>
                <a:cxn ang="0">
                  <a:pos x="579" y="91"/>
                </a:cxn>
                <a:cxn ang="0">
                  <a:pos x="783" y="69"/>
                </a:cxn>
                <a:cxn ang="0">
                  <a:pos x="1045" y="46"/>
                </a:cxn>
                <a:cxn ang="0">
                  <a:pos x="1158" y="34"/>
                </a:cxn>
                <a:cxn ang="0">
                  <a:pos x="1226" y="12"/>
                </a:cxn>
                <a:cxn ang="0">
                  <a:pos x="1272" y="0"/>
                </a:cxn>
              </a:cxnLst>
              <a:rect l="0" t="0" r="r" b="b"/>
              <a:pathLst>
                <a:path w="1476" h="263">
                  <a:moveTo>
                    <a:pt x="1272" y="0"/>
                  </a:moveTo>
                  <a:lnTo>
                    <a:pt x="1317" y="12"/>
                  </a:lnTo>
                  <a:lnTo>
                    <a:pt x="1453" y="103"/>
                  </a:lnTo>
                  <a:lnTo>
                    <a:pt x="1476" y="137"/>
                  </a:lnTo>
                  <a:lnTo>
                    <a:pt x="1476" y="148"/>
                  </a:lnTo>
                  <a:lnTo>
                    <a:pt x="1453" y="171"/>
                  </a:lnTo>
                  <a:lnTo>
                    <a:pt x="1385" y="171"/>
                  </a:lnTo>
                  <a:lnTo>
                    <a:pt x="1306" y="160"/>
                  </a:lnTo>
                  <a:lnTo>
                    <a:pt x="1192" y="148"/>
                  </a:lnTo>
                  <a:lnTo>
                    <a:pt x="976" y="148"/>
                  </a:lnTo>
                  <a:lnTo>
                    <a:pt x="715" y="171"/>
                  </a:lnTo>
                  <a:lnTo>
                    <a:pt x="522" y="194"/>
                  </a:lnTo>
                  <a:lnTo>
                    <a:pt x="386" y="217"/>
                  </a:lnTo>
                  <a:lnTo>
                    <a:pt x="284" y="228"/>
                  </a:lnTo>
                  <a:lnTo>
                    <a:pt x="227" y="251"/>
                  </a:lnTo>
                  <a:lnTo>
                    <a:pt x="193" y="263"/>
                  </a:lnTo>
                  <a:lnTo>
                    <a:pt x="125" y="263"/>
                  </a:lnTo>
                  <a:lnTo>
                    <a:pt x="91" y="240"/>
                  </a:lnTo>
                  <a:lnTo>
                    <a:pt x="57" y="228"/>
                  </a:lnTo>
                  <a:lnTo>
                    <a:pt x="22" y="206"/>
                  </a:lnTo>
                  <a:lnTo>
                    <a:pt x="0" y="160"/>
                  </a:lnTo>
                  <a:lnTo>
                    <a:pt x="0" y="148"/>
                  </a:lnTo>
                  <a:lnTo>
                    <a:pt x="11" y="137"/>
                  </a:lnTo>
                  <a:lnTo>
                    <a:pt x="125" y="137"/>
                  </a:lnTo>
                  <a:lnTo>
                    <a:pt x="204" y="126"/>
                  </a:lnTo>
                  <a:lnTo>
                    <a:pt x="295" y="114"/>
                  </a:lnTo>
                  <a:lnTo>
                    <a:pt x="420" y="103"/>
                  </a:lnTo>
                  <a:lnTo>
                    <a:pt x="579" y="91"/>
                  </a:lnTo>
                  <a:lnTo>
                    <a:pt x="783" y="69"/>
                  </a:lnTo>
                  <a:lnTo>
                    <a:pt x="1045" y="46"/>
                  </a:lnTo>
                  <a:lnTo>
                    <a:pt x="1158" y="34"/>
                  </a:lnTo>
                  <a:lnTo>
                    <a:pt x="1226" y="12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39" name="Freeform 339"/>
            <p:cNvSpPr>
              <a:spLocks noEditPoints="1"/>
            </p:cNvSpPr>
            <p:nvPr/>
          </p:nvSpPr>
          <p:spPr bwMode="auto">
            <a:xfrm>
              <a:off x="13014" y="1594"/>
              <a:ext cx="1612" cy="1494"/>
            </a:xfrm>
            <a:custGeom>
              <a:avLst/>
              <a:gdLst/>
              <a:ahLst/>
              <a:cxnLst>
                <a:cxn ang="0">
                  <a:pos x="443" y="981"/>
                </a:cxn>
                <a:cxn ang="0">
                  <a:pos x="465" y="1118"/>
                </a:cxn>
                <a:cxn ang="0">
                  <a:pos x="363" y="992"/>
                </a:cxn>
                <a:cxn ang="0">
                  <a:pos x="1215" y="753"/>
                </a:cxn>
                <a:cxn ang="0">
                  <a:pos x="1294" y="833"/>
                </a:cxn>
                <a:cxn ang="0">
                  <a:pos x="1101" y="1209"/>
                </a:cxn>
                <a:cxn ang="0">
                  <a:pos x="1612" y="1460"/>
                </a:cxn>
                <a:cxn ang="0">
                  <a:pos x="1226" y="1471"/>
                </a:cxn>
                <a:cxn ang="0">
                  <a:pos x="863" y="1403"/>
                </a:cxn>
                <a:cxn ang="0">
                  <a:pos x="681" y="1403"/>
                </a:cxn>
                <a:cxn ang="0">
                  <a:pos x="988" y="1198"/>
                </a:cxn>
                <a:cxn ang="0">
                  <a:pos x="840" y="935"/>
                </a:cxn>
                <a:cxn ang="0">
                  <a:pos x="1067" y="1049"/>
                </a:cxn>
                <a:cxn ang="0">
                  <a:pos x="1113" y="833"/>
                </a:cxn>
                <a:cxn ang="0">
                  <a:pos x="874" y="878"/>
                </a:cxn>
                <a:cxn ang="0">
                  <a:pos x="874" y="833"/>
                </a:cxn>
                <a:cxn ang="0">
                  <a:pos x="408" y="559"/>
                </a:cxn>
                <a:cxn ang="0">
                  <a:pos x="488" y="696"/>
                </a:cxn>
                <a:cxn ang="0">
                  <a:pos x="397" y="605"/>
                </a:cxn>
                <a:cxn ang="0">
                  <a:pos x="420" y="411"/>
                </a:cxn>
                <a:cxn ang="0">
                  <a:pos x="454" y="798"/>
                </a:cxn>
                <a:cxn ang="0">
                  <a:pos x="488" y="399"/>
                </a:cxn>
                <a:cxn ang="0">
                  <a:pos x="1237" y="217"/>
                </a:cxn>
                <a:cxn ang="0">
                  <a:pos x="1169" y="456"/>
                </a:cxn>
                <a:cxn ang="0">
                  <a:pos x="1362" y="525"/>
                </a:cxn>
                <a:cxn ang="0">
                  <a:pos x="1476" y="570"/>
                </a:cxn>
                <a:cxn ang="0">
                  <a:pos x="1306" y="639"/>
                </a:cxn>
                <a:cxn ang="0">
                  <a:pos x="1101" y="399"/>
                </a:cxn>
                <a:cxn ang="0">
                  <a:pos x="999" y="285"/>
                </a:cxn>
                <a:cxn ang="0">
                  <a:pos x="931" y="513"/>
                </a:cxn>
                <a:cxn ang="0">
                  <a:pos x="726" y="730"/>
                </a:cxn>
                <a:cxn ang="0">
                  <a:pos x="863" y="319"/>
                </a:cxn>
                <a:cxn ang="0">
                  <a:pos x="919" y="228"/>
                </a:cxn>
                <a:cxn ang="0">
                  <a:pos x="1135" y="160"/>
                </a:cxn>
                <a:cxn ang="0">
                  <a:pos x="590" y="23"/>
                </a:cxn>
                <a:cxn ang="0">
                  <a:pos x="556" y="137"/>
                </a:cxn>
                <a:cxn ang="0">
                  <a:pos x="522" y="331"/>
                </a:cxn>
                <a:cxn ang="0">
                  <a:pos x="636" y="342"/>
                </a:cxn>
                <a:cxn ang="0">
                  <a:pos x="658" y="593"/>
                </a:cxn>
                <a:cxn ang="0">
                  <a:pos x="692" y="787"/>
                </a:cxn>
                <a:cxn ang="0">
                  <a:pos x="613" y="1471"/>
                </a:cxn>
                <a:cxn ang="0">
                  <a:pos x="408" y="1323"/>
                </a:cxn>
                <a:cxn ang="0">
                  <a:pos x="545" y="1335"/>
                </a:cxn>
                <a:cxn ang="0">
                  <a:pos x="465" y="856"/>
                </a:cxn>
                <a:cxn ang="0">
                  <a:pos x="125" y="1460"/>
                </a:cxn>
                <a:cxn ang="0">
                  <a:pos x="170" y="1289"/>
                </a:cxn>
                <a:cxn ang="0">
                  <a:pos x="136" y="981"/>
                </a:cxn>
                <a:cxn ang="0">
                  <a:pos x="0" y="901"/>
                </a:cxn>
                <a:cxn ang="0">
                  <a:pos x="125" y="844"/>
                </a:cxn>
                <a:cxn ang="0">
                  <a:pos x="215" y="388"/>
                </a:cxn>
                <a:cxn ang="0">
                  <a:pos x="318" y="388"/>
                </a:cxn>
                <a:cxn ang="0">
                  <a:pos x="454" y="69"/>
                </a:cxn>
              </a:cxnLst>
              <a:rect l="0" t="0" r="r" b="b"/>
              <a:pathLst>
                <a:path w="1612" h="1494">
                  <a:moveTo>
                    <a:pt x="363" y="935"/>
                  </a:moveTo>
                  <a:lnTo>
                    <a:pt x="374" y="947"/>
                  </a:lnTo>
                  <a:lnTo>
                    <a:pt x="397" y="947"/>
                  </a:lnTo>
                  <a:lnTo>
                    <a:pt x="420" y="970"/>
                  </a:lnTo>
                  <a:lnTo>
                    <a:pt x="443" y="981"/>
                  </a:lnTo>
                  <a:lnTo>
                    <a:pt x="465" y="1004"/>
                  </a:lnTo>
                  <a:lnTo>
                    <a:pt x="477" y="1027"/>
                  </a:lnTo>
                  <a:lnTo>
                    <a:pt x="488" y="1038"/>
                  </a:lnTo>
                  <a:lnTo>
                    <a:pt x="488" y="1095"/>
                  </a:lnTo>
                  <a:lnTo>
                    <a:pt x="465" y="1118"/>
                  </a:lnTo>
                  <a:lnTo>
                    <a:pt x="454" y="1118"/>
                  </a:lnTo>
                  <a:lnTo>
                    <a:pt x="431" y="1106"/>
                  </a:lnTo>
                  <a:lnTo>
                    <a:pt x="420" y="1095"/>
                  </a:lnTo>
                  <a:lnTo>
                    <a:pt x="397" y="1061"/>
                  </a:lnTo>
                  <a:lnTo>
                    <a:pt x="363" y="992"/>
                  </a:lnTo>
                  <a:lnTo>
                    <a:pt x="352" y="981"/>
                  </a:lnTo>
                  <a:lnTo>
                    <a:pt x="352" y="947"/>
                  </a:lnTo>
                  <a:lnTo>
                    <a:pt x="363" y="935"/>
                  </a:lnTo>
                  <a:close/>
                  <a:moveTo>
                    <a:pt x="1169" y="753"/>
                  </a:moveTo>
                  <a:lnTo>
                    <a:pt x="1215" y="753"/>
                  </a:lnTo>
                  <a:lnTo>
                    <a:pt x="1249" y="764"/>
                  </a:lnTo>
                  <a:lnTo>
                    <a:pt x="1272" y="787"/>
                  </a:lnTo>
                  <a:lnTo>
                    <a:pt x="1294" y="798"/>
                  </a:lnTo>
                  <a:lnTo>
                    <a:pt x="1306" y="821"/>
                  </a:lnTo>
                  <a:lnTo>
                    <a:pt x="1294" y="833"/>
                  </a:lnTo>
                  <a:lnTo>
                    <a:pt x="1283" y="856"/>
                  </a:lnTo>
                  <a:lnTo>
                    <a:pt x="1237" y="913"/>
                  </a:lnTo>
                  <a:lnTo>
                    <a:pt x="1203" y="992"/>
                  </a:lnTo>
                  <a:lnTo>
                    <a:pt x="1169" y="1084"/>
                  </a:lnTo>
                  <a:lnTo>
                    <a:pt x="1101" y="1209"/>
                  </a:lnTo>
                  <a:lnTo>
                    <a:pt x="1226" y="1300"/>
                  </a:lnTo>
                  <a:lnTo>
                    <a:pt x="1362" y="1369"/>
                  </a:lnTo>
                  <a:lnTo>
                    <a:pt x="1476" y="1414"/>
                  </a:lnTo>
                  <a:lnTo>
                    <a:pt x="1567" y="1437"/>
                  </a:lnTo>
                  <a:lnTo>
                    <a:pt x="1612" y="1460"/>
                  </a:lnTo>
                  <a:lnTo>
                    <a:pt x="1601" y="1471"/>
                  </a:lnTo>
                  <a:lnTo>
                    <a:pt x="1544" y="1483"/>
                  </a:lnTo>
                  <a:lnTo>
                    <a:pt x="1476" y="1494"/>
                  </a:lnTo>
                  <a:lnTo>
                    <a:pt x="1249" y="1494"/>
                  </a:lnTo>
                  <a:lnTo>
                    <a:pt x="1226" y="1471"/>
                  </a:lnTo>
                  <a:lnTo>
                    <a:pt x="1181" y="1437"/>
                  </a:lnTo>
                  <a:lnTo>
                    <a:pt x="1124" y="1380"/>
                  </a:lnTo>
                  <a:lnTo>
                    <a:pt x="1044" y="1278"/>
                  </a:lnTo>
                  <a:lnTo>
                    <a:pt x="942" y="1357"/>
                  </a:lnTo>
                  <a:lnTo>
                    <a:pt x="863" y="1403"/>
                  </a:lnTo>
                  <a:lnTo>
                    <a:pt x="783" y="1426"/>
                  </a:lnTo>
                  <a:lnTo>
                    <a:pt x="726" y="1426"/>
                  </a:lnTo>
                  <a:lnTo>
                    <a:pt x="726" y="1414"/>
                  </a:lnTo>
                  <a:lnTo>
                    <a:pt x="692" y="1414"/>
                  </a:lnTo>
                  <a:lnTo>
                    <a:pt x="681" y="1403"/>
                  </a:lnTo>
                  <a:lnTo>
                    <a:pt x="681" y="1392"/>
                  </a:lnTo>
                  <a:lnTo>
                    <a:pt x="715" y="1369"/>
                  </a:lnTo>
                  <a:lnTo>
                    <a:pt x="783" y="1346"/>
                  </a:lnTo>
                  <a:lnTo>
                    <a:pt x="885" y="1289"/>
                  </a:lnTo>
                  <a:lnTo>
                    <a:pt x="988" y="1198"/>
                  </a:lnTo>
                  <a:lnTo>
                    <a:pt x="897" y="1084"/>
                  </a:lnTo>
                  <a:lnTo>
                    <a:pt x="749" y="935"/>
                  </a:lnTo>
                  <a:lnTo>
                    <a:pt x="749" y="924"/>
                  </a:lnTo>
                  <a:lnTo>
                    <a:pt x="783" y="924"/>
                  </a:lnTo>
                  <a:lnTo>
                    <a:pt x="840" y="935"/>
                  </a:lnTo>
                  <a:lnTo>
                    <a:pt x="885" y="981"/>
                  </a:lnTo>
                  <a:lnTo>
                    <a:pt x="942" y="1049"/>
                  </a:lnTo>
                  <a:lnTo>
                    <a:pt x="1033" y="1141"/>
                  </a:lnTo>
                  <a:lnTo>
                    <a:pt x="1033" y="1129"/>
                  </a:lnTo>
                  <a:lnTo>
                    <a:pt x="1067" y="1049"/>
                  </a:lnTo>
                  <a:lnTo>
                    <a:pt x="1101" y="958"/>
                  </a:lnTo>
                  <a:lnTo>
                    <a:pt x="1113" y="890"/>
                  </a:lnTo>
                  <a:lnTo>
                    <a:pt x="1124" y="867"/>
                  </a:lnTo>
                  <a:lnTo>
                    <a:pt x="1124" y="844"/>
                  </a:lnTo>
                  <a:lnTo>
                    <a:pt x="1113" y="833"/>
                  </a:lnTo>
                  <a:lnTo>
                    <a:pt x="1067" y="833"/>
                  </a:lnTo>
                  <a:lnTo>
                    <a:pt x="1033" y="844"/>
                  </a:lnTo>
                  <a:lnTo>
                    <a:pt x="999" y="867"/>
                  </a:lnTo>
                  <a:lnTo>
                    <a:pt x="965" y="878"/>
                  </a:lnTo>
                  <a:lnTo>
                    <a:pt x="874" y="878"/>
                  </a:lnTo>
                  <a:lnTo>
                    <a:pt x="863" y="867"/>
                  </a:lnTo>
                  <a:lnTo>
                    <a:pt x="840" y="856"/>
                  </a:lnTo>
                  <a:lnTo>
                    <a:pt x="840" y="844"/>
                  </a:lnTo>
                  <a:lnTo>
                    <a:pt x="851" y="833"/>
                  </a:lnTo>
                  <a:lnTo>
                    <a:pt x="874" y="833"/>
                  </a:lnTo>
                  <a:lnTo>
                    <a:pt x="988" y="810"/>
                  </a:lnTo>
                  <a:lnTo>
                    <a:pt x="1033" y="798"/>
                  </a:lnTo>
                  <a:lnTo>
                    <a:pt x="1169" y="753"/>
                  </a:lnTo>
                  <a:close/>
                  <a:moveTo>
                    <a:pt x="397" y="548"/>
                  </a:moveTo>
                  <a:lnTo>
                    <a:pt x="408" y="559"/>
                  </a:lnTo>
                  <a:lnTo>
                    <a:pt x="431" y="570"/>
                  </a:lnTo>
                  <a:lnTo>
                    <a:pt x="465" y="593"/>
                  </a:lnTo>
                  <a:lnTo>
                    <a:pt x="499" y="627"/>
                  </a:lnTo>
                  <a:lnTo>
                    <a:pt x="499" y="684"/>
                  </a:lnTo>
                  <a:lnTo>
                    <a:pt x="488" y="696"/>
                  </a:lnTo>
                  <a:lnTo>
                    <a:pt x="465" y="696"/>
                  </a:lnTo>
                  <a:lnTo>
                    <a:pt x="443" y="684"/>
                  </a:lnTo>
                  <a:lnTo>
                    <a:pt x="431" y="662"/>
                  </a:lnTo>
                  <a:lnTo>
                    <a:pt x="408" y="639"/>
                  </a:lnTo>
                  <a:lnTo>
                    <a:pt x="397" y="605"/>
                  </a:lnTo>
                  <a:lnTo>
                    <a:pt x="386" y="582"/>
                  </a:lnTo>
                  <a:lnTo>
                    <a:pt x="386" y="559"/>
                  </a:lnTo>
                  <a:lnTo>
                    <a:pt x="397" y="548"/>
                  </a:lnTo>
                  <a:close/>
                  <a:moveTo>
                    <a:pt x="488" y="399"/>
                  </a:moveTo>
                  <a:lnTo>
                    <a:pt x="420" y="411"/>
                  </a:lnTo>
                  <a:lnTo>
                    <a:pt x="352" y="433"/>
                  </a:lnTo>
                  <a:lnTo>
                    <a:pt x="352" y="445"/>
                  </a:lnTo>
                  <a:lnTo>
                    <a:pt x="340" y="616"/>
                  </a:lnTo>
                  <a:lnTo>
                    <a:pt x="340" y="821"/>
                  </a:lnTo>
                  <a:lnTo>
                    <a:pt x="454" y="798"/>
                  </a:lnTo>
                  <a:lnTo>
                    <a:pt x="556" y="776"/>
                  </a:lnTo>
                  <a:lnTo>
                    <a:pt x="556" y="468"/>
                  </a:lnTo>
                  <a:lnTo>
                    <a:pt x="545" y="411"/>
                  </a:lnTo>
                  <a:lnTo>
                    <a:pt x="522" y="399"/>
                  </a:lnTo>
                  <a:lnTo>
                    <a:pt x="488" y="399"/>
                  </a:lnTo>
                  <a:close/>
                  <a:moveTo>
                    <a:pt x="1135" y="160"/>
                  </a:moveTo>
                  <a:lnTo>
                    <a:pt x="1147" y="160"/>
                  </a:lnTo>
                  <a:lnTo>
                    <a:pt x="1169" y="171"/>
                  </a:lnTo>
                  <a:lnTo>
                    <a:pt x="1203" y="183"/>
                  </a:lnTo>
                  <a:lnTo>
                    <a:pt x="1237" y="217"/>
                  </a:lnTo>
                  <a:lnTo>
                    <a:pt x="1249" y="240"/>
                  </a:lnTo>
                  <a:lnTo>
                    <a:pt x="1237" y="262"/>
                  </a:lnTo>
                  <a:lnTo>
                    <a:pt x="1203" y="297"/>
                  </a:lnTo>
                  <a:lnTo>
                    <a:pt x="1181" y="365"/>
                  </a:lnTo>
                  <a:lnTo>
                    <a:pt x="1169" y="456"/>
                  </a:lnTo>
                  <a:lnTo>
                    <a:pt x="1169" y="491"/>
                  </a:lnTo>
                  <a:lnTo>
                    <a:pt x="1181" y="525"/>
                  </a:lnTo>
                  <a:lnTo>
                    <a:pt x="1203" y="548"/>
                  </a:lnTo>
                  <a:lnTo>
                    <a:pt x="1294" y="548"/>
                  </a:lnTo>
                  <a:lnTo>
                    <a:pt x="1362" y="525"/>
                  </a:lnTo>
                  <a:lnTo>
                    <a:pt x="1385" y="513"/>
                  </a:lnTo>
                  <a:lnTo>
                    <a:pt x="1419" y="513"/>
                  </a:lnTo>
                  <a:lnTo>
                    <a:pt x="1442" y="536"/>
                  </a:lnTo>
                  <a:lnTo>
                    <a:pt x="1465" y="548"/>
                  </a:lnTo>
                  <a:lnTo>
                    <a:pt x="1476" y="570"/>
                  </a:lnTo>
                  <a:lnTo>
                    <a:pt x="1476" y="605"/>
                  </a:lnTo>
                  <a:lnTo>
                    <a:pt x="1465" y="605"/>
                  </a:lnTo>
                  <a:lnTo>
                    <a:pt x="1396" y="627"/>
                  </a:lnTo>
                  <a:lnTo>
                    <a:pt x="1351" y="639"/>
                  </a:lnTo>
                  <a:lnTo>
                    <a:pt x="1306" y="639"/>
                  </a:lnTo>
                  <a:lnTo>
                    <a:pt x="1192" y="627"/>
                  </a:lnTo>
                  <a:lnTo>
                    <a:pt x="1135" y="593"/>
                  </a:lnTo>
                  <a:lnTo>
                    <a:pt x="1113" y="559"/>
                  </a:lnTo>
                  <a:lnTo>
                    <a:pt x="1101" y="525"/>
                  </a:lnTo>
                  <a:lnTo>
                    <a:pt x="1101" y="399"/>
                  </a:lnTo>
                  <a:lnTo>
                    <a:pt x="1113" y="285"/>
                  </a:lnTo>
                  <a:lnTo>
                    <a:pt x="1113" y="262"/>
                  </a:lnTo>
                  <a:lnTo>
                    <a:pt x="1101" y="251"/>
                  </a:lnTo>
                  <a:lnTo>
                    <a:pt x="1067" y="251"/>
                  </a:lnTo>
                  <a:lnTo>
                    <a:pt x="999" y="285"/>
                  </a:lnTo>
                  <a:lnTo>
                    <a:pt x="965" y="297"/>
                  </a:lnTo>
                  <a:lnTo>
                    <a:pt x="965" y="319"/>
                  </a:lnTo>
                  <a:lnTo>
                    <a:pt x="954" y="342"/>
                  </a:lnTo>
                  <a:lnTo>
                    <a:pt x="954" y="376"/>
                  </a:lnTo>
                  <a:lnTo>
                    <a:pt x="931" y="513"/>
                  </a:lnTo>
                  <a:lnTo>
                    <a:pt x="885" y="605"/>
                  </a:lnTo>
                  <a:lnTo>
                    <a:pt x="840" y="673"/>
                  </a:lnTo>
                  <a:lnTo>
                    <a:pt x="783" y="719"/>
                  </a:lnTo>
                  <a:lnTo>
                    <a:pt x="738" y="730"/>
                  </a:lnTo>
                  <a:lnTo>
                    <a:pt x="726" y="730"/>
                  </a:lnTo>
                  <a:lnTo>
                    <a:pt x="738" y="719"/>
                  </a:lnTo>
                  <a:lnTo>
                    <a:pt x="829" y="593"/>
                  </a:lnTo>
                  <a:lnTo>
                    <a:pt x="874" y="468"/>
                  </a:lnTo>
                  <a:lnTo>
                    <a:pt x="874" y="376"/>
                  </a:lnTo>
                  <a:lnTo>
                    <a:pt x="863" y="319"/>
                  </a:lnTo>
                  <a:lnTo>
                    <a:pt x="851" y="285"/>
                  </a:lnTo>
                  <a:lnTo>
                    <a:pt x="840" y="262"/>
                  </a:lnTo>
                  <a:lnTo>
                    <a:pt x="840" y="240"/>
                  </a:lnTo>
                  <a:lnTo>
                    <a:pt x="863" y="228"/>
                  </a:lnTo>
                  <a:lnTo>
                    <a:pt x="919" y="228"/>
                  </a:lnTo>
                  <a:lnTo>
                    <a:pt x="931" y="240"/>
                  </a:lnTo>
                  <a:lnTo>
                    <a:pt x="1056" y="205"/>
                  </a:lnTo>
                  <a:lnTo>
                    <a:pt x="1113" y="183"/>
                  </a:lnTo>
                  <a:lnTo>
                    <a:pt x="1147" y="171"/>
                  </a:lnTo>
                  <a:lnTo>
                    <a:pt x="1135" y="160"/>
                  </a:lnTo>
                  <a:close/>
                  <a:moveTo>
                    <a:pt x="465" y="0"/>
                  </a:moveTo>
                  <a:lnTo>
                    <a:pt x="522" y="0"/>
                  </a:lnTo>
                  <a:lnTo>
                    <a:pt x="545" y="11"/>
                  </a:lnTo>
                  <a:lnTo>
                    <a:pt x="567" y="11"/>
                  </a:lnTo>
                  <a:lnTo>
                    <a:pt x="590" y="23"/>
                  </a:lnTo>
                  <a:lnTo>
                    <a:pt x="601" y="34"/>
                  </a:lnTo>
                  <a:lnTo>
                    <a:pt x="613" y="57"/>
                  </a:lnTo>
                  <a:lnTo>
                    <a:pt x="613" y="69"/>
                  </a:lnTo>
                  <a:lnTo>
                    <a:pt x="601" y="91"/>
                  </a:lnTo>
                  <a:lnTo>
                    <a:pt x="556" y="137"/>
                  </a:lnTo>
                  <a:lnTo>
                    <a:pt x="522" y="194"/>
                  </a:lnTo>
                  <a:lnTo>
                    <a:pt x="465" y="274"/>
                  </a:lnTo>
                  <a:lnTo>
                    <a:pt x="397" y="376"/>
                  </a:lnTo>
                  <a:lnTo>
                    <a:pt x="454" y="354"/>
                  </a:lnTo>
                  <a:lnTo>
                    <a:pt x="522" y="331"/>
                  </a:lnTo>
                  <a:lnTo>
                    <a:pt x="545" y="319"/>
                  </a:lnTo>
                  <a:lnTo>
                    <a:pt x="579" y="319"/>
                  </a:lnTo>
                  <a:lnTo>
                    <a:pt x="590" y="331"/>
                  </a:lnTo>
                  <a:lnTo>
                    <a:pt x="613" y="331"/>
                  </a:lnTo>
                  <a:lnTo>
                    <a:pt x="636" y="342"/>
                  </a:lnTo>
                  <a:lnTo>
                    <a:pt x="658" y="365"/>
                  </a:lnTo>
                  <a:lnTo>
                    <a:pt x="681" y="376"/>
                  </a:lnTo>
                  <a:lnTo>
                    <a:pt x="681" y="422"/>
                  </a:lnTo>
                  <a:lnTo>
                    <a:pt x="670" y="479"/>
                  </a:lnTo>
                  <a:lnTo>
                    <a:pt x="658" y="593"/>
                  </a:lnTo>
                  <a:lnTo>
                    <a:pt x="658" y="764"/>
                  </a:lnTo>
                  <a:lnTo>
                    <a:pt x="681" y="753"/>
                  </a:lnTo>
                  <a:lnTo>
                    <a:pt x="704" y="753"/>
                  </a:lnTo>
                  <a:lnTo>
                    <a:pt x="715" y="764"/>
                  </a:lnTo>
                  <a:lnTo>
                    <a:pt x="692" y="787"/>
                  </a:lnTo>
                  <a:lnTo>
                    <a:pt x="658" y="798"/>
                  </a:lnTo>
                  <a:lnTo>
                    <a:pt x="658" y="1141"/>
                  </a:lnTo>
                  <a:lnTo>
                    <a:pt x="670" y="1289"/>
                  </a:lnTo>
                  <a:lnTo>
                    <a:pt x="658" y="1403"/>
                  </a:lnTo>
                  <a:lnTo>
                    <a:pt x="613" y="1471"/>
                  </a:lnTo>
                  <a:lnTo>
                    <a:pt x="579" y="1494"/>
                  </a:lnTo>
                  <a:lnTo>
                    <a:pt x="567" y="1494"/>
                  </a:lnTo>
                  <a:lnTo>
                    <a:pt x="511" y="1437"/>
                  </a:lnTo>
                  <a:lnTo>
                    <a:pt x="488" y="1403"/>
                  </a:lnTo>
                  <a:lnTo>
                    <a:pt x="408" y="1323"/>
                  </a:lnTo>
                  <a:lnTo>
                    <a:pt x="408" y="1312"/>
                  </a:lnTo>
                  <a:lnTo>
                    <a:pt x="420" y="1312"/>
                  </a:lnTo>
                  <a:lnTo>
                    <a:pt x="443" y="1323"/>
                  </a:lnTo>
                  <a:lnTo>
                    <a:pt x="488" y="1335"/>
                  </a:lnTo>
                  <a:lnTo>
                    <a:pt x="545" y="1335"/>
                  </a:lnTo>
                  <a:lnTo>
                    <a:pt x="556" y="1289"/>
                  </a:lnTo>
                  <a:lnTo>
                    <a:pt x="567" y="1186"/>
                  </a:lnTo>
                  <a:lnTo>
                    <a:pt x="579" y="1038"/>
                  </a:lnTo>
                  <a:lnTo>
                    <a:pt x="579" y="833"/>
                  </a:lnTo>
                  <a:lnTo>
                    <a:pt x="465" y="856"/>
                  </a:lnTo>
                  <a:lnTo>
                    <a:pt x="352" y="890"/>
                  </a:lnTo>
                  <a:lnTo>
                    <a:pt x="352" y="913"/>
                  </a:lnTo>
                  <a:lnTo>
                    <a:pt x="295" y="1129"/>
                  </a:lnTo>
                  <a:lnTo>
                    <a:pt x="238" y="1289"/>
                  </a:lnTo>
                  <a:lnTo>
                    <a:pt x="125" y="1460"/>
                  </a:lnTo>
                  <a:lnTo>
                    <a:pt x="102" y="1483"/>
                  </a:lnTo>
                  <a:lnTo>
                    <a:pt x="90" y="1483"/>
                  </a:lnTo>
                  <a:lnTo>
                    <a:pt x="90" y="1471"/>
                  </a:lnTo>
                  <a:lnTo>
                    <a:pt x="136" y="1380"/>
                  </a:lnTo>
                  <a:lnTo>
                    <a:pt x="170" y="1289"/>
                  </a:lnTo>
                  <a:lnTo>
                    <a:pt x="215" y="1175"/>
                  </a:lnTo>
                  <a:lnTo>
                    <a:pt x="261" y="1049"/>
                  </a:lnTo>
                  <a:lnTo>
                    <a:pt x="284" y="913"/>
                  </a:lnTo>
                  <a:lnTo>
                    <a:pt x="193" y="947"/>
                  </a:lnTo>
                  <a:lnTo>
                    <a:pt x="136" y="981"/>
                  </a:lnTo>
                  <a:lnTo>
                    <a:pt x="90" y="981"/>
                  </a:lnTo>
                  <a:lnTo>
                    <a:pt x="45" y="947"/>
                  </a:lnTo>
                  <a:lnTo>
                    <a:pt x="11" y="913"/>
                  </a:lnTo>
                  <a:lnTo>
                    <a:pt x="11" y="901"/>
                  </a:lnTo>
                  <a:lnTo>
                    <a:pt x="0" y="901"/>
                  </a:lnTo>
                  <a:lnTo>
                    <a:pt x="0" y="890"/>
                  </a:lnTo>
                  <a:lnTo>
                    <a:pt x="22" y="867"/>
                  </a:lnTo>
                  <a:lnTo>
                    <a:pt x="0" y="856"/>
                  </a:lnTo>
                  <a:lnTo>
                    <a:pt x="68" y="856"/>
                  </a:lnTo>
                  <a:lnTo>
                    <a:pt x="125" y="844"/>
                  </a:lnTo>
                  <a:lnTo>
                    <a:pt x="181" y="844"/>
                  </a:lnTo>
                  <a:lnTo>
                    <a:pt x="261" y="833"/>
                  </a:lnTo>
                  <a:lnTo>
                    <a:pt x="261" y="536"/>
                  </a:lnTo>
                  <a:lnTo>
                    <a:pt x="238" y="445"/>
                  </a:lnTo>
                  <a:lnTo>
                    <a:pt x="215" y="388"/>
                  </a:lnTo>
                  <a:lnTo>
                    <a:pt x="204" y="365"/>
                  </a:lnTo>
                  <a:lnTo>
                    <a:pt x="215" y="354"/>
                  </a:lnTo>
                  <a:lnTo>
                    <a:pt x="261" y="354"/>
                  </a:lnTo>
                  <a:lnTo>
                    <a:pt x="306" y="376"/>
                  </a:lnTo>
                  <a:lnTo>
                    <a:pt x="318" y="388"/>
                  </a:lnTo>
                  <a:lnTo>
                    <a:pt x="340" y="388"/>
                  </a:lnTo>
                  <a:lnTo>
                    <a:pt x="363" y="342"/>
                  </a:lnTo>
                  <a:lnTo>
                    <a:pt x="408" y="217"/>
                  </a:lnTo>
                  <a:lnTo>
                    <a:pt x="443" y="126"/>
                  </a:lnTo>
                  <a:lnTo>
                    <a:pt x="454" y="69"/>
                  </a:lnTo>
                  <a:lnTo>
                    <a:pt x="454" y="46"/>
                  </a:lnTo>
                  <a:lnTo>
                    <a:pt x="443" y="34"/>
                  </a:lnTo>
                  <a:lnTo>
                    <a:pt x="443" y="2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0" name="Freeform 340"/>
            <p:cNvSpPr>
              <a:spLocks noEditPoints="1"/>
            </p:cNvSpPr>
            <p:nvPr/>
          </p:nvSpPr>
          <p:spPr bwMode="auto">
            <a:xfrm>
              <a:off x="14774" y="1628"/>
              <a:ext cx="1544" cy="1449"/>
            </a:xfrm>
            <a:custGeom>
              <a:avLst/>
              <a:gdLst/>
              <a:ahLst/>
              <a:cxnLst>
                <a:cxn ang="0">
                  <a:pos x="136" y="548"/>
                </a:cxn>
                <a:cxn ang="0">
                  <a:pos x="170" y="650"/>
                </a:cxn>
                <a:cxn ang="0">
                  <a:pos x="136" y="844"/>
                </a:cxn>
                <a:cxn ang="0">
                  <a:pos x="45" y="947"/>
                </a:cxn>
                <a:cxn ang="0">
                  <a:pos x="0" y="901"/>
                </a:cxn>
                <a:cxn ang="0">
                  <a:pos x="57" y="707"/>
                </a:cxn>
                <a:cxn ang="0">
                  <a:pos x="102" y="548"/>
                </a:cxn>
                <a:cxn ang="0">
                  <a:pos x="341" y="35"/>
                </a:cxn>
                <a:cxn ang="0">
                  <a:pos x="420" y="80"/>
                </a:cxn>
                <a:cxn ang="0">
                  <a:pos x="477" y="126"/>
                </a:cxn>
                <a:cxn ang="0">
                  <a:pos x="443" y="285"/>
                </a:cxn>
                <a:cxn ang="0">
                  <a:pos x="602" y="457"/>
                </a:cxn>
                <a:cxn ang="0">
                  <a:pos x="602" y="559"/>
                </a:cxn>
                <a:cxn ang="0">
                  <a:pos x="522" y="525"/>
                </a:cxn>
                <a:cxn ang="0">
                  <a:pos x="409" y="787"/>
                </a:cxn>
                <a:cxn ang="0">
                  <a:pos x="386" y="1415"/>
                </a:cxn>
                <a:cxn ang="0">
                  <a:pos x="318" y="1426"/>
                </a:cxn>
                <a:cxn ang="0">
                  <a:pos x="272" y="1266"/>
                </a:cxn>
                <a:cxn ang="0">
                  <a:pos x="284" y="1198"/>
                </a:cxn>
                <a:cxn ang="0">
                  <a:pos x="318" y="958"/>
                </a:cxn>
                <a:cxn ang="0">
                  <a:pos x="329" y="285"/>
                </a:cxn>
                <a:cxn ang="0">
                  <a:pos x="284" y="80"/>
                </a:cxn>
                <a:cxn ang="0">
                  <a:pos x="295" y="35"/>
                </a:cxn>
                <a:cxn ang="0">
                  <a:pos x="1011" y="12"/>
                </a:cxn>
                <a:cxn ang="0">
                  <a:pos x="1090" y="69"/>
                </a:cxn>
                <a:cxn ang="0">
                  <a:pos x="1113" y="114"/>
                </a:cxn>
                <a:cxn ang="0">
                  <a:pos x="1090" y="217"/>
                </a:cxn>
                <a:cxn ang="0">
                  <a:pos x="1158" y="457"/>
                </a:cxn>
                <a:cxn ang="0">
                  <a:pos x="1306" y="457"/>
                </a:cxn>
                <a:cxn ang="0">
                  <a:pos x="1351" y="502"/>
                </a:cxn>
                <a:cxn ang="0">
                  <a:pos x="1067" y="810"/>
                </a:cxn>
                <a:cxn ang="0">
                  <a:pos x="1260" y="787"/>
                </a:cxn>
                <a:cxn ang="0">
                  <a:pos x="1294" y="822"/>
                </a:cxn>
                <a:cxn ang="0">
                  <a:pos x="1181" y="856"/>
                </a:cxn>
                <a:cxn ang="0">
                  <a:pos x="1056" y="1141"/>
                </a:cxn>
                <a:cxn ang="0">
                  <a:pos x="1317" y="1084"/>
                </a:cxn>
                <a:cxn ang="0">
                  <a:pos x="1488" y="1118"/>
                </a:cxn>
                <a:cxn ang="0">
                  <a:pos x="1544" y="1186"/>
                </a:cxn>
                <a:cxn ang="0">
                  <a:pos x="1033" y="1221"/>
                </a:cxn>
                <a:cxn ang="0">
                  <a:pos x="738" y="1266"/>
                </a:cxn>
                <a:cxn ang="0">
                  <a:pos x="602" y="1266"/>
                </a:cxn>
                <a:cxn ang="0">
                  <a:pos x="534" y="1221"/>
                </a:cxn>
                <a:cxn ang="0">
                  <a:pos x="783" y="1175"/>
                </a:cxn>
                <a:cxn ang="0">
                  <a:pos x="954" y="924"/>
                </a:cxn>
                <a:cxn ang="0">
                  <a:pos x="840" y="947"/>
                </a:cxn>
                <a:cxn ang="0">
                  <a:pos x="795" y="879"/>
                </a:cxn>
                <a:cxn ang="0">
                  <a:pos x="999" y="844"/>
                </a:cxn>
                <a:cxn ang="0">
                  <a:pos x="908" y="616"/>
                </a:cxn>
                <a:cxn ang="0">
                  <a:pos x="670" y="696"/>
                </a:cxn>
                <a:cxn ang="0">
                  <a:pos x="545" y="776"/>
                </a:cxn>
                <a:cxn ang="0">
                  <a:pos x="704" y="491"/>
                </a:cxn>
                <a:cxn ang="0">
                  <a:pos x="715" y="320"/>
                </a:cxn>
                <a:cxn ang="0">
                  <a:pos x="761" y="297"/>
                </a:cxn>
                <a:cxn ang="0">
                  <a:pos x="852" y="365"/>
                </a:cxn>
                <a:cxn ang="0">
                  <a:pos x="977" y="536"/>
                </a:cxn>
                <a:cxn ang="0">
                  <a:pos x="942" y="92"/>
                </a:cxn>
                <a:cxn ang="0">
                  <a:pos x="931" y="12"/>
                </a:cxn>
              </a:cxnLst>
              <a:rect l="0" t="0" r="r" b="b"/>
              <a:pathLst>
                <a:path w="1544" h="1449">
                  <a:moveTo>
                    <a:pt x="125" y="536"/>
                  </a:moveTo>
                  <a:lnTo>
                    <a:pt x="136" y="536"/>
                  </a:lnTo>
                  <a:lnTo>
                    <a:pt x="136" y="548"/>
                  </a:lnTo>
                  <a:lnTo>
                    <a:pt x="147" y="548"/>
                  </a:lnTo>
                  <a:lnTo>
                    <a:pt x="159" y="593"/>
                  </a:lnTo>
                  <a:lnTo>
                    <a:pt x="170" y="650"/>
                  </a:lnTo>
                  <a:lnTo>
                    <a:pt x="170" y="662"/>
                  </a:lnTo>
                  <a:lnTo>
                    <a:pt x="159" y="753"/>
                  </a:lnTo>
                  <a:lnTo>
                    <a:pt x="136" y="844"/>
                  </a:lnTo>
                  <a:lnTo>
                    <a:pt x="102" y="913"/>
                  </a:lnTo>
                  <a:lnTo>
                    <a:pt x="57" y="947"/>
                  </a:lnTo>
                  <a:lnTo>
                    <a:pt x="45" y="947"/>
                  </a:lnTo>
                  <a:lnTo>
                    <a:pt x="34" y="936"/>
                  </a:lnTo>
                  <a:lnTo>
                    <a:pt x="11" y="924"/>
                  </a:lnTo>
                  <a:lnTo>
                    <a:pt x="0" y="901"/>
                  </a:lnTo>
                  <a:lnTo>
                    <a:pt x="0" y="833"/>
                  </a:lnTo>
                  <a:lnTo>
                    <a:pt x="11" y="810"/>
                  </a:lnTo>
                  <a:lnTo>
                    <a:pt x="57" y="707"/>
                  </a:lnTo>
                  <a:lnTo>
                    <a:pt x="79" y="628"/>
                  </a:lnTo>
                  <a:lnTo>
                    <a:pt x="91" y="582"/>
                  </a:lnTo>
                  <a:lnTo>
                    <a:pt x="102" y="548"/>
                  </a:lnTo>
                  <a:lnTo>
                    <a:pt x="125" y="536"/>
                  </a:lnTo>
                  <a:close/>
                  <a:moveTo>
                    <a:pt x="295" y="35"/>
                  </a:moveTo>
                  <a:lnTo>
                    <a:pt x="341" y="35"/>
                  </a:lnTo>
                  <a:lnTo>
                    <a:pt x="363" y="46"/>
                  </a:lnTo>
                  <a:lnTo>
                    <a:pt x="386" y="69"/>
                  </a:lnTo>
                  <a:lnTo>
                    <a:pt x="420" y="80"/>
                  </a:lnTo>
                  <a:lnTo>
                    <a:pt x="443" y="103"/>
                  </a:lnTo>
                  <a:lnTo>
                    <a:pt x="465" y="114"/>
                  </a:lnTo>
                  <a:lnTo>
                    <a:pt x="477" y="126"/>
                  </a:lnTo>
                  <a:lnTo>
                    <a:pt x="477" y="149"/>
                  </a:lnTo>
                  <a:lnTo>
                    <a:pt x="465" y="183"/>
                  </a:lnTo>
                  <a:lnTo>
                    <a:pt x="443" y="285"/>
                  </a:lnTo>
                  <a:lnTo>
                    <a:pt x="431" y="399"/>
                  </a:lnTo>
                  <a:lnTo>
                    <a:pt x="545" y="422"/>
                  </a:lnTo>
                  <a:lnTo>
                    <a:pt x="602" y="457"/>
                  </a:lnTo>
                  <a:lnTo>
                    <a:pt x="624" y="525"/>
                  </a:lnTo>
                  <a:lnTo>
                    <a:pt x="624" y="536"/>
                  </a:lnTo>
                  <a:lnTo>
                    <a:pt x="602" y="559"/>
                  </a:lnTo>
                  <a:lnTo>
                    <a:pt x="579" y="559"/>
                  </a:lnTo>
                  <a:lnTo>
                    <a:pt x="556" y="548"/>
                  </a:lnTo>
                  <a:lnTo>
                    <a:pt x="522" y="525"/>
                  </a:lnTo>
                  <a:lnTo>
                    <a:pt x="477" y="491"/>
                  </a:lnTo>
                  <a:lnTo>
                    <a:pt x="420" y="457"/>
                  </a:lnTo>
                  <a:lnTo>
                    <a:pt x="409" y="787"/>
                  </a:lnTo>
                  <a:lnTo>
                    <a:pt x="409" y="1358"/>
                  </a:lnTo>
                  <a:lnTo>
                    <a:pt x="397" y="1392"/>
                  </a:lnTo>
                  <a:lnTo>
                    <a:pt x="386" y="1415"/>
                  </a:lnTo>
                  <a:lnTo>
                    <a:pt x="352" y="1449"/>
                  </a:lnTo>
                  <a:lnTo>
                    <a:pt x="341" y="1449"/>
                  </a:lnTo>
                  <a:lnTo>
                    <a:pt x="318" y="1426"/>
                  </a:lnTo>
                  <a:lnTo>
                    <a:pt x="295" y="1369"/>
                  </a:lnTo>
                  <a:lnTo>
                    <a:pt x="284" y="1312"/>
                  </a:lnTo>
                  <a:lnTo>
                    <a:pt x="272" y="1266"/>
                  </a:lnTo>
                  <a:lnTo>
                    <a:pt x="272" y="1255"/>
                  </a:lnTo>
                  <a:lnTo>
                    <a:pt x="284" y="1232"/>
                  </a:lnTo>
                  <a:lnTo>
                    <a:pt x="284" y="1198"/>
                  </a:lnTo>
                  <a:lnTo>
                    <a:pt x="295" y="1152"/>
                  </a:lnTo>
                  <a:lnTo>
                    <a:pt x="306" y="1072"/>
                  </a:lnTo>
                  <a:lnTo>
                    <a:pt x="318" y="958"/>
                  </a:lnTo>
                  <a:lnTo>
                    <a:pt x="318" y="799"/>
                  </a:lnTo>
                  <a:lnTo>
                    <a:pt x="329" y="582"/>
                  </a:lnTo>
                  <a:lnTo>
                    <a:pt x="329" y="285"/>
                  </a:lnTo>
                  <a:lnTo>
                    <a:pt x="318" y="183"/>
                  </a:lnTo>
                  <a:lnTo>
                    <a:pt x="295" y="126"/>
                  </a:lnTo>
                  <a:lnTo>
                    <a:pt x="284" y="80"/>
                  </a:lnTo>
                  <a:lnTo>
                    <a:pt x="272" y="57"/>
                  </a:lnTo>
                  <a:lnTo>
                    <a:pt x="272" y="46"/>
                  </a:lnTo>
                  <a:lnTo>
                    <a:pt x="295" y="35"/>
                  </a:lnTo>
                  <a:close/>
                  <a:moveTo>
                    <a:pt x="954" y="0"/>
                  </a:moveTo>
                  <a:lnTo>
                    <a:pt x="988" y="0"/>
                  </a:lnTo>
                  <a:lnTo>
                    <a:pt x="1011" y="12"/>
                  </a:lnTo>
                  <a:lnTo>
                    <a:pt x="1033" y="35"/>
                  </a:lnTo>
                  <a:lnTo>
                    <a:pt x="1067" y="46"/>
                  </a:lnTo>
                  <a:lnTo>
                    <a:pt x="1090" y="69"/>
                  </a:lnTo>
                  <a:lnTo>
                    <a:pt x="1101" y="92"/>
                  </a:lnTo>
                  <a:lnTo>
                    <a:pt x="1113" y="103"/>
                  </a:lnTo>
                  <a:lnTo>
                    <a:pt x="1113" y="114"/>
                  </a:lnTo>
                  <a:lnTo>
                    <a:pt x="1101" y="126"/>
                  </a:lnTo>
                  <a:lnTo>
                    <a:pt x="1101" y="160"/>
                  </a:lnTo>
                  <a:lnTo>
                    <a:pt x="1090" y="217"/>
                  </a:lnTo>
                  <a:lnTo>
                    <a:pt x="1079" y="331"/>
                  </a:lnTo>
                  <a:lnTo>
                    <a:pt x="1067" y="491"/>
                  </a:lnTo>
                  <a:lnTo>
                    <a:pt x="1158" y="457"/>
                  </a:lnTo>
                  <a:lnTo>
                    <a:pt x="1192" y="445"/>
                  </a:lnTo>
                  <a:lnTo>
                    <a:pt x="1272" y="445"/>
                  </a:lnTo>
                  <a:lnTo>
                    <a:pt x="1306" y="457"/>
                  </a:lnTo>
                  <a:lnTo>
                    <a:pt x="1329" y="468"/>
                  </a:lnTo>
                  <a:lnTo>
                    <a:pt x="1351" y="491"/>
                  </a:lnTo>
                  <a:lnTo>
                    <a:pt x="1351" y="502"/>
                  </a:lnTo>
                  <a:lnTo>
                    <a:pt x="1340" y="514"/>
                  </a:lnTo>
                  <a:lnTo>
                    <a:pt x="1079" y="582"/>
                  </a:lnTo>
                  <a:lnTo>
                    <a:pt x="1067" y="810"/>
                  </a:lnTo>
                  <a:lnTo>
                    <a:pt x="1170" y="776"/>
                  </a:lnTo>
                  <a:lnTo>
                    <a:pt x="1226" y="776"/>
                  </a:lnTo>
                  <a:lnTo>
                    <a:pt x="1260" y="787"/>
                  </a:lnTo>
                  <a:lnTo>
                    <a:pt x="1272" y="799"/>
                  </a:lnTo>
                  <a:lnTo>
                    <a:pt x="1294" y="810"/>
                  </a:lnTo>
                  <a:lnTo>
                    <a:pt x="1294" y="822"/>
                  </a:lnTo>
                  <a:lnTo>
                    <a:pt x="1283" y="833"/>
                  </a:lnTo>
                  <a:lnTo>
                    <a:pt x="1260" y="844"/>
                  </a:lnTo>
                  <a:lnTo>
                    <a:pt x="1181" y="856"/>
                  </a:lnTo>
                  <a:lnTo>
                    <a:pt x="1067" y="890"/>
                  </a:lnTo>
                  <a:lnTo>
                    <a:pt x="1067" y="1015"/>
                  </a:lnTo>
                  <a:lnTo>
                    <a:pt x="1056" y="1141"/>
                  </a:lnTo>
                  <a:lnTo>
                    <a:pt x="1147" y="1118"/>
                  </a:lnTo>
                  <a:lnTo>
                    <a:pt x="1238" y="1107"/>
                  </a:lnTo>
                  <a:lnTo>
                    <a:pt x="1317" y="1084"/>
                  </a:lnTo>
                  <a:lnTo>
                    <a:pt x="1363" y="1084"/>
                  </a:lnTo>
                  <a:lnTo>
                    <a:pt x="1431" y="1095"/>
                  </a:lnTo>
                  <a:lnTo>
                    <a:pt x="1488" y="1118"/>
                  </a:lnTo>
                  <a:lnTo>
                    <a:pt x="1533" y="1152"/>
                  </a:lnTo>
                  <a:lnTo>
                    <a:pt x="1544" y="1175"/>
                  </a:lnTo>
                  <a:lnTo>
                    <a:pt x="1544" y="1186"/>
                  </a:lnTo>
                  <a:lnTo>
                    <a:pt x="1522" y="1209"/>
                  </a:lnTo>
                  <a:lnTo>
                    <a:pt x="1226" y="1209"/>
                  </a:lnTo>
                  <a:lnTo>
                    <a:pt x="1033" y="1221"/>
                  </a:lnTo>
                  <a:lnTo>
                    <a:pt x="897" y="1232"/>
                  </a:lnTo>
                  <a:lnTo>
                    <a:pt x="806" y="1255"/>
                  </a:lnTo>
                  <a:lnTo>
                    <a:pt x="738" y="1266"/>
                  </a:lnTo>
                  <a:lnTo>
                    <a:pt x="681" y="1278"/>
                  </a:lnTo>
                  <a:lnTo>
                    <a:pt x="647" y="1278"/>
                  </a:lnTo>
                  <a:lnTo>
                    <a:pt x="602" y="1266"/>
                  </a:lnTo>
                  <a:lnTo>
                    <a:pt x="568" y="1255"/>
                  </a:lnTo>
                  <a:lnTo>
                    <a:pt x="545" y="1244"/>
                  </a:lnTo>
                  <a:lnTo>
                    <a:pt x="534" y="1221"/>
                  </a:lnTo>
                  <a:lnTo>
                    <a:pt x="534" y="1209"/>
                  </a:lnTo>
                  <a:lnTo>
                    <a:pt x="556" y="1209"/>
                  </a:lnTo>
                  <a:lnTo>
                    <a:pt x="783" y="1175"/>
                  </a:lnTo>
                  <a:lnTo>
                    <a:pt x="988" y="1152"/>
                  </a:lnTo>
                  <a:lnTo>
                    <a:pt x="988" y="913"/>
                  </a:lnTo>
                  <a:lnTo>
                    <a:pt x="954" y="924"/>
                  </a:lnTo>
                  <a:lnTo>
                    <a:pt x="874" y="924"/>
                  </a:lnTo>
                  <a:lnTo>
                    <a:pt x="886" y="947"/>
                  </a:lnTo>
                  <a:lnTo>
                    <a:pt x="840" y="947"/>
                  </a:lnTo>
                  <a:lnTo>
                    <a:pt x="795" y="936"/>
                  </a:lnTo>
                  <a:lnTo>
                    <a:pt x="761" y="901"/>
                  </a:lnTo>
                  <a:lnTo>
                    <a:pt x="795" y="879"/>
                  </a:lnTo>
                  <a:lnTo>
                    <a:pt x="874" y="867"/>
                  </a:lnTo>
                  <a:lnTo>
                    <a:pt x="988" y="844"/>
                  </a:lnTo>
                  <a:lnTo>
                    <a:pt x="999" y="844"/>
                  </a:lnTo>
                  <a:lnTo>
                    <a:pt x="999" y="605"/>
                  </a:lnTo>
                  <a:lnTo>
                    <a:pt x="942" y="605"/>
                  </a:lnTo>
                  <a:lnTo>
                    <a:pt x="908" y="616"/>
                  </a:lnTo>
                  <a:lnTo>
                    <a:pt x="818" y="616"/>
                  </a:lnTo>
                  <a:lnTo>
                    <a:pt x="749" y="593"/>
                  </a:lnTo>
                  <a:lnTo>
                    <a:pt x="670" y="696"/>
                  </a:lnTo>
                  <a:lnTo>
                    <a:pt x="602" y="753"/>
                  </a:lnTo>
                  <a:lnTo>
                    <a:pt x="556" y="776"/>
                  </a:lnTo>
                  <a:lnTo>
                    <a:pt x="545" y="776"/>
                  </a:lnTo>
                  <a:lnTo>
                    <a:pt x="613" y="673"/>
                  </a:lnTo>
                  <a:lnTo>
                    <a:pt x="659" y="593"/>
                  </a:lnTo>
                  <a:lnTo>
                    <a:pt x="704" y="491"/>
                  </a:lnTo>
                  <a:lnTo>
                    <a:pt x="727" y="388"/>
                  </a:lnTo>
                  <a:lnTo>
                    <a:pt x="727" y="354"/>
                  </a:lnTo>
                  <a:lnTo>
                    <a:pt x="715" y="320"/>
                  </a:lnTo>
                  <a:lnTo>
                    <a:pt x="715" y="308"/>
                  </a:lnTo>
                  <a:lnTo>
                    <a:pt x="727" y="297"/>
                  </a:lnTo>
                  <a:lnTo>
                    <a:pt x="761" y="297"/>
                  </a:lnTo>
                  <a:lnTo>
                    <a:pt x="806" y="320"/>
                  </a:lnTo>
                  <a:lnTo>
                    <a:pt x="840" y="342"/>
                  </a:lnTo>
                  <a:lnTo>
                    <a:pt x="852" y="365"/>
                  </a:lnTo>
                  <a:lnTo>
                    <a:pt x="852" y="388"/>
                  </a:lnTo>
                  <a:lnTo>
                    <a:pt x="761" y="571"/>
                  </a:lnTo>
                  <a:lnTo>
                    <a:pt x="977" y="536"/>
                  </a:lnTo>
                  <a:lnTo>
                    <a:pt x="977" y="240"/>
                  </a:lnTo>
                  <a:lnTo>
                    <a:pt x="965" y="149"/>
                  </a:lnTo>
                  <a:lnTo>
                    <a:pt x="942" y="92"/>
                  </a:lnTo>
                  <a:lnTo>
                    <a:pt x="920" y="57"/>
                  </a:lnTo>
                  <a:lnTo>
                    <a:pt x="920" y="23"/>
                  </a:lnTo>
                  <a:lnTo>
                    <a:pt x="931" y="12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1" name="Freeform 341"/>
            <p:cNvSpPr>
              <a:spLocks noEditPoints="1"/>
            </p:cNvSpPr>
            <p:nvPr/>
          </p:nvSpPr>
          <p:spPr bwMode="auto">
            <a:xfrm>
              <a:off x="16693" y="1605"/>
              <a:ext cx="1317" cy="1517"/>
            </a:xfrm>
            <a:custGeom>
              <a:avLst/>
              <a:gdLst/>
              <a:ahLst/>
              <a:cxnLst>
                <a:cxn ang="0">
                  <a:pos x="852" y="879"/>
                </a:cxn>
                <a:cxn ang="0">
                  <a:pos x="875" y="1016"/>
                </a:cxn>
                <a:cxn ang="0">
                  <a:pos x="784" y="993"/>
                </a:cxn>
                <a:cxn ang="0">
                  <a:pos x="659" y="856"/>
                </a:cxn>
                <a:cxn ang="0">
                  <a:pos x="659" y="787"/>
                </a:cxn>
                <a:cxn ang="0">
                  <a:pos x="159" y="605"/>
                </a:cxn>
                <a:cxn ang="0">
                  <a:pos x="170" y="787"/>
                </a:cxn>
                <a:cxn ang="0">
                  <a:pos x="352" y="810"/>
                </a:cxn>
                <a:cxn ang="0">
                  <a:pos x="295" y="1073"/>
                </a:cxn>
                <a:cxn ang="0">
                  <a:pos x="386" y="1050"/>
                </a:cxn>
                <a:cxn ang="0">
                  <a:pos x="398" y="559"/>
                </a:cxn>
                <a:cxn ang="0">
                  <a:pos x="284" y="115"/>
                </a:cxn>
                <a:cxn ang="0">
                  <a:pos x="386" y="160"/>
                </a:cxn>
                <a:cxn ang="0">
                  <a:pos x="329" y="274"/>
                </a:cxn>
                <a:cxn ang="0">
                  <a:pos x="239" y="548"/>
                </a:cxn>
                <a:cxn ang="0">
                  <a:pos x="409" y="502"/>
                </a:cxn>
                <a:cxn ang="0">
                  <a:pos x="523" y="582"/>
                </a:cxn>
                <a:cxn ang="0">
                  <a:pos x="466" y="730"/>
                </a:cxn>
                <a:cxn ang="0">
                  <a:pos x="409" y="1278"/>
                </a:cxn>
                <a:cxn ang="0">
                  <a:pos x="352" y="1278"/>
                </a:cxn>
                <a:cxn ang="0">
                  <a:pos x="114" y="1209"/>
                </a:cxn>
                <a:cxn ang="0">
                  <a:pos x="68" y="1278"/>
                </a:cxn>
                <a:cxn ang="0">
                  <a:pos x="11" y="1175"/>
                </a:cxn>
                <a:cxn ang="0">
                  <a:pos x="34" y="879"/>
                </a:cxn>
                <a:cxn ang="0">
                  <a:pos x="0" y="548"/>
                </a:cxn>
                <a:cxn ang="0">
                  <a:pos x="57" y="548"/>
                </a:cxn>
                <a:cxn ang="0">
                  <a:pos x="239" y="229"/>
                </a:cxn>
                <a:cxn ang="0">
                  <a:pos x="840" y="0"/>
                </a:cxn>
                <a:cxn ang="0">
                  <a:pos x="977" y="46"/>
                </a:cxn>
                <a:cxn ang="0">
                  <a:pos x="988" y="160"/>
                </a:cxn>
                <a:cxn ang="0">
                  <a:pos x="909" y="308"/>
                </a:cxn>
                <a:cxn ang="0">
                  <a:pos x="954" y="480"/>
                </a:cxn>
                <a:cxn ang="0">
                  <a:pos x="1113" y="434"/>
                </a:cxn>
                <a:cxn ang="0">
                  <a:pos x="1272" y="480"/>
                </a:cxn>
                <a:cxn ang="0">
                  <a:pos x="1317" y="548"/>
                </a:cxn>
                <a:cxn ang="0">
                  <a:pos x="1261" y="673"/>
                </a:cxn>
                <a:cxn ang="0">
                  <a:pos x="1158" y="1346"/>
                </a:cxn>
                <a:cxn ang="0">
                  <a:pos x="977" y="1517"/>
                </a:cxn>
                <a:cxn ang="0">
                  <a:pos x="852" y="1346"/>
                </a:cxn>
                <a:cxn ang="0">
                  <a:pos x="863" y="1301"/>
                </a:cxn>
                <a:cxn ang="0">
                  <a:pos x="1068" y="1209"/>
                </a:cxn>
                <a:cxn ang="0">
                  <a:pos x="1124" y="616"/>
                </a:cxn>
                <a:cxn ang="0">
                  <a:pos x="931" y="537"/>
                </a:cxn>
                <a:cxn ang="0">
                  <a:pos x="693" y="605"/>
                </a:cxn>
                <a:cxn ang="0">
                  <a:pos x="568" y="719"/>
                </a:cxn>
                <a:cxn ang="0">
                  <a:pos x="602" y="605"/>
                </a:cxn>
                <a:cxn ang="0">
                  <a:pos x="818" y="183"/>
                </a:cxn>
                <a:cxn ang="0">
                  <a:pos x="806" y="23"/>
                </a:cxn>
                <a:cxn ang="0">
                  <a:pos x="840" y="0"/>
                </a:cxn>
              </a:cxnLst>
              <a:rect l="0" t="0" r="r" b="b"/>
              <a:pathLst>
                <a:path w="1317" h="1517">
                  <a:moveTo>
                    <a:pt x="659" y="787"/>
                  </a:moveTo>
                  <a:lnTo>
                    <a:pt x="681" y="787"/>
                  </a:lnTo>
                  <a:lnTo>
                    <a:pt x="795" y="845"/>
                  </a:lnTo>
                  <a:lnTo>
                    <a:pt x="852" y="879"/>
                  </a:lnTo>
                  <a:lnTo>
                    <a:pt x="875" y="924"/>
                  </a:lnTo>
                  <a:lnTo>
                    <a:pt x="886" y="970"/>
                  </a:lnTo>
                  <a:lnTo>
                    <a:pt x="886" y="993"/>
                  </a:lnTo>
                  <a:lnTo>
                    <a:pt x="875" y="1016"/>
                  </a:lnTo>
                  <a:lnTo>
                    <a:pt x="863" y="1027"/>
                  </a:lnTo>
                  <a:lnTo>
                    <a:pt x="818" y="1027"/>
                  </a:lnTo>
                  <a:lnTo>
                    <a:pt x="795" y="1016"/>
                  </a:lnTo>
                  <a:lnTo>
                    <a:pt x="784" y="993"/>
                  </a:lnTo>
                  <a:lnTo>
                    <a:pt x="750" y="947"/>
                  </a:lnTo>
                  <a:lnTo>
                    <a:pt x="693" y="890"/>
                  </a:lnTo>
                  <a:lnTo>
                    <a:pt x="681" y="867"/>
                  </a:lnTo>
                  <a:lnTo>
                    <a:pt x="659" y="856"/>
                  </a:lnTo>
                  <a:lnTo>
                    <a:pt x="659" y="833"/>
                  </a:lnTo>
                  <a:lnTo>
                    <a:pt x="647" y="822"/>
                  </a:lnTo>
                  <a:lnTo>
                    <a:pt x="647" y="799"/>
                  </a:lnTo>
                  <a:lnTo>
                    <a:pt x="659" y="787"/>
                  </a:lnTo>
                  <a:close/>
                  <a:moveTo>
                    <a:pt x="352" y="548"/>
                  </a:moveTo>
                  <a:lnTo>
                    <a:pt x="352" y="559"/>
                  </a:lnTo>
                  <a:lnTo>
                    <a:pt x="227" y="594"/>
                  </a:lnTo>
                  <a:lnTo>
                    <a:pt x="159" y="605"/>
                  </a:lnTo>
                  <a:lnTo>
                    <a:pt x="136" y="616"/>
                  </a:lnTo>
                  <a:lnTo>
                    <a:pt x="136" y="799"/>
                  </a:lnTo>
                  <a:lnTo>
                    <a:pt x="148" y="787"/>
                  </a:lnTo>
                  <a:lnTo>
                    <a:pt x="170" y="787"/>
                  </a:lnTo>
                  <a:lnTo>
                    <a:pt x="261" y="765"/>
                  </a:lnTo>
                  <a:lnTo>
                    <a:pt x="307" y="765"/>
                  </a:lnTo>
                  <a:lnTo>
                    <a:pt x="352" y="787"/>
                  </a:lnTo>
                  <a:lnTo>
                    <a:pt x="352" y="810"/>
                  </a:lnTo>
                  <a:lnTo>
                    <a:pt x="148" y="845"/>
                  </a:lnTo>
                  <a:lnTo>
                    <a:pt x="148" y="1107"/>
                  </a:lnTo>
                  <a:lnTo>
                    <a:pt x="261" y="1084"/>
                  </a:lnTo>
                  <a:lnTo>
                    <a:pt x="295" y="1073"/>
                  </a:lnTo>
                  <a:lnTo>
                    <a:pt x="329" y="1073"/>
                  </a:lnTo>
                  <a:lnTo>
                    <a:pt x="341" y="1084"/>
                  </a:lnTo>
                  <a:lnTo>
                    <a:pt x="375" y="1084"/>
                  </a:lnTo>
                  <a:lnTo>
                    <a:pt x="386" y="1050"/>
                  </a:lnTo>
                  <a:lnTo>
                    <a:pt x="398" y="959"/>
                  </a:lnTo>
                  <a:lnTo>
                    <a:pt x="409" y="856"/>
                  </a:lnTo>
                  <a:lnTo>
                    <a:pt x="409" y="582"/>
                  </a:lnTo>
                  <a:lnTo>
                    <a:pt x="398" y="559"/>
                  </a:lnTo>
                  <a:lnTo>
                    <a:pt x="398" y="548"/>
                  </a:lnTo>
                  <a:lnTo>
                    <a:pt x="352" y="548"/>
                  </a:lnTo>
                  <a:close/>
                  <a:moveTo>
                    <a:pt x="239" y="115"/>
                  </a:moveTo>
                  <a:lnTo>
                    <a:pt x="284" y="115"/>
                  </a:lnTo>
                  <a:lnTo>
                    <a:pt x="318" y="126"/>
                  </a:lnTo>
                  <a:lnTo>
                    <a:pt x="341" y="126"/>
                  </a:lnTo>
                  <a:lnTo>
                    <a:pt x="375" y="149"/>
                  </a:lnTo>
                  <a:lnTo>
                    <a:pt x="386" y="160"/>
                  </a:lnTo>
                  <a:lnTo>
                    <a:pt x="398" y="183"/>
                  </a:lnTo>
                  <a:lnTo>
                    <a:pt x="398" y="194"/>
                  </a:lnTo>
                  <a:lnTo>
                    <a:pt x="364" y="229"/>
                  </a:lnTo>
                  <a:lnTo>
                    <a:pt x="329" y="274"/>
                  </a:lnTo>
                  <a:lnTo>
                    <a:pt x="284" y="343"/>
                  </a:lnTo>
                  <a:lnTo>
                    <a:pt x="205" y="445"/>
                  </a:lnTo>
                  <a:lnTo>
                    <a:pt x="114" y="582"/>
                  </a:lnTo>
                  <a:lnTo>
                    <a:pt x="239" y="548"/>
                  </a:lnTo>
                  <a:lnTo>
                    <a:pt x="307" y="525"/>
                  </a:lnTo>
                  <a:lnTo>
                    <a:pt x="352" y="514"/>
                  </a:lnTo>
                  <a:lnTo>
                    <a:pt x="386" y="502"/>
                  </a:lnTo>
                  <a:lnTo>
                    <a:pt x="409" y="502"/>
                  </a:lnTo>
                  <a:lnTo>
                    <a:pt x="454" y="525"/>
                  </a:lnTo>
                  <a:lnTo>
                    <a:pt x="488" y="537"/>
                  </a:lnTo>
                  <a:lnTo>
                    <a:pt x="523" y="571"/>
                  </a:lnTo>
                  <a:lnTo>
                    <a:pt x="523" y="582"/>
                  </a:lnTo>
                  <a:lnTo>
                    <a:pt x="511" y="605"/>
                  </a:lnTo>
                  <a:lnTo>
                    <a:pt x="500" y="616"/>
                  </a:lnTo>
                  <a:lnTo>
                    <a:pt x="477" y="685"/>
                  </a:lnTo>
                  <a:lnTo>
                    <a:pt x="466" y="730"/>
                  </a:lnTo>
                  <a:lnTo>
                    <a:pt x="466" y="993"/>
                  </a:lnTo>
                  <a:lnTo>
                    <a:pt x="454" y="1141"/>
                  </a:lnTo>
                  <a:lnTo>
                    <a:pt x="420" y="1255"/>
                  </a:lnTo>
                  <a:lnTo>
                    <a:pt x="409" y="1278"/>
                  </a:lnTo>
                  <a:lnTo>
                    <a:pt x="409" y="1289"/>
                  </a:lnTo>
                  <a:lnTo>
                    <a:pt x="398" y="1301"/>
                  </a:lnTo>
                  <a:lnTo>
                    <a:pt x="364" y="1301"/>
                  </a:lnTo>
                  <a:lnTo>
                    <a:pt x="352" y="1278"/>
                  </a:lnTo>
                  <a:lnTo>
                    <a:pt x="295" y="1187"/>
                  </a:lnTo>
                  <a:lnTo>
                    <a:pt x="193" y="1198"/>
                  </a:lnTo>
                  <a:lnTo>
                    <a:pt x="148" y="1198"/>
                  </a:lnTo>
                  <a:lnTo>
                    <a:pt x="114" y="1209"/>
                  </a:lnTo>
                  <a:lnTo>
                    <a:pt x="102" y="1209"/>
                  </a:lnTo>
                  <a:lnTo>
                    <a:pt x="91" y="1244"/>
                  </a:lnTo>
                  <a:lnTo>
                    <a:pt x="80" y="1267"/>
                  </a:lnTo>
                  <a:lnTo>
                    <a:pt x="68" y="1278"/>
                  </a:lnTo>
                  <a:lnTo>
                    <a:pt x="34" y="1244"/>
                  </a:lnTo>
                  <a:lnTo>
                    <a:pt x="23" y="1221"/>
                  </a:lnTo>
                  <a:lnTo>
                    <a:pt x="23" y="1198"/>
                  </a:lnTo>
                  <a:lnTo>
                    <a:pt x="11" y="1175"/>
                  </a:lnTo>
                  <a:lnTo>
                    <a:pt x="11" y="1118"/>
                  </a:lnTo>
                  <a:lnTo>
                    <a:pt x="23" y="1073"/>
                  </a:lnTo>
                  <a:lnTo>
                    <a:pt x="34" y="1004"/>
                  </a:lnTo>
                  <a:lnTo>
                    <a:pt x="34" y="879"/>
                  </a:lnTo>
                  <a:lnTo>
                    <a:pt x="57" y="845"/>
                  </a:lnTo>
                  <a:lnTo>
                    <a:pt x="46" y="708"/>
                  </a:lnTo>
                  <a:lnTo>
                    <a:pt x="11" y="571"/>
                  </a:lnTo>
                  <a:lnTo>
                    <a:pt x="0" y="548"/>
                  </a:lnTo>
                  <a:lnTo>
                    <a:pt x="11" y="548"/>
                  </a:lnTo>
                  <a:lnTo>
                    <a:pt x="11" y="537"/>
                  </a:lnTo>
                  <a:lnTo>
                    <a:pt x="34" y="537"/>
                  </a:lnTo>
                  <a:lnTo>
                    <a:pt x="57" y="548"/>
                  </a:lnTo>
                  <a:lnTo>
                    <a:pt x="91" y="571"/>
                  </a:lnTo>
                  <a:lnTo>
                    <a:pt x="182" y="377"/>
                  </a:lnTo>
                  <a:lnTo>
                    <a:pt x="216" y="297"/>
                  </a:lnTo>
                  <a:lnTo>
                    <a:pt x="239" y="229"/>
                  </a:lnTo>
                  <a:lnTo>
                    <a:pt x="239" y="160"/>
                  </a:lnTo>
                  <a:lnTo>
                    <a:pt x="216" y="137"/>
                  </a:lnTo>
                  <a:lnTo>
                    <a:pt x="239" y="115"/>
                  </a:lnTo>
                  <a:close/>
                  <a:moveTo>
                    <a:pt x="840" y="0"/>
                  </a:moveTo>
                  <a:lnTo>
                    <a:pt x="886" y="0"/>
                  </a:lnTo>
                  <a:lnTo>
                    <a:pt x="920" y="12"/>
                  </a:lnTo>
                  <a:lnTo>
                    <a:pt x="943" y="23"/>
                  </a:lnTo>
                  <a:lnTo>
                    <a:pt x="977" y="46"/>
                  </a:lnTo>
                  <a:lnTo>
                    <a:pt x="999" y="69"/>
                  </a:lnTo>
                  <a:lnTo>
                    <a:pt x="1022" y="115"/>
                  </a:lnTo>
                  <a:lnTo>
                    <a:pt x="1011" y="137"/>
                  </a:lnTo>
                  <a:lnTo>
                    <a:pt x="988" y="160"/>
                  </a:lnTo>
                  <a:lnTo>
                    <a:pt x="977" y="183"/>
                  </a:lnTo>
                  <a:lnTo>
                    <a:pt x="965" y="217"/>
                  </a:lnTo>
                  <a:lnTo>
                    <a:pt x="943" y="251"/>
                  </a:lnTo>
                  <a:lnTo>
                    <a:pt x="909" y="308"/>
                  </a:lnTo>
                  <a:lnTo>
                    <a:pt x="852" y="400"/>
                  </a:lnTo>
                  <a:lnTo>
                    <a:pt x="772" y="525"/>
                  </a:lnTo>
                  <a:lnTo>
                    <a:pt x="886" y="502"/>
                  </a:lnTo>
                  <a:lnTo>
                    <a:pt x="954" y="480"/>
                  </a:lnTo>
                  <a:lnTo>
                    <a:pt x="999" y="468"/>
                  </a:lnTo>
                  <a:lnTo>
                    <a:pt x="1011" y="468"/>
                  </a:lnTo>
                  <a:lnTo>
                    <a:pt x="1068" y="445"/>
                  </a:lnTo>
                  <a:lnTo>
                    <a:pt x="1113" y="434"/>
                  </a:lnTo>
                  <a:lnTo>
                    <a:pt x="1170" y="434"/>
                  </a:lnTo>
                  <a:lnTo>
                    <a:pt x="1204" y="445"/>
                  </a:lnTo>
                  <a:lnTo>
                    <a:pt x="1238" y="468"/>
                  </a:lnTo>
                  <a:lnTo>
                    <a:pt x="1272" y="480"/>
                  </a:lnTo>
                  <a:lnTo>
                    <a:pt x="1295" y="502"/>
                  </a:lnTo>
                  <a:lnTo>
                    <a:pt x="1306" y="525"/>
                  </a:lnTo>
                  <a:lnTo>
                    <a:pt x="1317" y="537"/>
                  </a:lnTo>
                  <a:lnTo>
                    <a:pt x="1317" y="548"/>
                  </a:lnTo>
                  <a:lnTo>
                    <a:pt x="1283" y="582"/>
                  </a:lnTo>
                  <a:lnTo>
                    <a:pt x="1272" y="605"/>
                  </a:lnTo>
                  <a:lnTo>
                    <a:pt x="1261" y="639"/>
                  </a:lnTo>
                  <a:lnTo>
                    <a:pt x="1261" y="673"/>
                  </a:lnTo>
                  <a:lnTo>
                    <a:pt x="1238" y="913"/>
                  </a:lnTo>
                  <a:lnTo>
                    <a:pt x="1215" y="1095"/>
                  </a:lnTo>
                  <a:lnTo>
                    <a:pt x="1193" y="1244"/>
                  </a:lnTo>
                  <a:lnTo>
                    <a:pt x="1158" y="1346"/>
                  </a:lnTo>
                  <a:lnTo>
                    <a:pt x="1113" y="1415"/>
                  </a:lnTo>
                  <a:lnTo>
                    <a:pt x="1034" y="1495"/>
                  </a:lnTo>
                  <a:lnTo>
                    <a:pt x="988" y="1517"/>
                  </a:lnTo>
                  <a:lnTo>
                    <a:pt x="977" y="1517"/>
                  </a:lnTo>
                  <a:lnTo>
                    <a:pt x="954" y="1495"/>
                  </a:lnTo>
                  <a:lnTo>
                    <a:pt x="943" y="1472"/>
                  </a:lnTo>
                  <a:lnTo>
                    <a:pt x="897" y="1403"/>
                  </a:lnTo>
                  <a:lnTo>
                    <a:pt x="852" y="1346"/>
                  </a:lnTo>
                  <a:lnTo>
                    <a:pt x="806" y="1312"/>
                  </a:lnTo>
                  <a:lnTo>
                    <a:pt x="795" y="1289"/>
                  </a:lnTo>
                  <a:lnTo>
                    <a:pt x="818" y="1289"/>
                  </a:lnTo>
                  <a:lnTo>
                    <a:pt x="863" y="1301"/>
                  </a:lnTo>
                  <a:lnTo>
                    <a:pt x="920" y="1324"/>
                  </a:lnTo>
                  <a:lnTo>
                    <a:pt x="977" y="1335"/>
                  </a:lnTo>
                  <a:lnTo>
                    <a:pt x="1022" y="1301"/>
                  </a:lnTo>
                  <a:lnTo>
                    <a:pt x="1068" y="1209"/>
                  </a:lnTo>
                  <a:lnTo>
                    <a:pt x="1090" y="1084"/>
                  </a:lnTo>
                  <a:lnTo>
                    <a:pt x="1113" y="913"/>
                  </a:lnTo>
                  <a:lnTo>
                    <a:pt x="1124" y="719"/>
                  </a:lnTo>
                  <a:lnTo>
                    <a:pt x="1124" y="616"/>
                  </a:lnTo>
                  <a:lnTo>
                    <a:pt x="1113" y="548"/>
                  </a:lnTo>
                  <a:lnTo>
                    <a:pt x="1102" y="525"/>
                  </a:lnTo>
                  <a:lnTo>
                    <a:pt x="1022" y="525"/>
                  </a:lnTo>
                  <a:lnTo>
                    <a:pt x="931" y="537"/>
                  </a:lnTo>
                  <a:lnTo>
                    <a:pt x="852" y="559"/>
                  </a:lnTo>
                  <a:lnTo>
                    <a:pt x="772" y="559"/>
                  </a:lnTo>
                  <a:lnTo>
                    <a:pt x="738" y="548"/>
                  </a:lnTo>
                  <a:lnTo>
                    <a:pt x="693" y="605"/>
                  </a:lnTo>
                  <a:lnTo>
                    <a:pt x="659" y="662"/>
                  </a:lnTo>
                  <a:lnTo>
                    <a:pt x="625" y="696"/>
                  </a:lnTo>
                  <a:lnTo>
                    <a:pt x="591" y="708"/>
                  </a:lnTo>
                  <a:lnTo>
                    <a:pt x="568" y="719"/>
                  </a:lnTo>
                  <a:lnTo>
                    <a:pt x="545" y="719"/>
                  </a:lnTo>
                  <a:lnTo>
                    <a:pt x="545" y="708"/>
                  </a:lnTo>
                  <a:lnTo>
                    <a:pt x="557" y="673"/>
                  </a:lnTo>
                  <a:lnTo>
                    <a:pt x="602" y="605"/>
                  </a:lnTo>
                  <a:lnTo>
                    <a:pt x="659" y="514"/>
                  </a:lnTo>
                  <a:lnTo>
                    <a:pt x="716" y="411"/>
                  </a:lnTo>
                  <a:lnTo>
                    <a:pt x="772" y="297"/>
                  </a:lnTo>
                  <a:lnTo>
                    <a:pt x="818" y="183"/>
                  </a:lnTo>
                  <a:lnTo>
                    <a:pt x="829" y="92"/>
                  </a:lnTo>
                  <a:lnTo>
                    <a:pt x="829" y="58"/>
                  </a:lnTo>
                  <a:lnTo>
                    <a:pt x="818" y="46"/>
                  </a:lnTo>
                  <a:lnTo>
                    <a:pt x="806" y="23"/>
                  </a:lnTo>
                  <a:lnTo>
                    <a:pt x="806" y="12"/>
                  </a:lnTo>
                  <a:lnTo>
                    <a:pt x="829" y="23"/>
                  </a:lnTo>
                  <a:lnTo>
                    <a:pt x="829" y="12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2" name="Freeform 342"/>
            <p:cNvSpPr>
              <a:spLocks noEditPoints="1"/>
            </p:cNvSpPr>
            <p:nvPr/>
          </p:nvSpPr>
          <p:spPr bwMode="auto">
            <a:xfrm>
              <a:off x="18499" y="1651"/>
              <a:ext cx="1635" cy="1437"/>
            </a:xfrm>
            <a:custGeom>
              <a:avLst/>
              <a:gdLst/>
              <a:ahLst/>
              <a:cxnLst>
                <a:cxn ang="0">
                  <a:pos x="1317" y="639"/>
                </a:cxn>
                <a:cxn ang="0">
                  <a:pos x="1329" y="696"/>
                </a:cxn>
                <a:cxn ang="0">
                  <a:pos x="1192" y="1038"/>
                </a:cxn>
                <a:cxn ang="0">
                  <a:pos x="1635" y="1278"/>
                </a:cxn>
                <a:cxn ang="0">
                  <a:pos x="1431" y="1346"/>
                </a:cxn>
                <a:cxn ang="0">
                  <a:pos x="1147" y="1118"/>
                </a:cxn>
                <a:cxn ang="0">
                  <a:pos x="795" y="1289"/>
                </a:cxn>
                <a:cxn ang="0">
                  <a:pos x="852" y="1232"/>
                </a:cxn>
                <a:cxn ang="0">
                  <a:pos x="999" y="935"/>
                </a:cxn>
                <a:cxn ang="0">
                  <a:pos x="908" y="799"/>
                </a:cxn>
                <a:cxn ang="0">
                  <a:pos x="1135" y="992"/>
                </a:cxn>
                <a:cxn ang="0">
                  <a:pos x="1181" y="696"/>
                </a:cxn>
                <a:cxn ang="0">
                  <a:pos x="1011" y="741"/>
                </a:cxn>
                <a:cxn ang="0">
                  <a:pos x="920" y="707"/>
                </a:cxn>
                <a:cxn ang="0">
                  <a:pos x="1135" y="627"/>
                </a:cxn>
                <a:cxn ang="0">
                  <a:pos x="749" y="274"/>
                </a:cxn>
                <a:cxn ang="0">
                  <a:pos x="647" y="297"/>
                </a:cxn>
                <a:cxn ang="0">
                  <a:pos x="761" y="479"/>
                </a:cxn>
                <a:cxn ang="0">
                  <a:pos x="817" y="274"/>
                </a:cxn>
                <a:cxn ang="0">
                  <a:pos x="852" y="171"/>
                </a:cxn>
                <a:cxn ang="0">
                  <a:pos x="954" y="251"/>
                </a:cxn>
                <a:cxn ang="0">
                  <a:pos x="897" y="365"/>
                </a:cxn>
                <a:cxn ang="0">
                  <a:pos x="908" y="513"/>
                </a:cxn>
                <a:cxn ang="0">
                  <a:pos x="670" y="548"/>
                </a:cxn>
                <a:cxn ang="0">
                  <a:pos x="658" y="741"/>
                </a:cxn>
                <a:cxn ang="0">
                  <a:pos x="852" y="764"/>
                </a:cxn>
                <a:cxn ang="0">
                  <a:pos x="636" y="821"/>
                </a:cxn>
                <a:cxn ang="0">
                  <a:pos x="795" y="992"/>
                </a:cxn>
                <a:cxn ang="0">
                  <a:pos x="863" y="1049"/>
                </a:cxn>
                <a:cxn ang="0">
                  <a:pos x="636" y="1232"/>
                </a:cxn>
                <a:cxn ang="0">
                  <a:pos x="590" y="1426"/>
                </a:cxn>
                <a:cxn ang="0">
                  <a:pos x="545" y="1357"/>
                </a:cxn>
                <a:cxn ang="0">
                  <a:pos x="545" y="1163"/>
                </a:cxn>
                <a:cxn ang="0">
                  <a:pos x="579" y="605"/>
                </a:cxn>
                <a:cxn ang="0">
                  <a:pos x="534" y="308"/>
                </a:cxn>
                <a:cxn ang="0">
                  <a:pos x="545" y="205"/>
                </a:cxn>
                <a:cxn ang="0">
                  <a:pos x="715" y="217"/>
                </a:cxn>
                <a:cxn ang="0">
                  <a:pos x="1260" y="126"/>
                </a:cxn>
                <a:cxn ang="0">
                  <a:pos x="1397" y="194"/>
                </a:cxn>
                <a:cxn ang="0">
                  <a:pos x="1363" y="285"/>
                </a:cxn>
                <a:cxn ang="0">
                  <a:pos x="1317" y="491"/>
                </a:cxn>
                <a:cxn ang="0">
                  <a:pos x="1147" y="525"/>
                </a:cxn>
                <a:cxn ang="0">
                  <a:pos x="954" y="513"/>
                </a:cxn>
                <a:cxn ang="0">
                  <a:pos x="1226" y="342"/>
                </a:cxn>
                <a:cxn ang="0">
                  <a:pos x="1170" y="228"/>
                </a:cxn>
                <a:cxn ang="0">
                  <a:pos x="1011" y="240"/>
                </a:cxn>
                <a:cxn ang="0">
                  <a:pos x="988" y="205"/>
                </a:cxn>
                <a:cxn ang="0">
                  <a:pos x="386" y="0"/>
                </a:cxn>
                <a:cxn ang="0">
                  <a:pos x="534" y="91"/>
                </a:cxn>
                <a:cxn ang="0">
                  <a:pos x="465" y="228"/>
                </a:cxn>
                <a:cxn ang="0">
                  <a:pos x="340" y="502"/>
                </a:cxn>
                <a:cxn ang="0">
                  <a:pos x="409" y="593"/>
                </a:cxn>
                <a:cxn ang="0">
                  <a:pos x="386" y="856"/>
                </a:cxn>
                <a:cxn ang="0">
                  <a:pos x="329" y="1437"/>
                </a:cxn>
                <a:cxn ang="0">
                  <a:pos x="261" y="1369"/>
                </a:cxn>
                <a:cxn ang="0">
                  <a:pos x="284" y="1152"/>
                </a:cxn>
                <a:cxn ang="0">
                  <a:pos x="306" y="639"/>
                </a:cxn>
                <a:cxn ang="0">
                  <a:pos x="136" y="730"/>
                </a:cxn>
                <a:cxn ang="0">
                  <a:pos x="0" y="810"/>
                </a:cxn>
                <a:cxn ang="0">
                  <a:pos x="318" y="274"/>
                </a:cxn>
                <a:cxn ang="0">
                  <a:pos x="363" y="57"/>
                </a:cxn>
                <a:cxn ang="0">
                  <a:pos x="386" y="0"/>
                </a:cxn>
              </a:cxnLst>
              <a:rect l="0" t="0" r="r" b="b"/>
              <a:pathLst>
                <a:path w="1635" h="1437">
                  <a:moveTo>
                    <a:pt x="1215" y="605"/>
                  </a:moveTo>
                  <a:lnTo>
                    <a:pt x="1238" y="605"/>
                  </a:lnTo>
                  <a:lnTo>
                    <a:pt x="1283" y="627"/>
                  </a:lnTo>
                  <a:lnTo>
                    <a:pt x="1317" y="639"/>
                  </a:lnTo>
                  <a:lnTo>
                    <a:pt x="1329" y="662"/>
                  </a:lnTo>
                  <a:lnTo>
                    <a:pt x="1340" y="673"/>
                  </a:lnTo>
                  <a:lnTo>
                    <a:pt x="1340" y="684"/>
                  </a:lnTo>
                  <a:lnTo>
                    <a:pt x="1329" y="696"/>
                  </a:lnTo>
                  <a:lnTo>
                    <a:pt x="1294" y="741"/>
                  </a:lnTo>
                  <a:lnTo>
                    <a:pt x="1283" y="810"/>
                  </a:lnTo>
                  <a:lnTo>
                    <a:pt x="1249" y="913"/>
                  </a:lnTo>
                  <a:lnTo>
                    <a:pt x="1192" y="1038"/>
                  </a:lnTo>
                  <a:lnTo>
                    <a:pt x="1283" y="1118"/>
                  </a:lnTo>
                  <a:lnTo>
                    <a:pt x="1431" y="1198"/>
                  </a:lnTo>
                  <a:lnTo>
                    <a:pt x="1624" y="1278"/>
                  </a:lnTo>
                  <a:lnTo>
                    <a:pt x="1635" y="1278"/>
                  </a:lnTo>
                  <a:lnTo>
                    <a:pt x="1635" y="1300"/>
                  </a:lnTo>
                  <a:lnTo>
                    <a:pt x="1590" y="1312"/>
                  </a:lnTo>
                  <a:lnTo>
                    <a:pt x="1510" y="1335"/>
                  </a:lnTo>
                  <a:lnTo>
                    <a:pt x="1431" y="1346"/>
                  </a:lnTo>
                  <a:lnTo>
                    <a:pt x="1385" y="1346"/>
                  </a:lnTo>
                  <a:lnTo>
                    <a:pt x="1351" y="1335"/>
                  </a:lnTo>
                  <a:lnTo>
                    <a:pt x="1317" y="1312"/>
                  </a:lnTo>
                  <a:lnTo>
                    <a:pt x="1147" y="1118"/>
                  </a:lnTo>
                  <a:lnTo>
                    <a:pt x="1056" y="1209"/>
                  </a:lnTo>
                  <a:lnTo>
                    <a:pt x="942" y="1255"/>
                  </a:lnTo>
                  <a:lnTo>
                    <a:pt x="852" y="1278"/>
                  </a:lnTo>
                  <a:lnTo>
                    <a:pt x="795" y="1289"/>
                  </a:lnTo>
                  <a:lnTo>
                    <a:pt x="772" y="1289"/>
                  </a:lnTo>
                  <a:lnTo>
                    <a:pt x="772" y="1278"/>
                  </a:lnTo>
                  <a:lnTo>
                    <a:pt x="795" y="1255"/>
                  </a:lnTo>
                  <a:lnTo>
                    <a:pt x="852" y="1232"/>
                  </a:lnTo>
                  <a:lnTo>
                    <a:pt x="931" y="1198"/>
                  </a:lnTo>
                  <a:lnTo>
                    <a:pt x="1011" y="1141"/>
                  </a:lnTo>
                  <a:lnTo>
                    <a:pt x="1090" y="1049"/>
                  </a:lnTo>
                  <a:lnTo>
                    <a:pt x="999" y="935"/>
                  </a:lnTo>
                  <a:lnTo>
                    <a:pt x="942" y="867"/>
                  </a:lnTo>
                  <a:lnTo>
                    <a:pt x="897" y="833"/>
                  </a:lnTo>
                  <a:lnTo>
                    <a:pt x="886" y="821"/>
                  </a:lnTo>
                  <a:lnTo>
                    <a:pt x="908" y="799"/>
                  </a:lnTo>
                  <a:lnTo>
                    <a:pt x="954" y="799"/>
                  </a:lnTo>
                  <a:lnTo>
                    <a:pt x="976" y="821"/>
                  </a:lnTo>
                  <a:lnTo>
                    <a:pt x="999" y="856"/>
                  </a:lnTo>
                  <a:lnTo>
                    <a:pt x="1135" y="992"/>
                  </a:lnTo>
                  <a:lnTo>
                    <a:pt x="1181" y="856"/>
                  </a:lnTo>
                  <a:lnTo>
                    <a:pt x="1192" y="730"/>
                  </a:lnTo>
                  <a:lnTo>
                    <a:pt x="1192" y="707"/>
                  </a:lnTo>
                  <a:lnTo>
                    <a:pt x="1181" y="696"/>
                  </a:lnTo>
                  <a:lnTo>
                    <a:pt x="1170" y="696"/>
                  </a:lnTo>
                  <a:lnTo>
                    <a:pt x="1124" y="707"/>
                  </a:lnTo>
                  <a:lnTo>
                    <a:pt x="1067" y="719"/>
                  </a:lnTo>
                  <a:lnTo>
                    <a:pt x="1011" y="741"/>
                  </a:lnTo>
                  <a:lnTo>
                    <a:pt x="965" y="753"/>
                  </a:lnTo>
                  <a:lnTo>
                    <a:pt x="920" y="753"/>
                  </a:lnTo>
                  <a:lnTo>
                    <a:pt x="897" y="730"/>
                  </a:lnTo>
                  <a:lnTo>
                    <a:pt x="920" y="707"/>
                  </a:lnTo>
                  <a:lnTo>
                    <a:pt x="942" y="707"/>
                  </a:lnTo>
                  <a:lnTo>
                    <a:pt x="965" y="696"/>
                  </a:lnTo>
                  <a:lnTo>
                    <a:pt x="1067" y="662"/>
                  </a:lnTo>
                  <a:lnTo>
                    <a:pt x="1135" y="627"/>
                  </a:lnTo>
                  <a:lnTo>
                    <a:pt x="1181" y="616"/>
                  </a:lnTo>
                  <a:lnTo>
                    <a:pt x="1215" y="605"/>
                  </a:lnTo>
                  <a:close/>
                  <a:moveTo>
                    <a:pt x="772" y="262"/>
                  </a:moveTo>
                  <a:lnTo>
                    <a:pt x="749" y="274"/>
                  </a:lnTo>
                  <a:lnTo>
                    <a:pt x="727" y="274"/>
                  </a:lnTo>
                  <a:lnTo>
                    <a:pt x="693" y="285"/>
                  </a:lnTo>
                  <a:lnTo>
                    <a:pt x="670" y="285"/>
                  </a:lnTo>
                  <a:lnTo>
                    <a:pt x="647" y="297"/>
                  </a:lnTo>
                  <a:lnTo>
                    <a:pt x="636" y="297"/>
                  </a:lnTo>
                  <a:lnTo>
                    <a:pt x="636" y="513"/>
                  </a:lnTo>
                  <a:lnTo>
                    <a:pt x="738" y="479"/>
                  </a:lnTo>
                  <a:lnTo>
                    <a:pt x="761" y="479"/>
                  </a:lnTo>
                  <a:lnTo>
                    <a:pt x="783" y="468"/>
                  </a:lnTo>
                  <a:lnTo>
                    <a:pt x="795" y="468"/>
                  </a:lnTo>
                  <a:lnTo>
                    <a:pt x="817" y="342"/>
                  </a:lnTo>
                  <a:lnTo>
                    <a:pt x="817" y="274"/>
                  </a:lnTo>
                  <a:lnTo>
                    <a:pt x="795" y="274"/>
                  </a:lnTo>
                  <a:lnTo>
                    <a:pt x="772" y="262"/>
                  </a:lnTo>
                  <a:close/>
                  <a:moveTo>
                    <a:pt x="840" y="171"/>
                  </a:moveTo>
                  <a:lnTo>
                    <a:pt x="852" y="171"/>
                  </a:lnTo>
                  <a:lnTo>
                    <a:pt x="863" y="183"/>
                  </a:lnTo>
                  <a:lnTo>
                    <a:pt x="931" y="217"/>
                  </a:lnTo>
                  <a:lnTo>
                    <a:pt x="942" y="240"/>
                  </a:lnTo>
                  <a:lnTo>
                    <a:pt x="954" y="251"/>
                  </a:lnTo>
                  <a:lnTo>
                    <a:pt x="954" y="274"/>
                  </a:lnTo>
                  <a:lnTo>
                    <a:pt x="931" y="285"/>
                  </a:lnTo>
                  <a:lnTo>
                    <a:pt x="920" y="319"/>
                  </a:lnTo>
                  <a:lnTo>
                    <a:pt x="897" y="365"/>
                  </a:lnTo>
                  <a:lnTo>
                    <a:pt x="874" y="468"/>
                  </a:lnTo>
                  <a:lnTo>
                    <a:pt x="897" y="479"/>
                  </a:lnTo>
                  <a:lnTo>
                    <a:pt x="908" y="502"/>
                  </a:lnTo>
                  <a:lnTo>
                    <a:pt x="908" y="513"/>
                  </a:lnTo>
                  <a:lnTo>
                    <a:pt x="886" y="513"/>
                  </a:lnTo>
                  <a:lnTo>
                    <a:pt x="772" y="536"/>
                  </a:lnTo>
                  <a:lnTo>
                    <a:pt x="704" y="548"/>
                  </a:lnTo>
                  <a:lnTo>
                    <a:pt x="670" y="548"/>
                  </a:lnTo>
                  <a:lnTo>
                    <a:pt x="647" y="559"/>
                  </a:lnTo>
                  <a:lnTo>
                    <a:pt x="624" y="559"/>
                  </a:lnTo>
                  <a:lnTo>
                    <a:pt x="624" y="764"/>
                  </a:lnTo>
                  <a:lnTo>
                    <a:pt x="658" y="741"/>
                  </a:lnTo>
                  <a:lnTo>
                    <a:pt x="704" y="730"/>
                  </a:lnTo>
                  <a:lnTo>
                    <a:pt x="806" y="730"/>
                  </a:lnTo>
                  <a:lnTo>
                    <a:pt x="829" y="741"/>
                  </a:lnTo>
                  <a:lnTo>
                    <a:pt x="852" y="764"/>
                  </a:lnTo>
                  <a:lnTo>
                    <a:pt x="852" y="787"/>
                  </a:lnTo>
                  <a:lnTo>
                    <a:pt x="806" y="799"/>
                  </a:lnTo>
                  <a:lnTo>
                    <a:pt x="738" y="810"/>
                  </a:lnTo>
                  <a:lnTo>
                    <a:pt x="636" y="821"/>
                  </a:lnTo>
                  <a:lnTo>
                    <a:pt x="636" y="1027"/>
                  </a:lnTo>
                  <a:lnTo>
                    <a:pt x="693" y="1004"/>
                  </a:lnTo>
                  <a:lnTo>
                    <a:pt x="738" y="992"/>
                  </a:lnTo>
                  <a:lnTo>
                    <a:pt x="795" y="992"/>
                  </a:lnTo>
                  <a:lnTo>
                    <a:pt x="829" y="1004"/>
                  </a:lnTo>
                  <a:lnTo>
                    <a:pt x="852" y="1015"/>
                  </a:lnTo>
                  <a:lnTo>
                    <a:pt x="863" y="1027"/>
                  </a:lnTo>
                  <a:lnTo>
                    <a:pt x="863" y="1049"/>
                  </a:lnTo>
                  <a:lnTo>
                    <a:pt x="817" y="1061"/>
                  </a:lnTo>
                  <a:lnTo>
                    <a:pt x="749" y="1072"/>
                  </a:lnTo>
                  <a:lnTo>
                    <a:pt x="636" y="1084"/>
                  </a:lnTo>
                  <a:lnTo>
                    <a:pt x="636" y="1232"/>
                  </a:lnTo>
                  <a:lnTo>
                    <a:pt x="624" y="1335"/>
                  </a:lnTo>
                  <a:lnTo>
                    <a:pt x="613" y="1392"/>
                  </a:lnTo>
                  <a:lnTo>
                    <a:pt x="602" y="1414"/>
                  </a:lnTo>
                  <a:lnTo>
                    <a:pt x="590" y="1426"/>
                  </a:lnTo>
                  <a:lnTo>
                    <a:pt x="590" y="1414"/>
                  </a:lnTo>
                  <a:lnTo>
                    <a:pt x="579" y="1403"/>
                  </a:lnTo>
                  <a:lnTo>
                    <a:pt x="556" y="1392"/>
                  </a:lnTo>
                  <a:lnTo>
                    <a:pt x="545" y="1357"/>
                  </a:lnTo>
                  <a:lnTo>
                    <a:pt x="522" y="1323"/>
                  </a:lnTo>
                  <a:lnTo>
                    <a:pt x="522" y="1278"/>
                  </a:lnTo>
                  <a:lnTo>
                    <a:pt x="534" y="1232"/>
                  </a:lnTo>
                  <a:lnTo>
                    <a:pt x="545" y="1163"/>
                  </a:lnTo>
                  <a:lnTo>
                    <a:pt x="556" y="1061"/>
                  </a:lnTo>
                  <a:lnTo>
                    <a:pt x="568" y="924"/>
                  </a:lnTo>
                  <a:lnTo>
                    <a:pt x="579" y="741"/>
                  </a:lnTo>
                  <a:lnTo>
                    <a:pt x="579" y="605"/>
                  </a:lnTo>
                  <a:lnTo>
                    <a:pt x="568" y="456"/>
                  </a:lnTo>
                  <a:lnTo>
                    <a:pt x="568" y="411"/>
                  </a:lnTo>
                  <a:lnTo>
                    <a:pt x="556" y="365"/>
                  </a:lnTo>
                  <a:lnTo>
                    <a:pt x="534" y="308"/>
                  </a:lnTo>
                  <a:lnTo>
                    <a:pt x="522" y="251"/>
                  </a:lnTo>
                  <a:lnTo>
                    <a:pt x="511" y="217"/>
                  </a:lnTo>
                  <a:lnTo>
                    <a:pt x="511" y="205"/>
                  </a:lnTo>
                  <a:lnTo>
                    <a:pt x="545" y="205"/>
                  </a:lnTo>
                  <a:lnTo>
                    <a:pt x="579" y="217"/>
                  </a:lnTo>
                  <a:lnTo>
                    <a:pt x="602" y="228"/>
                  </a:lnTo>
                  <a:lnTo>
                    <a:pt x="624" y="251"/>
                  </a:lnTo>
                  <a:lnTo>
                    <a:pt x="715" y="217"/>
                  </a:lnTo>
                  <a:lnTo>
                    <a:pt x="772" y="194"/>
                  </a:lnTo>
                  <a:lnTo>
                    <a:pt x="840" y="171"/>
                  </a:lnTo>
                  <a:close/>
                  <a:moveTo>
                    <a:pt x="1215" y="126"/>
                  </a:moveTo>
                  <a:lnTo>
                    <a:pt x="1260" y="126"/>
                  </a:lnTo>
                  <a:lnTo>
                    <a:pt x="1294" y="137"/>
                  </a:lnTo>
                  <a:lnTo>
                    <a:pt x="1317" y="160"/>
                  </a:lnTo>
                  <a:lnTo>
                    <a:pt x="1351" y="171"/>
                  </a:lnTo>
                  <a:lnTo>
                    <a:pt x="1397" y="194"/>
                  </a:lnTo>
                  <a:lnTo>
                    <a:pt x="1408" y="205"/>
                  </a:lnTo>
                  <a:lnTo>
                    <a:pt x="1408" y="251"/>
                  </a:lnTo>
                  <a:lnTo>
                    <a:pt x="1385" y="262"/>
                  </a:lnTo>
                  <a:lnTo>
                    <a:pt x="1363" y="285"/>
                  </a:lnTo>
                  <a:lnTo>
                    <a:pt x="1329" y="342"/>
                  </a:lnTo>
                  <a:lnTo>
                    <a:pt x="1283" y="456"/>
                  </a:lnTo>
                  <a:lnTo>
                    <a:pt x="1306" y="468"/>
                  </a:lnTo>
                  <a:lnTo>
                    <a:pt x="1317" y="491"/>
                  </a:lnTo>
                  <a:lnTo>
                    <a:pt x="1317" y="502"/>
                  </a:lnTo>
                  <a:lnTo>
                    <a:pt x="1306" y="502"/>
                  </a:lnTo>
                  <a:lnTo>
                    <a:pt x="1294" y="513"/>
                  </a:lnTo>
                  <a:lnTo>
                    <a:pt x="1147" y="525"/>
                  </a:lnTo>
                  <a:lnTo>
                    <a:pt x="1011" y="559"/>
                  </a:lnTo>
                  <a:lnTo>
                    <a:pt x="988" y="559"/>
                  </a:lnTo>
                  <a:lnTo>
                    <a:pt x="954" y="525"/>
                  </a:lnTo>
                  <a:lnTo>
                    <a:pt x="954" y="513"/>
                  </a:lnTo>
                  <a:lnTo>
                    <a:pt x="976" y="502"/>
                  </a:lnTo>
                  <a:lnTo>
                    <a:pt x="1079" y="479"/>
                  </a:lnTo>
                  <a:lnTo>
                    <a:pt x="1192" y="445"/>
                  </a:lnTo>
                  <a:lnTo>
                    <a:pt x="1226" y="342"/>
                  </a:lnTo>
                  <a:lnTo>
                    <a:pt x="1238" y="274"/>
                  </a:lnTo>
                  <a:lnTo>
                    <a:pt x="1238" y="228"/>
                  </a:lnTo>
                  <a:lnTo>
                    <a:pt x="1226" y="217"/>
                  </a:lnTo>
                  <a:lnTo>
                    <a:pt x="1170" y="228"/>
                  </a:lnTo>
                  <a:lnTo>
                    <a:pt x="1101" y="240"/>
                  </a:lnTo>
                  <a:lnTo>
                    <a:pt x="1045" y="251"/>
                  </a:lnTo>
                  <a:lnTo>
                    <a:pt x="1045" y="240"/>
                  </a:lnTo>
                  <a:lnTo>
                    <a:pt x="1011" y="240"/>
                  </a:lnTo>
                  <a:lnTo>
                    <a:pt x="988" y="228"/>
                  </a:lnTo>
                  <a:lnTo>
                    <a:pt x="976" y="228"/>
                  </a:lnTo>
                  <a:lnTo>
                    <a:pt x="976" y="217"/>
                  </a:lnTo>
                  <a:lnTo>
                    <a:pt x="988" y="205"/>
                  </a:lnTo>
                  <a:lnTo>
                    <a:pt x="999" y="205"/>
                  </a:lnTo>
                  <a:lnTo>
                    <a:pt x="1170" y="148"/>
                  </a:lnTo>
                  <a:lnTo>
                    <a:pt x="1215" y="126"/>
                  </a:lnTo>
                  <a:close/>
                  <a:moveTo>
                    <a:pt x="386" y="0"/>
                  </a:moveTo>
                  <a:lnTo>
                    <a:pt x="409" y="0"/>
                  </a:lnTo>
                  <a:lnTo>
                    <a:pt x="443" y="12"/>
                  </a:lnTo>
                  <a:lnTo>
                    <a:pt x="465" y="23"/>
                  </a:lnTo>
                  <a:lnTo>
                    <a:pt x="534" y="91"/>
                  </a:lnTo>
                  <a:lnTo>
                    <a:pt x="534" y="114"/>
                  </a:lnTo>
                  <a:lnTo>
                    <a:pt x="522" y="137"/>
                  </a:lnTo>
                  <a:lnTo>
                    <a:pt x="488" y="183"/>
                  </a:lnTo>
                  <a:lnTo>
                    <a:pt x="465" y="228"/>
                  </a:lnTo>
                  <a:lnTo>
                    <a:pt x="431" y="285"/>
                  </a:lnTo>
                  <a:lnTo>
                    <a:pt x="386" y="376"/>
                  </a:lnTo>
                  <a:lnTo>
                    <a:pt x="318" y="491"/>
                  </a:lnTo>
                  <a:lnTo>
                    <a:pt x="340" y="502"/>
                  </a:lnTo>
                  <a:lnTo>
                    <a:pt x="352" y="525"/>
                  </a:lnTo>
                  <a:lnTo>
                    <a:pt x="375" y="548"/>
                  </a:lnTo>
                  <a:lnTo>
                    <a:pt x="386" y="570"/>
                  </a:lnTo>
                  <a:lnTo>
                    <a:pt x="409" y="593"/>
                  </a:lnTo>
                  <a:lnTo>
                    <a:pt x="409" y="627"/>
                  </a:lnTo>
                  <a:lnTo>
                    <a:pt x="397" y="673"/>
                  </a:lnTo>
                  <a:lnTo>
                    <a:pt x="397" y="741"/>
                  </a:lnTo>
                  <a:lnTo>
                    <a:pt x="386" y="856"/>
                  </a:lnTo>
                  <a:lnTo>
                    <a:pt x="386" y="1255"/>
                  </a:lnTo>
                  <a:lnTo>
                    <a:pt x="375" y="1335"/>
                  </a:lnTo>
                  <a:lnTo>
                    <a:pt x="363" y="1403"/>
                  </a:lnTo>
                  <a:lnTo>
                    <a:pt x="329" y="1437"/>
                  </a:lnTo>
                  <a:lnTo>
                    <a:pt x="318" y="1437"/>
                  </a:lnTo>
                  <a:lnTo>
                    <a:pt x="295" y="1414"/>
                  </a:lnTo>
                  <a:lnTo>
                    <a:pt x="284" y="1392"/>
                  </a:lnTo>
                  <a:lnTo>
                    <a:pt x="261" y="1369"/>
                  </a:lnTo>
                  <a:lnTo>
                    <a:pt x="250" y="1335"/>
                  </a:lnTo>
                  <a:lnTo>
                    <a:pt x="250" y="1300"/>
                  </a:lnTo>
                  <a:lnTo>
                    <a:pt x="261" y="1243"/>
                  </a:lnTo>
                  <a:lnTo>
                    <a:pt x="284" y="1152"/>
                  </a:lnTo>
                  <a:lnTo>
                    <a:pt x="306" y="1015"/>
                  </a:lnTo>
                  <a:lnTo>
                    <a:pt x="318" y="844"/>
                  </a:lnTo>
                  <a:lnTo>
                    <a:pt x="318" y="764"/>
                  </a:lnTo>
                  <a:lnTo>
                    <a:pt x="306" y="639"/>
                  </a:lnTo>
                  <a:lnTo>
                    <a:pt x="272" y="559"/>
                  </a:lnTo>
                  <a:lnTo>
                    <a:pt x="250" y="593"/>
                  </a:lnTo>
                  <a:lnTo>
                    <a:pt x="204" y="650"/>
                  </a:lnTo>
                  <a:lnTo>
                    <a:pt x="136" y="730"/>
                  </a:lnTo>
                  <a:lnTo>
                    <a:pt x="79" y="799"/>
                  </a:lnTo>
                  <a:lnTo>
                    <a:pt x="23" y="833"/>
                  </a:lnTo>
                  <a:lnTo>
                    <a:pt x="0" y="833"/>
                  </a:lnTo>
                  <a:lnTo>
                    <a:pt x="0" y="810"/>
                  </a:lnTo>
                  <a:lnTo>
                    <a:pt x="23" y="787"/>
                  </a:lnTo>
                  <a:lnTo>
                    <a:pt x="159" y="593"/>
                  </a:lnTo>
                  <a:lnTo>
                    <a:pt x="250" y="422"/>
                  </a:lnTo>
                  <a:lnTo>
                    <a:pt x="318" y="274"/>
                  </a:lnTo>
                  <a:lnTo>
                    <a:pt x="363" y="171"/>
                  </a:lnTo>
                  <a:lnTo>
                    <a:pt x="375" y="114"/>
                  </a:lnTo>
                  <a:lnTo>
                    <a:pt x="375" y="80"/>
                  </a:lnTo>
                  <a:lnTo>
                    <a:pt x="363" y="57"/>
                  </a:lnTo>
                  <a:lnTo>
                    <a:pt x="352" y="46"/>
                  </a:lnTo>
                  <a:lnTo>
                    <a:pt x="352" y="23"/>
                  </a:lnTo>
                  <a:lnTo>
                    <a:pt x="363" y="2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3" name="Freeform 343"/>
            <p:cNvSpPr>
              <a:spLocks noEditPoints="1"/>
            </p:cNvSpPr>
            <p:nvPr/>
          </p:nvSpPr>
          <p:spPr bwMode="auto">
            <a:xfrm>
              <a:off x="20270" y="1663"/>
              <a:ext cx="1658" cy="1402"/>
            </a:xfrm>
            <a:custGeom>
              <a:avLst/>
              <a:gdLst/>
              <a:ahLst/>
              <a:cxnLst>
                <a:cxn ang="0">
                  <a:pos x="318" y="1060"/>
                </a:cxn>
                <a:cxn ang="0">
                  <a:pos x="455" y="1209"/>
                </a:cxn>
                <a:cxn ang="0">
                  <a:pos x="557" y="1049"/>
                </a:cxn>
                <a:cxn ang="0">
                  <a:pos x="546" y="912"/>
                </a:cxn>
                <a:cxn ang="0">
                  <a:pos x="659" y="969"/>
                </a:cxn>
                <a:cxn ang="0">
                  <a:pos x="625" y="1094"/>
                </a:cxn>
                <a:cxn ang="0">
                  <a:pos x="625" y="1231"/>
                </a:cxn>
                <a:cxn ang="0">
                  <a:pos x="364" y="1288"/>
                </a:cxn>
                <a:cxn ang="0">
                  <a:pos x="307" y="1345"/>
                </a:cxn>
                <a:cxn ang="0">
                  <a:pos x="250" y="1151"/>
                </a:cxn>
                <a:cxn ang="0">
                  <a:pos x="193" y="980"/>
                </a:cxn>
                <a:cxn ang="0">
                  <a:pos x="273" y="1003"/>
                </a:cxn>
                <a:cxn ang="0">
                  <a:pos x="546" y="912"/>
                </a:cxn>
                <a:cxn ang="0">
                  <a:pos x="648" y="798"/>
                </a:cxn>
                <a:cxn ang="0">
                  <a:pos x="409" y="855"/>
                </a:cxn>
                <a:cxn ang="0">
                  <a:pos x="307" y="798"/>
                </a:cxn>
                <a:cxn ang="0">
                  <a:pos x="523" y="752"/>
                </a:cxn>
                <a:cxn ang="0">
                  <a:pos x="1159" y="661"/>
                </a:cxn>
                <a:cxn ang="0">
                  <a:pos x="1250" y="729"/>
                </a:cxn>
                <a:cxn ang="0">
                  <a:pos x="1193" y="878"/>
                </a:cxn>
                <a:cxn ang="0">
                  <a:pos x="1352" y="1254"/>
                </a:cxn>
                <a:cxn ang="0">
                  <a:pos x="1647" y="1368"/>
                </a:cxn>
                <a:cxn ang="0">
                  <a:pos x="1261" y="1380"/>
                </a:cxn>
                <a:cxn ang="0">
                  <a:pos x="852" y="1311"/>
                </a:cxn>
                <a:cxn ang="0">
                  <a:pos x="682" y="1323"/>
                </a:cxn>
                <a:cxn ang="0">
                  <a:pos x="886" y="1209"/>
                </a:cxn>
                <a:cxn ang="0">
                  <a:pos x="739" y="878"/>
                </a:cxn>
                <a:cxn ang="0">
                  <a:pos x="750" y="844"/>
                </a:cxn>
                <a:cxn ang="0">
                  <a:pos x="1022" y="1049"/>
                </a:cxn>
                <a:cxn ang="0">
                  <a:pos x="1045" y="752"/>
                </a:cxn>
                <a:cxn ang="0">
                  <a:pos x="863" y="809"/>
                </a:cxn>
                <a:cxn ang="0">
                  <a:pos x="841" y="764"/>
                </a:cxn>
                <a:cxn ang="0">
                  <a:pos x="1045" y="684"/>
                </a:cxn>
                <a:cxn ang="0">
                  <a:pos x="602" y="536"/>
                </a:cxn>
                <a:cxn ang="0">
                  <a:pos x="648" y="593"/>
                </a:cxn>
                <a:cxn ang="0">
                  <a:pos x="375" y="650"/>
                </a:cxn>
                <a:cxn ang="0">
                  <a:pos x="330" y="604"/>
                </a:cxn>
                <a:cxn ang="0">
                  <a:pos x="523" y="536"/>
                </a:cxn>
                <a:cxn ang="0">
                  <a:pos x="682" y="376"/>
                </a:cxn>
                <a:cxn ang="0">
                  <a:pos x="387" y="467"/>
                </a:cxn>
                <a:cxn ang="0">
                  <a:pos x="23" y="513"/>
                </a:cxn>
                <a:cxn ang="0">
                  <a:pos x="137" y="444"/>
                </a:cxn>
                <a:cxn ang="0">
                  <a:pos x="568" y="364"/>
                </a:cxn>
                <a:cxn ang="0">
                  <a:pos x="1147" y="68"/>
                </a:cxn>
                <a:cxn ang="0">
                  <a:pos x="1250" y="148"/>
                </a:cxn>
                <a:cxn ang="0">
                  <a:pos x="1170" y="387"/>
                </a:cxn>
                <a:cxn ang="0">
                  <a:pos x="1238" y="490"/>
                </a:cxn>
                <a:cxn ang="0">
                  <a:pos x="1352" y="456"/>
                </a:cxn>
                <a:cxn ang="0">
                  <a:pos x="1454" y="479"/>
                </a:cxn>
                <a:cxn ang="0">
                  <a:pos x="1420" y="547"/>
                </a:cxn>
                <a:cxn ang="0">
                  <a:pos x="1136" y="536"/>
                </a:cxn>
                <a:cxn ang="0">
                  <a:pos x="1091" y="171"/>
                </a:cxn>
                <a:cxn ang="0">
                  <a:pos x="932" y="239"/>
                </a:cxn>
                <a:cxn ang="0">
                  <a:pos x="829" y="593"/>
                </a:cxn>
                <a:cxn ang="0">
                  <a:pos x="716" y="650"/>
                </a:cxn>
                <a:cxn ang="0">
                  <a:pos x="841" y="262"/>
                </a:cxn>
                <a:cxn ang="0">
                  <a:pos x="795" y="159"/>
                </a:cxn>
                <a:cxn ang="0">
                  <a:pos x="886" y="171"/>
                </a:cxn>
                <a:cxn ang="0">
                  <a:pos x="443" y="0"/>
                </a:cxn>
                <a:cxn ang="0">
                  <a:pos x="670" y="148"/>
                </a:cxn>
                <a:cxn ang="0">
                  <a:pos x="602" y="182"/>
                </a:cxn>
                <a:cxn ang="0">
                  <a:pos x="443" y="57"/>
                </a:cxn>
              </a:cxnLst>
              <a:rect l="0" t="0" r="r" b="b"/>
              <a:pathLst>
                <a:path w="1658" h="1402">
                  <a:moveTo>
                    <a:pt x="511" y="1015"/>
                  </a:moveTo>
                  <a:lnTo>
                    <a:pt x="466" y="1026"/>
                  </a:lnTo>
                  <a:lnTo>
                    <a:pt x="398" y="1037"/>
                  </a:lnTo>
                  <a:lnTo>
                    <a:pt x="318" y="1060"/>
                  </a:lnTo>
                  <a:lnTo>
                    <a:pt x="330" y="1129"/>
                  </a:lnTo>
                  <a:lnTo>
                    <a:pt x="352" y="1243"/>
                  </a:lnTo>
                  <a:lnTo>
                    <a:pt x="398" y="1231"/>
                  </a:lnTo>
                  <a:lnTo>
                    <a:pt x="455" y="1209"/>
                  </a:lnTo>
                  <a:lnTo>
                    <a:pt x="511" y="1197"/>
                  </a:lnTo>
                  <a:lnTo>
                    <a:pt x="546" y="1083"/>
                  </a:lnTo>
                  <a:lnTo>
                    <a:pt x="546" y="1060"/>
                  </a:lnTo>
                  <a:lnTo>
                    <a:pt x="557" y="1049"/>
                  </a:lnTo>
                  <a:lnTo>
                    <a:pt x="557" y="1026"/>
                  </a:lnTo>
                  <a:lnTo>
                    <a:pt x="546" y="1015"/>
                  </a:lnTo>
                  <a:lnTo>
                    <a:pt x="511" y="1015"/>
                  </a:lnTo>
                  <a:close/>
                  <a:moveTo>
                    <a:pt x="546" y="912"/>
                  </a:moveTo>
                  <a:lnTo>
                    <a:pt x="568" y="912"/>
                  </a:lnTo>
                  <a:lnTo>
                    <a:pt x="614" y="935"/>
                  </a:lnTo>
                  <a:lnTo>
                    <a:pt x="636" y="958"/>
                  </a:lnTo>
                  <a:lnTo>
                    <a:pt x="659" y="969"/>
                  </a:lnTo>
                  <a:lnTo>
                    <a:pt x="670" y="992"/>
                  </a:lnTo>
                  <a:lnTo>
                    <a:pt x="682" y="1003"/>
                  </a:lnTo>
                  <a:lnTo>
                    <a:pt x="659" y="1049"/>
                  </a:lnTo>
                  <a:lnTo>
                    <a:pt x="625" y="1094"/>
                  </a:lnTo>
                  <a:lnTo>
                    <a:pt x="591" y="1186"/>
                  </a:lnTo>
                  <a:lnTo>
                    <a:pt x="614" y="1197"/>
                  </a:lnTo>
                  <a:lnTo>
                    <a:pt x="625" y="1220"/>
                  </a:lnTo>
                  <a:lnTo>
                    <a:pt x="625" y="1231"/>
                  </a:lnTo>
                  <a:lnTo>
                    <a:pt x="614" y="1231"/>
                  </a:lnTo>
                  <a:lnTo>
                    <a:pt x="477" y="1254"/>
                  </a:lnTo>
                  <a:lnTo>
                    <a:pt x="398" y="1277"/>
                  </a:lnTo>
                  <a:lnTo>
                    <a:pt x="364" y="1288"/>
                  </a:lnTo>
                  <a:lnTo>
                    <a:pt x="364" y="1357"/>
                  </a:lnTo>
                  <a:lnTo>
                    <a:pt x="352" y="1380"/>
                  </a:lnTo>
                  <a:lnTo>
                    <a:pt x="341" y="1380"/>
                  </a:lnTo>
                  <a:lnTo>
                    <a:pt x="307" y="1345"/>
                  </a:lnTo>
                  <a:lnTo>
                    <a:pt x="296" y="1323"/>
                  </a:lnTo>
                  <a:lnTo>
                    <a:pt x="296" y="1300"/>
                  </a:lnTo>
                  <a:lnTo>
                    <a:pt x="284" y="1277"/>
                  </a:lnTo>
                  <a:lnTo>
                    <a:pt x="250" y="1151"/>
                  </a:lnTo>
                  <a:lnTo>
                    <a:pt x="216" y="1072"/>
                  </a:lnTo>
                  <a:lnTo>
                    <a:pt x="182" y="1003"/>
                  </a:lnTo>
                  <a:lnTo>
                    <a:pt x="182" y="980"/>
                  </a:lnTo>
                  <a:lnTo>
                    <a:pt x="193" y="980"/>
                  </a:lnTo>
                  <a:lnTo>
                    <a:pt x="205" y="992"/>
                  </a:lnTo>
                  <a:lnTo>
                    <a:pt x="239" y="992"/>
                  </a:lnTo>
                  <a:lnTo>
                    <a:pt x="262" y="1003"/>
                  </a:lnTo>
                  <a:lnTo>
                    <a:pt x="273" y="1003"/>
                  </a:lnTo>
                  <a:lnTo>
                    <a:pt x="398" y="969"/>
                  </a:lnTo>
                  <a:lnTo>
                    <a:pt x="466" y="935"/>
                  </a:lnTo>
                  <a:lnTo>
                    <a:pt x="511" y="923"/>
                  </a:lnTo>
                  <a:lnTo>
                    <a:pt x="546" y="912"/>
                  </a:lnTo>
                  <a:close/>
                  <a:moveTo>
                    <a:pt x="557" y="741"/>
                  </a:moveTo>
                  <a:lnTo>
                    <a:pt x="602" y="741"/>
                  </a:lnTo>
                  <a:lnTo>
                    <a:pt x="648" y="764"/>
                  </a:lnTo>
                  <a:lnTo>
                    <a:pt x="648" y="798"/>
                  </a:lnTo>
                  <a:lnTo>
                    <a:pt x="614" y="809"/>
                  </a:lnTo>
                  <a:lnTo>
                    <a:pt x="546" y="821"/>
                  </a:lnTo>
                  <a:lnTo>
                    <a:pt x="477" y="844"/>
                  </a:lnTo>
                  <a:lnTo>
                    <a:pt x="409" y="855"/>
                  </a:lnTo>
                  <a:lnTo>
                    <a:pt x="364" y="855"/>
                  </a:lnTo>
                  <a:lnTo>
                    <a:pt x="318" y="832"/>
                  </a:lnTo>
                  <a:lnTo>
                    <a:pt x="307" y="821"/>
                  </a:lnTo>
                  <a:lnTo>
                    <a:pt x="307" y="798"/>
                  </a:lnTo>
                  <a:lnTo>
                    <a:pt x="318" y="798"/>
                  </a:lnTo>
                  <a:lnTo>
                    <a:pt x="341" y="787"/>
                  </a:lnTo>
                  <a:lnTo>
                    <a:pt x="432" y="775"/>
                  </a:lnTo>
                  <a:lnTo>
                    <a:pt x="523" y="752"/>
                  </a:lnTo>
                  <a:lnTo>
                    <a:pt x="557" y="741"/>
                  </a:lnTo>
                  <a:close/>
                  <a:moveTo>
                    <a:pt x="1113" y="650"/>
                  </a:moveTo>
                  <a:lnTo>
                    <a:pt x="1136" y="650"/>
                  </a:lnTo>
                  <a:lnTo>
                    <a:pt x="1159" y="661"/>
                  </a:lnTo>
                  <a:lnTo>
                    <a:pt x="1193" y="672"/>
                  </a:lnTo>
                  <a:lnTo>
                    <a:pt x="1216" y="684"/>
                  </a:lnTo>
                  <a:lnTo>
                    <a:pt x="1238" y="707"/>
                  </a:lnTo>
                  <a:lnTo>
                    <a:pt x="1250" y="729"/>
                  </a:lnTo>
                  <a:lnTo>
                    <a:pt x="1250" y="741"/>
                  </a:lnTo>
                  <a:lnTo>
                    <a:pt x="1238" y="752"/>
                  </a:lnTo>
                  <a:lnTo>
                    <a:pt x="1216" y="798"/>
                  </a:lnTo>
                  <a:lnTo>
                    <a:pt x="1193" y="878"/>
                  </a:lnTo>
                  <a:lnTo>
                    <a:pt x="1159" y="980"/>
                  </a:lnTo>
                  <a:lnTo>
                    <a:pt x="1102" y="1106"/>
                  </a:lnTo>
                  <a:lnTo>
                    <a:pt x="1238" y="1197"/>
                  </a:lnTo>
                  <a:lnTo>
                    <a:pt x="1352" y="1254"/>
                  </a:lnTo>
                  <a:lnTo>
                    <a:pt x="1522" y="1300"/>
                  </a:lnTo>
                  <a:lnTo>
                    <a:pt x="1624" y="1334"/>
                  </a:lnTo>
                  <a:lnTo>
                    <a:pt x="1658" y="1357"/>
                  </a:lnTo>
                  <a:lnTo>
                    <a:pt x="1647" y="1368"/>
                  </a:lnTo>
                  <a:lnTo>
                    <a:pt x="1579" y="1391"/>
                  </a:lnTo>
                  <a:lnTo>
                    <a:pt x="1477" y="1402"/>
                  </a:lnTo>
                  <a:lnTo>
                    <a:pt x="1318" y="1402"/>
                  </a:lnTo>
                  <a:lnTo>
                    <a:pt x="1261" y="1380"/>
                  </a:lnTo>
                  <a:lnTo>
                    <a:pt x="1170" y="1300"/>
                  </a:lnTo>
                  <a:lnTo>
                    <a:pt x="1045" y="1186"/>
                  </a:lnTo>
                  <a:lnTo>
                    <a:pt x="954" y="1266"/>
                  </a:lnTo>
                  <a:lnTo>
                    <a:pt x="852" y="1311"/>
                  </a:lnTo>
                  <a:lnTo>
                    <a:pt x="761" y="1334"/>
                  </a:lnTo>
                  <a:lnTo>
                    <a:pt x="693" y="1334"/>
                  </a:lnTo>
                  <a:lnTo>
                    <a:pt x="705" y="1323"/>
                  </a:lnTo>
                  <a:lnTo>
                    <a:pt x="682" y="1323"/>
                  </a:lnTo>
                  <a:lnTo>
                    <a:pt x="670" y="1311"/>
                  </a:lnTo>
                  <a:lnTo>
                    <a:pt x="705" y="1300"/>
                  </a:lnTo>
                  <a:lnTo>
                    <a:pt x="784" y="1266"/>
                  </a:lnTo>
                  <a:lnTo>
                    <a:pt x="886" y="1209"/>
                  </a:lnTo>
                  <a:lnTo>
                    <a:pt x="988" y="1117"/>
                  </a:lnTo>
                  <a:lnTo>
                    <a:pt x="886" y="1003"/>
                  </a:lnTo>
                  <a:lnTo>
                    <a:pt x="773" y="889"/>
                  </a:lnTo>
                  <a:lnTo>
                    <a:pt x="739" y="878"/>
                  </a:lnTo>
                  <a:lnTo>
                    <a:pt x="716" y="866"/>
                  </a:lnTo>
                  <a:lnTo>
                    <a:pt x="716" y="855"/>
                  </a:lnTo>
                  <a:lnTo>
                    <a:pt x="727" y="844"/>
                  </a:lnTo>
                  <a:lnTo>
                    <a:pt x="750" y="844"/>
                  </a:lnTo>
                  <a:lnTo>
                    <a:pt x="807" y="855"/>
                  </a:lnTo>
                  <a:lnTo>
                    <a:pt x="852" y="889"/>
                  </a:lnTo>
                  <a:lnTo>
                    <a:pt x="920" y="958"/>
                  </a:lnTo>
                  <a:lnTo>
                    <a:pt x="1022" y="1049"/>
                  </a:lnTo>
                  <a:lnTo>
                    <a:pt x="1079" y="912"/>
                  </a:lnTo>
                  <a:lnTo>
                    <a:pt x="1091" y="775"/>
                  </a:lnTo>
                  <a:lnTo>
                    <a:pt x="1079" y="752"/>
                  </a:lnTo>
                  <a:lnTo>
                    <a:pt x="1045" y="752"/>
                  </a:lnTo>
                  <a:lnTo>
                    <a:pt x="1000" y="775"/>
                  </a:lnTo>
                  <a:lnTo>
                    <a:pt x="943" y="798"/>
                  </a:lnTo>
                  <a:lnTo>
                    <a:pt x="886" y="809"/>
                  </a:lnTo>
                  <a:lnTo>
                    <a:pt x="863" y="809"/>
                  </a:lnTo>
                  <a:lnTo>
                    <a:pt x="841" y="798"/>
                  </a:lnTo>
                  <a:lnTo>
                    <a:pt x="829" y="787"/>
                  </a:lnTo>
                  <a:lnTo>
                    <a:pt x="829" y="775"/>
                  </a:lnTo>
                  <a:lnTo>
                    <a:pt x="841" y="764"/>
                  </a:lnTo>
                  <a:lnTo>
                    <a:pt x="863" y="752"/>
                  </a:lnTo>
                  <a:lnTo>
                    <a:pt x="898" y="752"/>
                  </a:lnTo>
                  <a:lnTo>
                    <a:pt x="988" y="718"/>
                  </a:lnTo>
                  <a:lnTo>
                    <a:pt x="1045" y="684"/>
                  </a:lnTo>
                  <a:lnTo>
                    <a:pt x="1079" y="661"/>
                  </a:lnTo>
                  <a:lnTo>
                    <a:pt x="1113" y="650"/>
                  </a:lnTo>
                  <a:close/>
                  <a:moveTo>
                    <a:pt x="523" y="536"/>
                  </a:moveTo>
                  <a:lnTo>
                    <a:pt x="602" y="536"/>
                  </a:lnTo>
                  <a:lnTo>
                    <a:pt x="648" y="558"/>
                  </a:lnTo>
                  <a:lnTo>
                    <a:pt x="659" y="570"/>
                  </a:lnTo>
                  <a:lnTo>
                    <a:pt x="659" y="581"/>
                  </a:lnTo>
                  <a:lnTo>
                    <a:pt x="648" y="593"/>
                  </a:lnTo>
                  <a:lnTo>
                    <a:pt x="614" y="604"/>
                  </a:lnTo>
                  <a:lnTo>
                    <a:pt x="500" y="638"/>
                  </a:lnTo>
                  <a:lnTo>
                    <a:pt x="466" y="650"/>
                  </a:lnTo>
                  <a:lnTo>
                    <a:pt x="375" y="650"/>
                  </a:lnTo>
                  <a:lnTo>
                    <a:pt x="330" y="627"/>
                  </a:lnTo>
                  <a:lnTo>
                    <a:pt x="318" y="615"/>
                  </a:lnTo>
                  <a:lnTo>
                    <a:pt x="318" y="604"/>
                  </a:lnTo>
                  <a:lnTo>
                    <a:pt x="330" y="604"/>
                  </a:lnTo>
                  <a:lnTo>
                    <a:pt x="352" y="593"/>
                  </a:lnTo>
                  <a:lnTo>
                    <a:pt x="443" y="570"/>
                  </a:lnTo>
                  <a:lnTo>
                    <a:pt x="500" y="558"/>
                  </a:lnTo>
                  <a:lnTo>
                    <a:pt x="523" y="536"/>
                  </a:lnTo>
                  <a:close/>
                  <a:moveTo>
                    <a:pt x="602" y="342"/>
                  </a:moveTo>
                  <a:lnTo>
                    <a:pt x="625" y="342"/>
                  </a:lnTo>
                  <a:lnTo>
                    <a:pt x="670" y="364"/>
                  </a:lnTo>
                  <a:lnTo>
                    <a:pt x="682" y="376"/>
                  </a:lnTo>
                  <a:lnTo>
                    <a:pt x="693" y="399"/>
                  </a:lnTo>
                  <a:lnTo>
                    <a:pt x="659" y="410"/>
                  </a:lnTo>
                  <a:lnTo>
                    <a:pt x="546" y="433"/>
                  </a:lnTo>
                  <a:lnTo>
                    <a:pt x="387" y="467"/>
                  </a:lnTo>
                  <a:lnTo>
                    <a:pt x="114" y="536"/>
                  </a:lnTo>
                  <a:lnTo>
                    <a:pt x="80" y="536"/>
                  </a:lnTo>
                  <a:lnTo>
                    <a:pt x="46" y="524"/>
                  </a:lnTo>
                  <a:lnTo>
                    <a:pt x="23" y="513"/>
                  </a:lnTo>
                  <a:lnTo>
                    <a:pt x="12" y="490"/>
                  </a:lnTo>
                  <a:lnTo>
                    <a:pt x="0" y="479"/>
                  </a:lnTo>
                  <a:lnTo>
                    <a:pt x="23" y="456"/>
                  </a:lnTo>
                  <a:lnTo>
                    <a:pt x="137" y="444"/>
                  </a:lnTo>
                  <a:lnTo>
                    <a:pt x="250" y="422"/>
                  </a:lnTo>
                  <a:lnTo>
                    <a:pt x="375" y="399"/>
                  </a:lnTo>
                  <a:lnTo>
                    <a:pt x="489" y="376"/>
                  </a:lnTo>
                  <a:lnTo>
                    <a:pt x="568" y="364"/>
                  </a:lnTo>
                  <a:lnTo>
                    <a:pt x="602" y="353"/>
                  </a:lnTo>
                  <a:lnTo>
                    <a:pt x="602" y="342"/>
                  </a:lnTo>
                  <a:close/>
                  <a:moveTo>
                    <a:pt x="1136" y="68"/>
                  </a:moveTo>
                  <a:lnTo>
                    <a:pt x="1147" y="68"/>
                  </a:lnTo>
                  <a:lnTo>
                    <a:pt x="1170" y="79"/>
                  </a:lnTo>
                  <a:lnTo>
                    <a:pt x="1204" y="91"/>
                  </a:lnTo>
                  <a:lnTo>
                    <a:pt x="1238" y="125"/>
                  </a:lnTo>
                  <a:lnTo>
                    <a:pt x="1250" y="148"/>
                  </a:lnTo>
                  <a:lnTo>
                    <a:pt x="1227" y="193"/>
                  </a:lnTo>
                  <a:lnTo>
                    <a:pt x="1193" y="228"/>
                  </a:lnTo>
                  <a:lnTo>
                    <a:pt x="1181" y="296"/>
                  </a:lnTo>
                  <a:lnTo>
                    <a:pt x="1170" y="387"/>
                  </a:lnTo>
                  <a:lnTo>
                    <a:pt x="1170" y="433"/>
                  </a:lnTo>
                  <a:lnTo>
                    <a:pt x="1193" y="479"/>
                  </a:lnTo>
                  <a:lnTo>
                    <a:pt x="1216" y="490"/>
                  </a:lnTo>
                  <a:lnTo>
                    <a:pt x="1238" y="490"/>
                  </a:lnTo>
                  <a:lnTo>
                    <a:pt x="1284" y="479"/>
                  </a:lnTo>
                  <a:lnTo>
                    <a:pt x="1318" y="479"/>
                  </a:lnTo>
                  <a:lnTo>
                    <a:pt x="1340" y="467"/>
                  </a:lnTo>
                  <a:lnTo>
                    <a:pt x="1352" y="456"/>
                  </a:lnTo>
                  <a:lnTo>
                    <a:pt x="1375" y="444"/>
                  </a:lnTo>
                  <a:lnTo>
                    <a:pt x="1397" y="444"/>
                  </a:lnTo>
                  <a:lnTo>
                    <a:pt x="1443" y="467"/>
                  </a:lnTo>
                  <a:lnTo>
                    <a:pt x="1454" y="479"/>
                  </a:lnTo>
                  <a:lnTo>
                    <a:pt x="1465" y="501"/>
                  </a:lnTo>
                  <a:lnTo>
                    <a:pt x="1477" y="513"/>
                  </a:lnTo>
                  <a:lnTo>
                    <a:pt x="1454" y="536"/>
                  </a:lnTo>
                  <a:lnTo>
                    <a:pt x="1420" y="547"/>
                  </a:lnTo>
                  <a:lnTo>
                    <a:pt x="1329" y="570"/>
                  </a:lnTo>
                  <a:lnTo>
                    <a:pt x="1284" y="570"/>
                  </a:lnTo>
                  <a:lnTo>
                    <a:pt x="1193" y="558"/>
                  </a:lnTo>
                  <a:lnTo>
                    <a:pt x="1136" y="536"/>
                  </a:lnTo>
                  <a:lnTo>
                    <a:pt x="1113" y="490"/>
                  </a:lnTo>
                  <a:lnTo>
                    <a:pt x="1102" y="422"/>
                  </a:lnTo>
                  <a:lnTo>
                    <a:pt x="1102" y="171"/>
                  </a:lnTo>
                  <a:lnTo>
                    <a:pt x="1091" y="171"/>
                  </a:lnTo>
                  <a:lnTo>
                    <a:pt x="1034" y="193"/>
                  </a:lnTo>
                  <a:lnTo>
                    <a:pt x="977" y="205"/>
                  </a:lnTo>
                  <a:lnTo>
                    <a:pt x="932" y="228"/>
                  </a:lnTo>
                  <a:lnTo>
                    <a:pt x="932" y="239"/>
                  </a:lnTo>
                  <a:lnTo>
                    <a:pt x="920" y="262"/>
                  </a:lnTo>
                  <a:lnTo>
                    <a:pt x="909" y="410"/>
                  </a:lnTo>
                  <a:lnTo>
                    <a:pt x="875" y="524"/>
                  </a:lnTo>
                  <a:lnTo>
                    <a:pt x="829" y="593"/>
                  </a:lnTo>
                  <a:lnTo>
                    <a:pt x="784" y="638"/>
                  </a:lnTo>
                  <a:lnTo>
                    <a:pt x="750" y="661"/>
                  </a:lnTo>
                  <a:lnTo>
                    <a:pt x="716" y="661"/>
                  </a:lnTo>
                  <a:lnTo>
                    <a:pt x="716" y="650"/>
                  </a:lnTo>
                  <a:lnTo>
                    <a:pt x="807" y="536"/>
                  </a:lnTo>
                  <a:lnTo>
                    <a:pt x="829" y="444"/>
                  </a:lnTo>
                  <a:lnTo>
                    <a:pt x="841" y="319"/>
                  </a:lnTo>
                  <a:lnTo>
                    <a:pt x="841" y="262"/>
                  </a:lnTo>
                  <a:lnTo>
                    <a:pt x="829" y="228"/>
                  </a:lnTo>
                  <a:lnTo>
                    <a:pt x="807" y="182"/>
                  </a:lnTo>
                  <a:lnTo>
                    <a:pt x="795" y="171"/>
                  </a:lnTo>
                  <a:lnTo>
                    <a:pt x="795" y="159"/>
                  </a:lnTo>
                  <a:lnTo>
                    <a:pt x="807" y="148"/>
                  </a:lnTo>
                  <a:lnTo>
                    <a:pt x="829" y="148"/>
                  </a:lnTo>
                  <a:lnTo>
                    <a:pt x="852" y="159"/>
                  </a:lnTo>
                  <a:lnTo>
                    <a:pt x="886" y="171"/>
                  </a:lnTo>
                  <a:lnTo>
                    <a:pt x="1011" y="125"/>
                  </a:lnTo>
                  <a:lnTo>
                    <a:pt x="1102" y="79"/>
                  </a:lnTo>
                  <a:lnTo>
                    <a:pt x="1136" y="68"/>
                  </a:lnTo>
                  <a:close/>
                  <a:moveTo>
                    <a:pt x="443" y="0"/>
                  </a:moveTo>
                  <a:lnTo>
                    <a:pt x="477" y="0"/>
                  </a:lnTo>
                  <a:lnTo>
                    <a:pt x="591" y="22"/>
                  </a:lnTo>
                  <a:lnTo>
                    <a:pt x="648" y="79"/>
                  </a:lnTo>
                  <a:lnTo>
                    <a:pt x="670" y="148"/>
                  </a:lnTo>
                  <a:lnTo>
                    <a:pt x="670" y="182"/>
                  </a:lnTo>
                  <a:lnTo>
                    <a:pt x="659" y="193"/>
                  </a:lnTo>
                  <a:lnTo>
                    <a:pt x="614" y="193"/>
                  </a:lnTo>
                  <a:lnTo>
                    <a:pt x="602" y="182"/>
                  </a:lnTo>
                  <a:lnTo>
                    <a:pt x="580" y="171"/>
                  </a:lnTo>
                  <a:lnTo>
                    <a:pt x="534" y="125"/>
                  </a:lnTo>
                  <a:lnTo>
                    <a:pt x="466" y="79"/>
                  </a:lnTo>
                  <a:lnTo>
                    <a:pt x="443" y="57"/>
                  </a:lnTo>
                  <a:lnTo>
                    <a:pt x="432" y="34"/>
                  </a:lnTo>
                  <a:lnTo>
                    <a:pt x="432" y="11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4" name="Freeform 344"/>
            <p:cNvSpPr>
              <a:spLocks noEditPoints="1"/>
            </p:cNvSpPr>
            <p:nvPr/>
          </p:nvSpPr>
          <p:spPr bwMode="auto">
            <a:xfrm>
              <a:off x="22689" y="2176"/>
              <a:ext cx="296" cy="536"/>
            </a:xfrm>
            <a:custGeom>
              <a:avLst/>
              <a:gdLst/>
              <a:ahLst/>
              <a:cxnLst>
                <a:cxn ang="0">
                  <a:pos x="296" y="182"/>
                </a:cxn>
                <a:cxn ang="0">
                  <a:pos x="296" y="194"/>
                </a:cxn>
                <a:cxn ang="0">
                  <a:pos x="296" y="182"/>
                </a:cxn>
                <a:cxn ang="0">
                  <a:pos x="103" y="0"/>
                </a:cxn>
                <a:cxn ang="0">
                  <a:pos x="137" y="0"/>
                </a:cxn>
                <a:cxn ang="0">
                  <a:pos x="182" y="11"/>
                </a:cxn>
                <a:cxn ang="0">
                  <a:pos x="239" y="34"/>
                </a:cxn>
                <a:cxn ang="0">
                  <a:pos x="273" y="91"/>
                </a:cxn>
                <a:cxn ang="0">
                  <a:pos x="296" y="194"/>
                </a:cxn>
                <a:cxn ang="0">
                  <a:pos x="273" y="308"/>
                </a:cxn>
                <a:cxn ang="0">
                  <a:pos x="193" y="422"/>
                </a:cxn>
                <a:cxn ang="0">
                  <a:pos x="57" y="536"/>
                </a:cxn>
                <a:cxn ang="0">
                  <a:pos x="23" y="502"/>
                </a:cxn>
                <a:cxn ang="0">
                  <a:pos x="125" y="422"/>
                </a:cxn>
                <a:cxn ang="0">
                  <a:pos x="182" y="342"/>
                </a:cxn>
                <a:cxn ang="0">
                  <a:pos x="205" y="251"/>
                </a:cxn>
                <a:cxn ang="0">
                  <a:pos x="137" y="274"/>
                </a:cxn>
                <a:cxn ang="0">
                  <a:pos x="91" y="262"/>
                </a:cxn>
                <a:cxn ang="0">
                  <a:pos x="57" y="251"/>
                </a:cxn>
                <a:cxn ang="0">
                  <a:pos x="34" y="228"/>
                </a:cxn>
                <a:cxn ang="0">
                  <a:pos x="12" y="194"/>
                </a:cxn>
                <a:cxn ang="0">
                  <a:pos x="0" y="171"/>
                </a:cxn>
                <a:cxn ang="0">
                  <a:pos x="0" y="91"/>
                </a:cxn>
                <a:cxn ang="0">
                  <a:pos x="23" y="57"/>
                </a:cxn>
                <a:cxn ang="0">
                  <a:pos x="68" y="11"/>
                </a:cxn>
                <a:cxn ang="0">
                  <a:pos x="103" y="0"/>
                </a:cxn>
              </a:cxnLst>
              <a:rect l="0" t="0" r="r" b="b"/>
              <a:pathLst>
                <a:path w="296" h="536">
                  <a:moveTo>
                    <a:pt x="296" y="182"/>
                  </a:moveTo>
                  <a:lnTo>
                    <a:pt x="296" y="194"/>
                  </a:lnTo>
                  <a:lnTo>
                    <a:pt x="296" y="182"/>
                  </a:lnTo>
                  <a:close/>
                  <a:moveTo>
                    <a:pt x="103" y="0"/>
                  </a:moveTo>
                  <a:lnTo>
                    <a:pt x="137" y="0"/>
                  </a:lnTo>
                  <a:lnTo>
                    <a:pt x="182" y="11"/>
                  </a:lnTo>
                  <a:lnTo>
                    <a:pt x="239" y="34"/>
                  </a:lnTo>
                  <a:lnTo>
                    <a:pt x="273" y="91"/>
                  </a:lnTo>
                  <a:lnTo>
                    <a:pt x="296" y="194"/>
                  </a:lnTo>
                  <a:lnTo>
                    <a:pt x="273" y="308"/>
                  </a:lnTo>
                  <a:lnTo>
                    <a:pt x="193" y="422"/>
                  </a:lnTo>
                  <a:lnTo>
                    <a:pt x="57" y="536"/>
                  </a:lnTo>
                  <a:lnTo>
                    <a:pt x="23" y="502"/>
                  </a:lnTo>
                  <a:lnTo>
                    <a:pt x="125" y="422"/>
                  </a:lnTo>
                  <a:lnTo>
                    <a:pt x="182" y="342"/>
                  </a:lnTo>
                  <a:lnTo>
                    <a:pt x="205" y="251"/>
                  </a:lnTo>
                  <a:lnTo>
                    <a:pt x="137" y="274"/>
                  </a:lnTo>
                  <a:lnTo>
                    <a:pt x="91" y="262"/>
                  </a:lnTo>
                  <a:lnTo>
                    <a:pt x="57" y="251"/>
                  </a:lnTo>
                  <a:lnTo>
                    <a:pt x="34" y="228"/>
                  </a:lnTo>
                  <a:lnTo>
                    <a:pt x="12" y="194"/>
                  </a:lnTo>
                  <a:lnTo>
                    <a:pt x="0" y="171"/>
                  </a:lnTo>
                  <a:lnTo>
                    <a:pt x="0" y="91"/>
                  </a:lnTo>
                  <a:lnTo>
                    <a:pt x="23" y="57"/>
                  </a:lnTo>
                  <a:lnTo>
                    <a:pt x="68" y="1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5" name="Freeform 345"/>
            <p:cNvSpPr>
              <a:spLocks noEditPoints="1"/>
            </p:cNvSpPr>
            <p:nvPr/>
          </p:nvSpPr>
          <p:spPr bwMode="auto">
            <a:xfrm>
              <a:off x="24075" y="1685"/>
              <a:ext cx="1135" cy="1403"/>
            </a:xfrm>
            <a:custGeom>
              <a:avLst/>
              <a:gdLst/>
              <a:ahLst/>
              <a:cxnLst>
                <a:cxn ang="0">
                  <a:pos x="727" y="765"/>
                </a:cxn>
                <a:cxn ang="0">
                  <a:pos x="852" y="936"/>
                </a:cxn>
                <a:cxn ang="0">
                  <a:pos x="818" y="981"/>
                </a:cxn>
                <a:cxn ang="0">
                  <a:pos x="602" y="753"/>
                </a:cxn>
                <a:cxn ang="0">
                  <a:pos x="454" y="228"/>
                </a:cxn>
                <a:cxn ang="0">
                  <a:pos x="579" y="274"/>
                </a:cxn>
                <a:cxn ang="0">
                  <a:pos x="602" y="320"/>
                </a:cxn>
                <a:cxn ang="0">
                  <a:pos x="579" y="388"/>
                </a:cxn>
                <a:cxn ang="0">
                  <a:pos x="681" y="445"/>
                </a:cxn>
                <a:cxn ang="0">
                  <a:pos x="806" y="445"/>
                </a:cxn>
                <a:cxn ang="0">
                  <a:pos x="818" y="491"/>
                </a:cxn>
                <a:cxn ang="0">
                  <a:pos x="545" y="559"/>
                </a:cxn>
                <a:cxn ang="0">
                  <a:pos x="363" y="924"/>
                </a:cxn>
                <a:cxn ang="0">
                  <a:pos x="182" y="1015"/>
                </a:cxn>
                <a:cxn ang="0">
                  <a:pos x="284" y="913"/>
                </a:cxn>
                <a:cxn ang="0">
                  <a:pos x="454" y="593"/>
                </a:cxn>
                <a:cxn ang="0">
                  <a:pos x="306" y="605"/>
                </a:cxn>
                <a:cxn ang="0">
                  <a:pos x="238" y="571"/>
                </a:cxn>
                <a:cxn ang="0">
                  <a:pos x="284" y="536"/>
                </a:cxn>
                <a:cxn ang="0">
                  <a:pos x="477" y="457"/>
                </a:cxn>
                <a:cxn ang="0">
                  <a:pos x="465" y="263"/>
                </a:cxn>
                <a:cxn ang="0">
                  <a:pos x="806" y="126"/>
                </a:cxn>
                <a:cxn ang="0">
                  <a:pos x="443" y="183"/>
                </a:cxn>
                <a:cxn ang="0">
                  <a:pos x="147" y="228"/>
                </a:cxn>
                <a:cxn ang="0">
                  <a:pos x="136" y="582"/>
                </a:cxn>
                <a:cxn ang="0">
                  <a:pos x="113" y="1084"/>
                </a:cxn>
                <a:cxn ang="0">
                  <a:pos x="511" y="1175"/>
                </a:cxn>
                <a:cxn ang="0">
                  <a:pos x="829" y="1129"/>
                </a:cxn>
                <a:cxn ang="0">
                  <a:pos x="920" y="1175"/>
                </a:cxn>
                <a:cxn ang="0">
                  <a:pos x="954" y="1209"/>
                </a:cxn>
                <a:cxn ang="0">
                  <a:pos x="988" y="1141"/>
                </a:cxn>
                <a:cxn ang="0">
                  <a:pos x="1011" y="776"/>
                </a:cxn>
                <a:cxn ang="0">
                  <a:pos x="976" y="206"/>
                </a:cxn>
                <a:cxn ang="0">
                  <a:pos x="806" y="126"/>
                </a:cxn>
                <a:cxn ang="0">
                  <a:pos x="976" y="12"/>
                </a:cxn>
                <a:cxn ang="0">
                  <a:pos x="1135" y="126"/>
                </a:cxn>
                <a:cxn ang="0">
                  <a:pos x="1113" y="171"/>
                </a:cxn>
                <a:cxn ang="0">
                  <a:pos x="1101" y="650"/>
                </a:cxn>
                <a:cxn ang="0">
                  <a:pos x="1124" y="1118"/>
                </a:cxn>
                <a:cxn ang="0">
                  <a:pos x="1079" y="1369"/>
                </a:cxn>
                <a:cxn ang="0">
                  <a:pos x="988" y="1358"/>
                </a:cxn>
                <a:cxn ang="0">
                  <a:pos x="568" y="1221"/>
                </a:cxn>
                <a:cxn ang="0">
                  <a:pos x="113" y="1312"/>
                </a:cxn>
                <a:cxn ang="0">
                  <a:pos x="57" y="1369"/>
                </a:cxn>
                <a:cxn ang="0">
                  <a:pos x="0" y="1255"/>
                </a:cxn>
                <a:cxn ang="0">
                  <a:pos x="34" y="1015"/>
                </a:cxn>
                <a:cxn ang="0">
                  <a:pos x="68" y="571"/>
                </a:cxn>
                <a:cxn ang="0">
                  <a:pos x="34" y="194"/>
                </a:cxn>
                <a:cxn ang="0">
                  <a:pos x="57" y="92"/>
                </a:cxn>
                <a:cxn ang="0">
                  <a:pos x="125" y="137"/>
                </a:cxn>
                <a:cxn ang="0">
                  <a:pos x="420" y="114"/>
                </a:cxn>
                <a:cxn ang="0">
                  <a:pos x="897" y="12"/>
                </a:cxn>
              </a:cxnLst>
              <a:rect l="0" t="0" r="r" b="b"/>
              <a:pathLst>
                <a:path w="1135" h="1403">
                  <a:moveTo>
                    <a:pt x="590" y="707"/>
                  </a:moveTo>
                  <a:lnTo>
                    <a:pt x="602" y="707"/>
                  </a:lnTo>
                  <a:lnTo>
                    <a:pt x="727" y="765"/>
                  </a:lnTo>
                  <a:lnTo>
                    <a:pt x="806" y="822"/>
                  </a:lnTo>
                  <a:lnTo>
                    <a:pt x="840" y="879"/>
                  </a:lnTo>
                  <a:lnTo>
                    <a:pt x="852" y="936"/>
                  </a:lnTo>
                  <a:lnTo>
                    <a:pt x="852" y="958"/>
                  </a:lnTo>
                  <a:lnTo>
                    <a:pt x="829" y="981"/>
                  </a:lnTo>
                  <a:lnTo>
                    <a:pt x="818" y="981"/>
                  </a:lnTo>
                  <a:lnTo>
                    <a:pt x="749" y="913"/>
                  </a:lnTo>
                  <a:lnTo>
                    <a:pt x="693" y="844"/>
                  </a:lnTo>
                  <a:lnTo>
                    <a:pt x="602" y="753"/>
                  </a:lnTo>
                  <a:lnTo>
                    <a:pt x="590" y="730"/>
                  </a:lnTo>
                  <a:lnTo>
                    <a:pt x="590" y="707"/>
                  </a:lnTo>
                  <a:close/>
                  <a:moveTo>
                    <a:pt x="454" y="228"/>
                  </a:moveTo>
                  <a:lnTo>
                    <a:pt x="500" y="228"/>
                  </a:lnTo>
                  <a:lnTo>
                    <a:pt x="545" y="251"/>
                  </a:lnTo>
                  <a:lnTo>
                    <a:pt x="579" y="274"/>
                  </a:lnTo>
                  <a:lnTo>
                    <a:pt x="590" y="285"/>
                  </a:lnTo>
                  <a:lnTo>
                    <a:pt x="602" y="308"/>
                  </a:lnTo>
                  <a:lnTo>
                    <a:pt x="602" y="320"/>
                  </a:lnTo>
                  <a:lnTo>
                    <a:pt x="590" y="331"/>
                  </a:lnTo>
                  <a:lnTo>
                    <a:pt x="590" y="354"/>
                  </a:lnTo>
                  <a:lnTo>
                    <a:pt x="579" y="388"/>
                  </a:lnTo>
                  <a:lnTo>
                    <a:pt x="579" y="422"/>
                  </a:lnTo>
                  <a:lnTo>
                    <a:pt x="568" y="479"/>
                  </a:lnTo>
                  <a:lnTo>
                    <a:pt x="681" y="445"/>
                  </a:lnTo>
                  <a:lnTo>
                    <a:pt x="761" y="434"/>
                  </a:lnTo>
                  <a:lnTo>
                    <a:pt x="783" y="434"/>
                  </a:lnTo>
                  <a:lnTo>
                    <a:pt x="806" y="445"/>
                  </a:lnTo>
                  <a:lnTo>
                    <a:pt x="829" y="468"/>
                  </a:lnTo>
                  <a:lnTo>
                    <a:pt x="829" y="491"/>
                  </a:lnTo>
                  <a:lnTo>
                    <a:pt x="818" y="491"/>
                  </a:lnTo>
                  <a:lnTo>
                    <a:pt x="783" y="502"/>
                  </a:lnTo>
                  <a:lnTo>
                    <a:pt x="693" y="525"/>
                  </a:lnTo>
                  <a:lnTo>
                    <a:pt x="545" y="559"/>
                  </a:lnTo>
                  <a:lnTo>
                    <a:pt x="500" y="707"/>
                  </a:lnTo>
                  <a:lnTo>
                    <a:pt x="443" y="833"/>
                  </a:lnTo>
                  <a:lnTo>
                    <a:pt x="363" y="924"/>
                  </a:lnTo>
                  <a:lnTo>
                    <a:pt x="272" y="993"/>
                  </a:lnTo>
                  <a:lnTo>
                    <a:pt x="204" y="1015"/>
                  </a:lnTo>
                  <a:lnTo>
                    <a:pt x="182" y="1015"/>
                  </a:lnTo>
                  <a:lnTo>
                    <a:pt x="182" y="1004"/>
                  </a:lnTo>
                  <a:lnTo>
                    <a:pt x="227" y="970"/>
                  </a:lnTo>
                  <a:lnTo>
                    <a:pt x="284" y="913"/>
                  </a:lnTo>
                  <a:lnTo>
                    <a:pt x="352" y="833"/>
                  </a:lnTo>
                  <a:lnTo>
                    <a:pt x="409" y="730"/>
                  </a:lnTo>
                  <a:lnTo>
                    <a:pt x="454" y="593"/>
                  </a:lnTo>
                  <a:lnTo>
                    <a:pt x="420" y="593"/>
                  </a:lnTo>
                  <a:lnTo>
                    <a:pt x="386" y="605"/>
                  </a:lnTo>
                  <a:lnTo>
                    <a:pt x="306" y="605"/>
                  </a:lnTo>
                  <a:lnTo>
                    <a:pt x="272" y="593"/>
                  </a:lnTo>
                  <a:lnTo>
                    <a:pt x="250" y="582"/>
                  </a:lnTo>
                  <a:lnTo>
                    <a:pt x="238" y="571"/>
                  </a:lnTo>
                  <a:lnTo>
                    <a:pt x="238" y="559"/>
                  </a:lnTo>
                  <a:lnTo>
                    <a:pt x="250" y="548"/>
                  </a:lnTo>
                  <a:lnTo>
                    <a:pt x="284" y="536"/>
                  </a:lnTo>
                  <a:lnTo>
                    <a:pt x="352" y="536"/>
                  </a:lnTo>
                  <a:lnTo>
                    <a:pt x="465" y="514"/>
                  </a:lnTo>
                  <a:lnTo>
                    <a:pt x="477" y="457"/>
                  </a:lnTo>
                  <a:lnTo>
                    <a:pt x="477" y="320"/>
                  </a:lnTo>
                  <a:lnTo>
                    <a:pt x="465" y="297"/>
                  </a:lnTo>
                  <a:lnTo>
                    <a:pt x="465" y="263"/>
                  </a:lnTo>
                  <a:lnTo>
                    <a:pt x="454" y="251"/>
                  </a:lnTo>
                  <a:lnTo>
                    <a:pt x="454" y="228"/>
                  </a:lnTo>
                  <a:close/>
                  <a:moveTo>
                    <a:pt x="806" y="126"/>
                  </a:moveTo>
                  <a:lnTo>
                    <a:pt x="715" y="149"/>
                  </a:lnTo>
                  <a:lnTo>
                    <a:pt x="579" y="171"/>
                  </a:lnTo>
                  <a:lnTo>
                    <a:pt x="443" y="183"/>
                  </a:lnTo>
                  <a:lnTo>
                    <a:pt x="318" y="206"/>
                  </a:lnTo>
                  <a:lnTo>
                    <a:pt x="204" y="228"/>
                  </a:lnTo>
                  <a:lnTo>
                    <a:pt x="147" y="228"/>
                  </a:lnTo>
                  <a:lnTo>
                    <a:pt x="147" y="308"/>
                  </a:lnTo>
                  <a:lnTo>
                    <a:pt x="136" y="434"/>
                  </a:lnTo>
                  <a:lnTo>
                    <a:pt x="136" y="582"/>
                  </a:lnTo>
                  <a:lnTo>
                    <a:pt x="125" y="753"/>
                  </a:lnTo>
                  <a:lnTo>
                    <a:pt x="125" y="924"/>
                  </a:lnTo>
                  <a:lnTo>
                    <a:pt x="113" y="1084"/>
                  </a:lnTo>
                  <a:lnTo>
                    <a:pt x="113" y="1209"/>
                  </a:lnTo>
                  <a:lnTo>
                    <a:pt x="318" y="1198"/>
                  </a:lnTo>
                  <a:lnTo>
                    <a:pt x="511" y="1175"/>
                  </a:lnTo>
                  <a:lnTo>
                    <a:pt x="659" y="1152"/>
                  </a:lnTo>
                  <a:lnTo>
                    <a:pt x="772" y="1141"/>
                  </a:lnTo>
                  <a:lnTo>
                    <a:pt x="829" y="1129"/>
                  </a:lnTo>
                  <a:lnTo>
                    <a:pt x="863" y="1129"/>
                  </a:lnTo>
                  <a:lnTo>
                    <a:pt x="886" y="1141"/>
                  </a:lnTo>
                  <a:lnTo>
                    <a:pt x="920" y="1175"/>
                  </a:lnTo>
                  <a:lnTo>
                    <a:pt x="931" y="1198"/>
                  </a:lnTo>
                  <a:lnTo>
                    <a:pt x="942" y="1209"/>
                  </a:lnTo>
                  <a:lnTo>
                    <a:pt x="954" y="1209"/>
                  </a:lnTo>
                  <a:lnTo>
                    <a:pt x="954" y="1198"/>
                  </a:lnTo>
                  <a:lnTo>
                    <a:pt x="976" y="1187"/>
                  </a:lnTo>
                  <a:lnTo>
                    <a:pt x="988" y="1141"/>
                  </a:lnTo>
                  <a:lnTo>
                    <a:pt x="999" y="1061"/>
                  </a:lnTo>
                  <a:lnTo>
                    <a:pt x="999" y="924"/>
                  </a:lnTo>
                  <a:lnTo>
                    <a:pt x="1011" y="776"/>
                  </a:lnTo>
                  <a:lnTo>
                    <a:pt x="1011" y="434"/>
                  </a:lnTo>
                  <a:lnTo>
                    <a:pt x="999" y="297"/>
                  </a:lnTo>
                  <a:lnTo>
                    <a:pt x="976" y="206"/>
                  </a:lnTo>
                  <a:lnTo>
                    <a:pt x="954" y="160"/>
                  </a:lnTo>
                  <a:lnTo>
                    <a:pt x="908" y="126"/>
                  </a:lnTo>
                  <a:lnTo>
                    <a:pt x="806" y="126"/>
                  </a:lnTo>
                  <a:close/>
                  <a:moveTo>
                    <a:pt x="920" y="0"/>
                  </a:moveTo>
                  <a:lnTo>
                    <a:pt x="931" y="0"/>
                  </a:lnTo>
                  <a:lnTo>
                    <a:pt x="976" y="12"/>
                  </a:lnTo>
                  <a:lnTo>
                    <a:pt x="1045" y="46"/>
                  </a:lnTo>
                  <a:lnTo>
                    <a:pt x="1101" y="92"/>
                  </a:lnTo>
                  <a:lnTo>
                    <a:pt x="1135" y="126"/>
                  </a:lnTo>
                  <a:lnTo>
                    <a:pt x="1135" y="137"/>
                  </a:lnTo>
                  <a:lnTo>
                    <a:pt x="1124" y="160"/>
                  </a:lnTo>
                  <a:lnTo>
                    <a:pt x="1113" y="171"/>
                  </a:lnTo>
                  <a:lnTo>
                    <a:pt x="1090" y="217"/>
                  </a:lnTo>
                  <a:lnTo>
                    <a:pt x="1090" y="457"/>
                  </a:lnTo>
                  <a:lnTo>
                    <a:pt x="1101" y="650"/>
                  </a:lnTo>
                  <a:lnTo>
                    <a:pt x="1113" y="833"/>
                  </a:lnTo>
                  <a:lnTo>
                    <a:pt x="1113" y="993"/>
                  </a:lnTo>
                  <a:lnTo>
                    <a:pt x="1124" y="1118"/>
                  </a:lnTo>
                  <a:lnTo>
                    <a:pt x="1124" y="1187"/>
                  </a:lnTo>
                  <a:lnTo>
                    <a:pt x="1113" y="1289"/>
                  </a:lnTo>
                  <a:lnTo>
                    <a:pt x="1079" y="1369"/>
                  </a:lnTo>
                  <a:lnTo>
                    <a:pt x="1033" y="1403"/>
                  </a:lnTo>
                  <a:lnTo>
                    <a:pt x="1011" y="1392"/>
                  </a:lnTo>
                  <a:lnTo>
                    <a:pt x="988" y="1358"/>
                  </a:lnTo>
                  <a:lnTo>
                    <a:pt x="954" y="1301"/>
                  </a:lnTo>
                  <a:lnTo>
                    <a:pt x="886" y="1209"/>
                  </a:lnTo>
                  <a:lnTo>
                    <a:pt x="568" y="1221"/>
                  </a:lnTo>
                  <a:lnTo>
                    <a:pt x="306" y="1232"/>
                  </a:lnTo>
                  <a:lnTo>
                    <a:pt x="113" y="1255"/>
                  </a:lnTo>
                  <a:lnTo>
                    <a:pt x="113" y="1312"/>
                  </a:lnTo>
                  <a:lnTo>
                    <a:pt x="91" y="1358"/>
                  </a:lnTo>
                  <a:lnTo>
                    <a:pt x="79" y="1369"/>
                  </a:lnTo>
                  <a:lnTo>
                    <a:pt x="57" y="1369"/>
                  </a:lnTo>
                  <a:lnTo>
                    <a:pt x="45" y="1346"/>
                  </a:lnTo>
                  <a:lnTo>
                    <a:pt x="23" y="1323"/>
                  </a:lnTo>
                  <a:lnTo>
                    <a:pt x="0" y="1255"/>
                  </a:lnTo>
                  <a:lnTo>
                    <a:pt x="0" y="1187"/>
                  </a:lnTo>
                  <a:lnTo>
                    <a:pt x="23" y="1095"/>
                  </a:lnTo>
                  <a:lnTo>
                    <a:pt x="34" y="1015"/>
                  </a:lnTo>
                  <a:lnTo>
                    <a:pt x="45" y="913"/>
                  </a:lnTo>
                  <a:lnTo>
                    <a:pt x="57" y="765"/>
                  </a:lnTo>
                  <a:lnTo>
                    <a:pt x="68" y="571"/>
                  </a:lnTo>
                  <a:lnTo>
                    <a:pt x="68" y="320"/>
                  </a:lnTo>
                  <a:lnTo>
                    <a:pt x="57" y="308"/>
                  </a:lnTo>
                  <a:lnTo>
                    <a:pt x="34" y="194"/>
                  </a:lnTo>
                  <a:lnTo>
                    <a:pt x="11" y="126"/>
                  </a:lnTo>
                  <a:lnTo>
                    <a:pt x="11" y="92"/>
                  </a:lnTo>
                  <a:lnTo>
                    <a:pt x="57" y="92"/>
                  </a:lnTo>
                  <a:lnTo>
                    <a:pt x="79" y="103"/>
                  </a:lnTo>
                  <a:lnTo>
                    <a:pt x="102" y="126"/>
                  </a:lnTo>
                  <a:lnTo>
                    <a:pt x="125" y="137"/>
                  </a:lnTo>
                  <a:lnTo>
                    <a:pt x="182" y="137"/>
                  </a:lnTo>
                  <a:lnTo>
                    <a:pt x="284" y="126"/>
                  </a:lnTo>
                  <a:lnTo>
                    <a:pt x="420" y="114"/>
                  </a:lnTo>
                  <a:lnTo>
                    <a:pt x="579" y="92"/>
                  </a:lnTo>
                  <a:lnTo>
                    <a:pt x="749" y="57"/>
                  </a:lnTo>
                  <a:lnTo>
                    <a:pt x="897" y="12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6" name="Freeform 346"/>
            <p:cNvSpPr>
              <a:spLocks noEditPoints="1"/>
            </p:cNvSpPr>
            <p:nvPr/>
          </p:nvSpPr>
          <p:spPr bwMode="auto">
            <a:xfrm>
              <a:off x="25653" y="1583"/>
              <a:ext cx="1420" cy="1665"/>
            </a:xfrm>
            <a:custGeom>
              <a:avLst/>
              <a:gdLst/>
              <a:ahLst/>
              <a:cxnLst>
                <a:cxn ang="0">
                  <a:pos x="477" y="1300"/>
                </a:cxn>
                <a:cxn ang="0">
                  <a:pos x="409" y="1380"/>
                </a:cxn>
                <a:cxn ang="0">
                  <a:pos x="364" y="1174"/>
                </a:cxn>
                <a:cxn ang="0">
                  <a:pos x="670" y="1197"/>
                </a:cxn>
                <a:cxn ang="0">
                  <a:pos x="602" y="1277"/>
                </a:cxn>
                <a:cxn ang="0">
                  <a:pos x="546" y="1140"/>
                </a:cxn>
                <a:cxn ang="0">
                  <a:pos x="829" y="1140"/>
                </a:cxn>
                <a:cxn ang="0">
                  <a:pos x="841" y="1254"/>
                </a:cxn>
                <a:cxn ang="0">
                  <a:pos x="727" y="1117"/>
                </a:cxn>
                <a:cxn ang="0">
                  <a:pos x="988" y="1095"/>
                </a:cxn>
                <a:cxn ang="0">
                  <a:pos x="1091" y="1277"/>
                </a:cxn>
                <a:cxn ang="0">
                  <a:pos x="943" y="1152"/>
                </a:cxn>
                <a:cxn ang="0">
                  <a:pos x="932" y="764"/>
                </a:cxn>
                <a:cxn ang="0">
                  <a:pos x="432" y="855"/>
                </a:cxn>
                <a:cxn ang="0">
                  <a:pos x="375" y="1015"/>
                </a:cxn>
                <a:cxn ang="0">
                  <a:pos x="943" y="924"/>
                </a:cxn>
                <a:cxn ang="0">
                  <a:pos x="966" y="764"/>
                </a:cxn>
                <a:cxn ang="0">
                  <a:pos x="625" y="604"/>
                </a:cxn>
                <a:cxn ang="0">
                  <a:pos x="500" y="673"/>
                </a:cxn>
                <a:cxn ang="0">
                  <a:pos x="818" y="730"/>
                </a:cxn>
                <a:cxn ang="0">
                  <a:pos x="863" y="593"/>
                </a:cxn>
                <a:cxn ang="0">
                  <a:pos x="863" y="479"/>
                </a:cxn>
                <a:cxn ang="0">
                  <a:pos x="1000" y="547"/>
                </a:cxn>
                <a:cxn ang="0">
                  <a:pos x="1000" y="616"/>
                </a:cxn>
                <a:cxn ang="0">
                  <a:pos x="1034" y="695"/>
                </a:cxn>
                <a:cxn ang="0">
                  <a:pos x="1125" y="798"/>
                </a:cxn>
                <a:cxn ang="0">
                  <a:pos x="1147" y="901"/>
                </a:cxn>
                <a:cxn ang="0">
                  <a:pos x="1329" y="912"/>
                </a:cxn>
                <a:cxn ang="0">
                  <a:pos x="1409" y="992"/>
                </a:cxn>
                <a:cxn ang="0">
                  <a:pos x="1272" y="1505"/>
                </a:cxn>
                <a:cxn ang="0">
                  <a:pos x="1181" y="1654"/>
                </a:cxn>
                <a:cxn ang="0">
                  <a:pos x="1102" y="1585"/>
                </a:cxn>
                <a:cxn ang="0">
                  <a:pos x="1022" y="1448"/>
                </a:cxn>
                <a:cxn ang="0">
                  <a:pos x="1204" y="1403"/>
                </a:cxn>
                <a:cxn ang="0">
                  <a:pos x="1238" y="981"/>
                </a:cxn>
                <a:cxn ang="0">
                  <a:pos x="568" y="1049"/>
                </a:cxn>
                <a:cxn ang="0">
                  <a:pos x="352" y="1060"/>
                </a:cxn>
                <a:cxn ang="0">
                  <a:pos x="12" y="1448"/>
                </a:cxn>
                <a:cxn ang="0">
                  <a:pos x="114" y="1289"/>
                </a:cxn>
                <a:cxn ang="0">
                  <a:pos x="387" y="718"/>
                </a:cxn>
                <a:cxn ang="0">
                  <a:pos x="398" y="513"/>
                </a:cxn>
                <a:cxn ang="0">
                  <a:pos x="750" y="513"/>
                </a:cxn>
                <a:cxn ang="0">
                  <a:pos x="387" y="319"/>
                </a:cxn>
                <a:cxn ang="0">
                  <a:pos x="523" y="467"/>
                </a:cxn>
                <a:cxn ang="0">
                  <a:pos x="466" y="490"/>
                </a:cxn>
                <a:cxn ang="0">
                  <a:pos x="341" y="342"/>
                </a:cxn>
                <a:cxn ang="0">
                  <a:pos x="750" y="353"/>
                </a:cxn>
                <a:cxn ang="0">
                  <a:pos x="716" y="433"/>
                </a:cxn>
                <a:cxn ang="0">
                  <a:pos x="625" y="330"/>
                </a:cxn>
                <a:cxn ang="0">
                  <a:pos x="1091" y="171"/>
                </a:cxn>
                <a:cxn ang="0">
                  <a:pos x="1193" y="273"/>
                </a:cxn>
                <a:cxn ang="0">
                  <a:pos x="886" y="410"/>
                </a:cxn>
                <a:cxn ang="0">
                  <a:pos x="1057" y="216"/>
                </a:cxn>
                <a:cxn ang="0">
                  <a:pos x="943" y="45"/>
                </a:cxn>
                <a:cxn ang="0">
                  <a:pos x="966" y="137"/>
                </a:cxn>
                <a:cxn ang="0">
                  <a:pos x="455" y="273"/>
                </a:cxn>
                <a:cxn ang="0">
                  <a:pos x="602" y="182"/>
                </a:cxn>
                <a:cxn ang="0">
                  <a:pos x="818" y="11"/>
                </a:cxn>
              </a:cxnLst>
              <a:rect l="0" t="0" r="r" b="b"/>
              <a:pathLst>
                <a:path w="1420" h="1665">
                  <a:moveTo>
                    <a:pt x="364" y="1174"/>
                  </a:moveTo>
                  <a:lnTo>
                    <a:pt x="375" y="1174"/>
                  </a:lnTo>
                  <a:lnTo>
                    <a:pt x="409" y="1197"/>
                  </a:lnTo>
                  <a:lnTo>
                    <a:pt x="443" y="1243"/>
                  </a:lnTo>
                  <a:lnTo>
                    <a:pt x="477" y="1300"/>
                  </a:lnTo>
                  <a:lnTo>
                    <a:pt x="489" y="1357"/>
                  </a:lnTo>
                  <a:lnTo>
                    <a:pt x="489" y="1380"/>
                  </a:lnTo>
                  <a:lnTo>
                    <a:pt x="455" y="1414"/>
                  </a:lnTo>
                  <a:lnTo>
                    <a:pt x="443" y="1414"/>
                  </a:lnTo>
                  <a:lnTo>
                    <a:pt x="409" y="1380"/>
                  </a:lnTo>
                  <a:lnTo>
                    <a:pt x="364" y="1243"/>
                  </a:lnTo>
                  <a:lnTo>
                    <a:pt x="364" y="1209"/>
                  </a:lnTo>
                  <a:lnTo>
                    <a:pt x="352" y="1209"/>
                  </a:lnTo>
                  <a:lnTo>
                    <a:pt x="352" y="1186"/>
                  </a:lnTo>
                  <a:lnTo>
                    <a:pt x="364" y="1174"/>
                  </a:lnTo>
                  <a:close/>
                  <a:moveTo>
                    <a:pt x="557" y="1129"/>
                  </a:moveTo>
                  <a:lnTo>
                    <a:pt x="568" y="1129"/>
                  </a:lnTo>
                  <a:lnTo>
                    <a:pt x="614" y="1152"/>
                  </a:lnTo>
                  <a:lnTo>
                    <a:pt x="648" y="1174"/>
                  </a:lnTo>
                  <a:lnTo>
                    <a:pt x="670" y="1197"/>
                  </a:lnTo>
                  <a:lnTo>
                    <a:pt x="682" y="1231"/>
                  </a:lnTo>
                  <a:lnTo>
                    <a:pt x="682" y="1277"/>
                  </a:lnTo>
                  <a:lnTo>
                    <a:pt x="659" y="1300"/>
                  </a:lnTo>
                  <a:lnTo>
                    <a:pt x="648" y="1300"/>
                  </a:lnTo>
                  <a:lnTo>
                    <a:pt x="602" y="1277"/>
                  </a:lnTo>
                  <a:lnTo>
                    <a:pt x="591" y="1254"/>
                  </a:lnTo>
                  <a:lnTo>
                    <a:pt x="580" y="1220"/>
                  </a:lnTo>
                  <a:lnTo>
                    <a:pt x="557" y="1174"/>
                  </a:lnTo>
                  <a:lnTo>
                    <a:pt x="546" y="1163"/>
                  </a:lnTo>
                  <a:lnTo>
                    <a:pt x="546" y="1140"/>
                  </a:lnTo>
                  <a:lnTo>
                    <a:pt x="557" y="1129"/>
                  </a:lnTo>
                  <a:close/>
                  <a:moveTo>
                    <a:pt x="739" y="1095"/>
                  </a:moveTo>
                  <a:lnTo>
                    <a:pt x="750" y="1095"/>
                  </a:lnTo>
                  <a:lnTo>
                    <a:pt x="795" y="1117"/>
                  </a:lnTo>
                  <a:lnTo>
                    <a:pt x="829" y="1140"/>
                  </a:lnTo>
                  <a:lnTo>
                    <a:pt x="852" y="1163"/>
                  </a:lnTo>
                  <a:lnTo>
                    <a:pt x="875" y="1197"/>
                  </a:lnTo>
                  <a:lnTo>
                    <a:pt x="875" y="1231"/>
                  </a:lnTo>
                  <a:lnTo>
                    <a:pt x="863" y="1243"/>
                  </a:lnTo>
                  <a:lnTo>
                    <a:pt x="841" y="1254"/>
                  </a:lnTo>
                  <a:lnTo>
                    <a:pt x="818" y="1243"/>
                  </a:lnTo>
                  <a:lnTo>
                    <a:pt x="761" y="1186"/>
                  </a:lnTo>
                  <a:lnTo>
                    <a:pt x="750" y="1152"/>
                  </a:lnTo>
                  <a:lnTo>
                    <a:pt x="739" y="1140"/>
                  </a:lnTo>
                  <a:lnTo>
                    <a:pt x="727" y="1117"/>
                  </a:lnTo>
                  <a:lnTo>
                    <a:pt x="727" y="1106"/>
                  </a:lnTo>
                  <a:lnTo>
                    <a:pt x="739" y="1095"/>
                  </a:lnTo>
                  <a:close/>
                  <a:moveTo>
                    <a:pt x="932" y="1083"/>
                  </a:moveTo>
                  <a:lnTo>
                    <a:pt x="954" y="1083"/>
                  </a:lnTo>
                  <a:lnTo>
                    <a:pt x="988" y="1095"/>
                  </a:lnTo>
                  <a:lnTo>
                    <a:pt x="1011" y="1117"/>
                  </a:lnTo>
                  <a:lnTo>
                    <a:pt x="1079" y="1163"/>
                  </a:lnTo>
                  <a:lnTo>
                    <a:pt x="1102" y="1209"/>
                  </a:lnTo>
                  <a:lnTo>
                    <a:pt x="1102" y="1254"/>
                  </a:lnTo>
                  <a:lnTo>
                    <a:pt x="1091" y="1277"/>
                  </a:lnTo>
                  <a:lnTo>
                    <a:pt x="1079" y="1289"/>
                  </a:lnTo>
                  <a:lnTo>
                    <a:pt x="1045" y="1289"/>
                  </a:lnTo>
                  <a:lnTo>
                    <a:pt x="1022" y="1266"/>
                  </a:lnTo>
                  <a:lnTo>
                    <a:pt x="988" y="1220"/>
                  </a:lnTo>
                  <a:lnTo>
                    <a:pt x="943" y="1152"/>
                  </a:lnTo>
                  <a:lnTo>
                    <a:pt x="932" y="1140"/>
                  </a:lnTo>
                  <a:lnTo>
                    <a:pt x="920" y="1117"/>
                  </a:lnTo>
                  <a:lnTo>
                    <a:pt x="920" y="1095"/>
                  </a:lnTo>
                  <a:lnTo>
                    <a:pt x="932" y="1083"/>
                  </a:lnTo>
                  <a:close/>
                  <a:moveTo>
                    <a:pt x="932" y="764"/>
                  </a:moveTo>
                  <a:lnTo>
                    <a:pt x="829" y="775"/>
                  </a:lnTo>
                  <a:lnTo>
                    <a:pt x="704" y="798"/>
                  </a:lnTo>
                  <a:lnTo>
                    <a:pt x="591" y="821"/>
                  </a:lnTo>
                  <a:lnTo>
                    <a:pt x="489" y="844"/>
                  </a:lnTo>
                  <a:lnTo>
                    <a:pt x="432" y="855"/>
                  </a:lnTo>
                  <a:lnTo>
                    <a:pt x="421" y="889"/>
                  </a:lnTo>
                  <a:lnTo>
                    <a:pt x="398" y="935"/>
                  </a:lnTo>
                  <a:lnTo>
                    <a:pt x="398" y="958"/>
                  </a:lnTo>
                  <a:lnTo>
                    <a:pt x="387" y="981"/>
                  </a:lnTo>
                  <a:lnTo>
                    <a:pt x="375" y="1015"/>
                  </a:lnTo>
                  <a:lnTo>
                    <a:pt x="523" y="981"/>
                  </a:lnTo>
                  <a:lnTo>
                    <a:pt x="636" y="969"/>
                  </a:lnTo>
                  <a:lnTo>
                    <a:pt x="727" y="946"/>
                  </a:lnTo>
                  <a:lnTo>
                    <a:pt x="818" y="935"/>
                  </a:lnTo>
                  <a:lnTo>
                    <a:pt x="943" y="924"/>
                  </a:lnTo>
                  <a:lnTo>
                    <a:pt x="966" y="867"/>
                  </a:lnTo>
                  <a:lnTo>
                    <a:pt x="977" y="832"/>
                  </a:lnTo>
                  <a:lnTo>
                    <a:pt x="977" y="798"/>
                  </a:lnTo>
                  <a:lnTo>
                    <a:pt x="988" y="787"/>
                  </a:lnTo>
                  <a:lnTo>
                    <a:pt x="966" y="764"/>
                  </a:lnTo>
                  <a:lnTo>
                    <a:pt x="932" y="764"/>
                  </a:lnTo>
                  <a:close/>
                  <a:moveTo>
                    <a:pt x="829" y="570"/>
                  </a:moveTo>
                  <a:lnTo>
                    <a:pt x="795" y="581"/>
                  </a:lnTo>
                  <a:lnTo>
                    <a:pt x="716" y="593"/>
                  </a:lnTo>
                  <a:lnTo>
                    <a:pt x="625" y="604"/>
                  </a:lnTo>
                  <a:lnTo>
                    <a:pt x="546" y="627"/>
                  </a:lnTo>
                  <a:lnTo>
                    <a:pt x="511" y="638"/>
                  </a:lnTo>
                  <a:lnTo>
                    <a:pt x="511" y="650"/>
                  </a:lnTo>
                  <a:lnTo>
                    <a:pt x="500" y="650"/>
                  </a:lnTo>
                  <a:lnTo>
                    <a:pt x="500" y="673"/>
                  </a:lnTo>
                  <a:lnTo>
                    <a:pt x="489" y="684"/>
                  </a:lnTo>
                  <a:lnTo>
                    <a:pt x="477" y="707"/>
                  </a:lnTo>
                  <a:lnTo>
                    <a:pt x="466" y="741"/>
                  </a:lnTo>
                  <a:lnTo>
                    <a:pt x="455" y="787"/>
                  </a:lnTo>
                  <a:lnTo>
                    <a:pt x="818" y="730"/>
                  </a:lnTo>
                  <a:lnTo>
                    <a:pt x="829" y="718"/>
                  </a:lnTo>
                  <a:lnTo>
                    <a:pt x="829" y="695"/>
                  </a:lnTo>
                  <a:lnTo>
                    <a:pt x="852" y="650"/>
                  </a:lnTo>
                  <a:lnTo>
                    <a:pt x="852" y="616"/>
                  </a:lnTo>
                  <a:lnTo>
                    <a:pt x="863" y="593"/>
                  </a:lnTo>
                  <a:lnTo>
                    <a:pt x="852" y="581"/>
                  </a:lnTo>
                  <a:lnTo>
                    <a:pt x="841" y="581"/>
                  </a:lnTo>
                  <a:lnTo>
                    <a:pt x="841" y="570"/>
                  </a:lnTo>
                  <a:lnTo>
                    <a:pt x="829" y="570"/>
                  </a:lnTo>
                  <a:close/>
                  <a:moveTo>
                    <a:pt x="863" y="479"/>
                  </a:moveTo>
                  <a:lnTo>
                    <a:pt x="886" y="479"/>
                  </a:lnTo>
                  <a:lnTo>
                    <a:pt x="920" y="490"/>
                  </a:lnTo>
                  <a:lnTo>
                    <a:pt x="954" y="513"/>
                  </a:lnTo>
                  <a:lnTo>
                    <a:pt x="977" y="524"/>
                  </a:lnTo>
                  <a:lnTo>
                    <a:pt x="1000" y="547"/>
                  </a:lnTo>
                  <a:lnTo>
                    <a:pt x="1011" y="570"/>
                  </a:lnTo>
                  <a:lnTo>
                    <a:pt x="1022" y="581"/>
                  </a:lnTo>
                  <a:lnTo>
                    <a:pt x="1022" y="604"/>
                  </a:lnTo>
                  <a:lnTo>
                    <a:pt x="1011" y="616"/>
                  </a:lnTo>
                  <a:lnTo>
                    <a:pt x="1000" y="616"/>
                  </a:lnTo>
                  <a:lnTo>
                    <a:pt x="954" y="661"/>
                  </a:lnTo>
                  <a:lnTo>
                    <a:pt x="932" y="695"/>
                  </a:lnTo>
                  <a:lnTo>
                    <a:pt x="966" y="684"/>
                  </a:lnTo>
                  <a:lnTo>
                    <a:pt x="1011" y="684"/>
                  </a:lnTo>
                  <a:lnTo>
                    <a:pt x="1034" y="695"/>
                  </a:lnTo>
                  <a:lnTo>
                    <a:pt x="1057" y="718"/>
                  </a:lnTo>
                  <a:lnTo>
                    <a:pt x="1091" y="730"/>
                  </a:lnTo>
                  <a:lnTo>
                    <a:pt x="1102" y="752"/>
                  </a:lnTo>
                  <a:lnTo>
                    <a:pt x="1125" y="764"/>
                  </a:lnTo>
                  <a:lnTo>
                    <a:pt x="1125" y="798"/>
                  </a:lnTo>
                  <a:lnTo>
                    <a:pt x="1102" y="821"/>
                  </a:lnTo>
                  <a:lnTo>
                    <a:pt x="1091" y="844"/>
                  </a:lnTo>
                  <a:lnTo>
                    <a:pt x="1068" y="867"/>
                  </a:lnTo>
                  <a:lnTo>
                    <a:pt x="1045" y="912"/>
                  </a:lnTo>
                  <a:lnTo>
                    <a:pt x="1147" y="901"/>
                  </a:lnTo>
                  <a:lnTo>
                    <a:pt x="1204" y="889"/>
                  </a:lnTo>
                  <a:lnTo>
                    <a:pt x="1227" y="878"/>
                  </a:lnTo>
                  <a:lnTo>
                    <a:pt x="1272" y="878"/>
                  </a:lnTo>
                  <a:lnTo>
                    <a:pt x="1295" y="889"/>
                  </a:lnTo>
                  <a:lnTo>
                    <a:pt x="1329" y="912"/>
                  </a:lnTo>
                  <a:lnTo>
                    <a:pt x="1352" y="924"/>
                  </a:lnTo>
                  <a:lnTo>
                    <a:pt x="1375" y="946"/>
                  </a:lnTo>
                  <a:lnTo>
                    <a:pt x="1420" y="969"/>
                  </a:lnTo>
                  <a:lnTo>
                    <a:pt x="1420" y="981"/>
                  </a:lnTo>
                  <a:lnTo>
                    <a:pt x="1409" y="992"/>
                  </a:lnTo>
                  <a:lnTo>
                    <a:pt x="1397" y="1015"/>
                  </a:lnTo>
                  <a:lnTo>
                    <a:pt x="1363" y="1095"/>
                  </a:lnTo>
                  <a:lnTo>
                    <a:pt x="1340" y="1220"/>
                  </a:lnTo>
                  <a:lnTo>
                    <a:pt x="1306" y="1368"/>
                  </a:lnTo>
                  <a:lnTo>
                    <a:pt x="1272" y="1505"/>
                  </a:lnTo>
                  <a:lnTo>
                    <a:pt x="1261" y="1539"/>
                  </a:lnTo>
                  <a:lnTo>
                    <a:pt x="1238" y="1574"/>
                  </a:lnTo>
                  <a:lnTo>
                    <a:pt x="1227" y="1608"/>
                  </a:lnTo>
                  <a:lnTo>
                    <a:pt x="1204" y="1642"/>
                  </a:lnTo>
                  <a:lnTo>
                    <a:pt x="1181" y="1654"/>
                  </a:lnTo>
                  <a:lnTo>
                    <a:pt x="1170" y="1665"/>
                  </a:lnTo>
                  <a:lnTo>
                    <a:pt x="1159" y="1665"/>
                  </a:lnTo>
                  <a:lnTo>
                    <a:pt x="1159" y="1654"/>
                  </a:lnTo>
                  <a:lnTo>
                    <a:pt x="1147" y="1642"/>
                  </a:lnTo>
                  <a:lnTo>
                    <a:pt x="1102" y="1585"/>
                  </a:lnTo>
                  <a:lnTo>
                    <a:pt x="1000" y="1482"/>
                  </a:lnTo>
                  <a:lnTo>
                    <a:pt x="977" y="1448"/>
                  </a:lnTo>
                  <a:lnTo>
                    <a:pt x="988" y="1437"/>
                  </a:lnTo>
                  <a:lnTo>
                    <a:pt x="1000" y="1437"/>
                  </a:lnTo>
                  <a:lnTo>
                    <a:pt x="1022" y="1448"/>
                  </a:lnTo>
                  <a:lnTo>
                    <a:pt x="1079" y="1448"/>
                  </a:lnTo>
                  <a:lnTo>
                    <a:pt x="1113" y="1460"/>
                  </a:lnTo>
                  <a:lnTo>
                    <a:pt x="1159" y="1460"/>
                  </a:lnTo>
                  <a:lnTo>
                    <a:pt x="1181" y="1448"/>
                  </a:lnTo>
                  <a:lnTo>
                    <a:pt x="1204" y="1403"/>
                  </a:lnTo>
                  <a:lnTo>
                    <a:pt x="1227" y="1289"/>
                  </a:lnTo>
                  <a:lnTo>
                    <a:pt x="1250" y="1163"/>
                  </a:lnTo>
                  <a:lnTo>
                    <a:pt x="1250" y="992"/>
                  </a:lnTo>
                  <a:lnTo>
                    <a:pt x="1238" y="992"/>
                  </a:lnTo>
                  <a:lnTo>
                    <a:pt x="1238" y="981"/>
                  </a:lnTo>
                  <a:lnTo>
                    <a:pt x="1204" y="981"/>
                  </a:lnTo>
                  <a:lnTo>
                    <a:pt x="966" y="1003"/>
                  </a:lnTo>
                  <a:lnTo>
                    <a:pt x="784" y="1015"/>
                  </a:lnTo>
                  <a:lnTo>
                    <a:pt x="659" y="1038"/>
                  </a:lnTo>
                  <a:lnTo>
                    <a:pt x="568" y="1049"/>
                  </a:lnTo>
                  <a:lnTo>
                    <a:pt x="511" y="1060"/>
                  </a:lnTo>
                  <a:lnTo>
                    <a:pt x="466" y="1072"/>
                  </a:lnTo>
                  <a:lnTo>
                    <a:pt x="432" y="1083"/>
                  </a:lnTo>
                  <a:lnTo>
                    <a:pt x="375" y="1083"/>
                  </a:lnTo>
                  <a:lnTo>
                    <a:pt x="352" y="1060"/>
                  </a:lnTo>
                  <a:lnTo>
                    <a:pt x="262" y="1220"/>
                  </a:lnTo>
                  <a:lnTo>
                    <a:pt x="171" y="1323"/>
                  </a:lnTo>
                  <a:lnTo>
                    <a:pt x="91" y="1403"/>
                  </a:lnTo>
                  <a:lnTo>
                    <a:pt x="34" y="1437"/>
                  </a:lnTo>
                  <a:lnTo>
                    <a:pt x="12" y="1448"/>
                  </a:lnTo>
                  <a:lnTo>
                    <a:pt x="0" y="1448"/>
                  </a:lnTo>
                  <a:lnTo>
                    <a:pt x="0" y="1437"/>
                  </a:lnTo>
                  <a:lnTo>
                    <a:pt x="12" y="1414"/>
                  </a:lnTo>
                  <a:lnTo>
                    <a:pt x="57" y="1357"/>
                  </a:lnTo>
                  <a:lnTo>
                    <a:pt x="114" y="1289"/>
                  </a:lnTo>
                  <a:lnTo>
                    <a:pt x="182" y="1209"/>
                  </a:lnTo>
                  <a:lnTo>
                    <a:pt x="239" y="1117"/>
                  </a:lnTo>
                  <a:lnTo>
                    <a:pt x="273" y="1049"/>
                  </a:lnTo>
                  <a:lnTo>
                    <a:pt x="341" y="867"/>
                  </a:lnTo>
                  <a:lnTo>
                    <a:pt x="387" y="718"/>
                  </a:lnTo>
                  <a:lnTo>
                    <a:pt x="398" y="616"/>
                  </a:lnTo>
                  <a:lnTo>
                    <a:pt x="398" y="593"/>
                  </a:lnTo>
                  <a:lnTo>
                    <a:pt x="387" y="559"/>
                  </a:lnTo>
                  <a:lnTo>
                    <a:pt x="387" y="524"/>
                  </a:lnTo>
                  <a:lnTo>
                    <a:pt x="398" y="513"/>
                  </a:lnTo>
                  <a:lnTo>
                    <a:pt x="432" y="513"/>
                  </a:lnTo>
                  <a:lnTo>
                    <a:pt x="455" y="524"/>
                  </a:lnTo>
                  <a:lnTo>
                    <a:pt x="500" y="570"/>
                  </a:lnTo>
                  <a:lnTo>
                    <a:pt x="648" y="536"/>
                  </a:lnTo>
                  <a:lnTo>
                    <a:pt x="750" y="513"/>
                  </a:lnTo>
                  <a:lnTo>
                    <a:pt x="829" y="490"/>
                  </a:lnTo>
                  <a:lnTo>
                    <a:pt x="863" y="479"/>
                  </a:lnTo>
                  <a:close/>
                  <a:moveTo>
                    <a:pt x="341" y="308"/>
                  </a:moveTo>
                  <a:lnTo>
                    <a:pt x="375" y="308"/>
                  </a:lnTo>
                  <a:lnTo>
                    <a:pt x="387" y="319"/>
                  </a:lnTo>
                  <a:lnTo>
                    <a:pt x="443" y="342"/>
                  </a:lnTo>
                  <a:lnTo>
                    <a:pt x="477" y="365"/>
                  </a:lnTo>
                  <a:lnTo>
                    <a:pt x="500" y="376"/>
                  </a:lnTo>
                  <a:lnTo>
                    <a:pt x="523" y="422"/>
                  </a:lnTo>
                  <a:lnTo>
                    <a:pt x="523" y="467"/>
                  </a:lnTo>
                  <a:lnTo>
                    <a:pt x="511" y="490"/>
                  </a:lnTo>
                  <a:lnTo>
                    <a:pt x="500" y="502"/>
                  </a:lnTo>
                  <a:lnTo>
                    <a:pt x="489" y="502"/>
                  </a:lnTo>
                  <a:lnTo>
                    <a:pt x="489" y="490"/>
                  </a:lnTo>
                  <a:lnTo>
                    <a:pt x="466" y="490"/>
                  </a:lnTo>
                  <a:lnTo>
                    <a:pt x="443" y="467"/>
                  </a:lnTo>
                  <a:lnTo>
                    <a:pt x="409" y="422"/>
                  </a:lnTo>
                  <a:lnTo>
                    <a:pt x="364" y="376"/>
                  </a:lnTo>
                  <a:lnTo>
                    <a:pt x="352" y="353"/>
                  </a:lnTo>
                  <a:lnTo>
                    <a:pt x="341" y="342"/>
                  </a:lnTo>
                  <a:lnTo>
                    <a:pt x="341" y="308"/>
                  </a:lnTo>
                  <a:close/>
                  <a:moveTo>
                    <a:pt x="625" y="285"/>
                  </a:moveTo>
                  <a:lnTo>
                    <a:pt x="636" y="285"/>
                  </a:lnTo>
                  <a:lnTo>
                    <a:pt x="704" y="308"/>
                  </a:lnTo>
                  <a:lnTo>
                    <a:pt x="750" y="353"/>
                  </a:lnTo>
                  <a:lnTo>
                    <a:pt x="750" y="365"/>
                  </a:lnTo>
                  <a:lnTo>
                    <a:pt x="761" y="387"/>
                  </a:lnTo>
                  <a:lnTo>
                    <a:pt x="761" y="410"/>
                  </a:lnTo>
                  <a:lnTo>
                    <a:pt x="750" y="433"/>
                  </a:lnTo>
                  <a:lnTo>
                    <a:pt x="716" y="433"/>
                  </a:lnTo>
                  <a:lnTo>
                    <a:pt x="693" y="422"/>
                  </a:lnTo>
                  <a:lnTo>
                    <a:pt x="670" y="399"/>
                  </a:lnTo>
                  <a:lnTo>
                    <a:pt x="659" y="376"/>
                  </a:lnTo>
                  <a:lnTo>
                    <a:pt x="636" y="353"/>
                  </a:lnTo>
                  <a:lnTo>
                    <a:pt x="625" y="330"/>
                  </a:lnTo>
                  <a:lnTo>
                    <a:pt x="625" y="308"/>
                  </a:lnTo>
                  <a:lnTo>
                    <a:pt x="614" y="296"/>
                  </a:lnTo>
                  <a:lnTo>
                    <a:pt x="625" y="285"/>
                  </a:lnTo>
                  <a:close/>
                  <a:moveTo>
                    <a:pt x="1057" y="171"/>
                  </a:moveTo>
                  <a:lnTo>
                    <a:pt x="1091" y="171"/>
                  </a:lnTo>
                  <a:lnTo>
                    <a:pt x="1113" y="194"/>
                  </a:lnTo>
                  <a:lnTo>
                    <a:pt x="1136" y="205"/>
                  </a:lnTo>
                  <a:lnTo>
                    <a:pt x="1159" y="239"/>
                  </a:lnTo>
                  <a:lnTo>
                    <a:pt x="1181" y="285"/>
                  </a:lnTo>
                  <a:lnTo>
                    <a:pt x="1193" y="273"/>
                  </a:lnTo>
                  <a:lnTo>
                    <a:pt x="1159" y="308"/>
                  </a:lnTo>
                  <a:lnTo>
                    <a:pt x="1125" y="319"/>
                  </a:lnTo>
                  <a:lnTo>
                    <a:pt x="1068" y="342"/>
                  </a:lnTo>
                  <a:lnTo>
                    <a:pt x="988" y="376"/>
                  </a:lnTo>
                  <a:lnTo>
                    <a:pt x="886" y="410"/>
                  </a:lnTo>
                  <a:lnTo>
                    <a:pt x="875" y="410"/>
                  </a:lnTo>
                  <a:lnTo>
                    <a:pt x="863" y="399"/>
                  </a:lnTo>
                  <a:lnTo>
                    <a:pt x="920" y="342"/>
                  </a:lnTo>
                  <a:lnTo>
                    <a:pt x="966" y="308"/>
                  </a:lnTo>
                  <a:lnTo>
                    <a:pt x="1057" y="216"/>
                  </a:lnTo>
                  <a:lnTo>
                    <a:pt x="1057" y="171"/>
                  </a:lnTo>
                  <a:close/>
                  <a:moveTo>
                    <a:pt x="829" y="0"/>
                  </a:moveTo>
                  <a:lnTo>
                    <a:pt x="863" y="0"/>
                  </a:lnTo>
                  <a:lnTo>
                    <a:pt x="898" y="22"/>
                  </a:lnTo>
                  <a:lnTo>
                    <a:pt x="943" y="45"/>
                  </a:lnTo>
                  <a:lnTo>
                    <a:pt x="988" y="80"/>
                  </a:lnTo>
                  <a:lnTo>
                    <a:pt x="1000" y="91"/>
                  </a:lnTo>
                  <a:lnTo>
                    <a:pt x="1000" y="125"/>
                  </a:lnTo>
                  <a:lnTo>
                    <a:pt x="988" y="137"/>
                  </a:lnTo>
                  <a:lnTo>
                    <a:pt x="966" y="137"/>
                  </a:lnTo>
                  <a:lnTo>
                    <a:pt x="875" y="159"/>
                  </a:lnTo>
                  <a:lnTo>
                    <a:pt x="773" y="194"/>
                  </a:lnTo>
                  <a:lnTo>
                    <a:pt x="648" y="228"/>
                  </a:lnTo>
                  <a:lnTo>
                    <a:pt x="546" y="262"/>
                  </a:lnTo>
                  <a:lnTo>
                    <a:pt x="455" y="273"/>
                  </a:lnTo>
                  <a:lnTo>
                    <a:pt x="443" y="273"/>
                  </a:lnTo>
                  <a:lnTo>
                    <a:pt x="432" y="262"/>
                  </a:lnTo>
                  <a:lnTo>
                    <a:pt x="443" y="251"/>
                  </a:lnTo>
                  <a:lnTo>
                    <a:pt x="511" y="216"/>
                  </a:lnTo>
                  <a:lnTo>
                    <a:pt x="602" y="182"/>
                  </a:lnTo>
                  <a:lnTo>
                    <a:pt x="704" y="125"/>
                  </a:lnTo>
                  <a:lnTo>
                    <a:pt x="773" y="80"/>
                  </a:lnTo>
                  <a:lnTo>
                    <a:pt x="807" y="34"/>
                  </a:lnTo>
                  <a:lnTo>
                    <a:pt x="818" y="22"/>
                  </a:lnTo>
                  <a:lnTo>
                    <a:pt x="818" y="11"/>
                  </a:lnTo>
                  <a:lnTo>
                    <a:pt x="829" y="1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7" name="Freeform 347"/>
            <p:cNvSpPr>
              <a:spLocks noEditPoints="1"/>
            </p:cNvSpPr>
            <p:nvPr/>
          </p:nvSpPr>
          <p:spPr bwMode="auto">
            <a:xfrm>
              <a:off x="27391" y="1697"/>
              <a:ext cx="1510" cy="1289"/>
            </a:xfrm>
            <a:custGeom>
              <a:avLst/>
              <a:gdLst/>
              <a:ahLst/>
              <a:cxnLst>
                <a:cxn ang="0">
                  <a:pos x="1170" y="616"/>
                </a:cxn>
                <a:cxn ang="0">
                  <a:pos x="977" y="650"/>
                </a:cxn>
                <a:cxn ang="0">
                  <a:pos x="1249" y="912"/>
                </a:cxn>
                <a:cxn ang="0">
                  <a:pos x="1283" y="867"/>
                </a:cxn>
                <a:cxn ang="0">
                  <a:pos x="1317" y="650"/>
                </a:cxn>
                <a:cxn ang="0">
                  <a:pos x="1295" y="593"/>
                </a:cxn>
                <a:cxn ang="0">
                  <a:pos x="477" y="627"/>
                </a:cxn>
                <a:cxn ang="0">
                  <a:pos x="397" y="878"/>
                </a:cxn>
                <a:cxn ang="0">
                  <a:pos x="636" y="775"/>
                </a:cxn>
                <a:cxn ang="0">
                  <a:pos x="1329" y="479"/>
                </a:cxn>
                <a:cxn ang="0">
                  <a:pos x="1408" y="502"/>
                </a:cxn>
                <a:cxn ang="0">
                  <a:pos x="1488" y="547"/>
                </a:cxn>
                <a:cxn ang="0">
                  <a:pos x="1499" y="616"/>
                </a:cxn>
                <a:cxn ang="0">
                  <a:pos x="1408" y="775"/>
                </a:cxn>
                <a:cxn ang="0">
                  <a:pos x="1419" y="946"/>
                </a:cxn>
                <a:cxn ang="0">
                  <a:pos x="1204" y="1003"/>
                </a:cxn>
                <a:cxn ang="0">
                  <a:pos x="1033" y="1060"/>
                </a:cxn>
                <a:cxn ang="0">
                  <a:pos x="1011" y="1095"/>
                </a:cxn>
                <a:cxn ang="0">
                  <a:pos x="977" y="1095"/>
                </a:cxn>
                <a:cxn ang="0">
                  <a:pos x="931" y="1015"/>
                </a:cxn>
                <a:cxn ang="0">
                  <a:pos x="886" y="718"/>
                </a:cxn>
                <a:cxn ang="0">
                  <a:pos x="840" y="581"/>
                </a:cxn>
                <a:cxn ang="0">
                  <a:pos x="897" y="559"/>
                </a:cxn>
                <a:cxn ang="0">
                  <a:pos x="943" y="581"/>
                </a:cxn>
                <a:cxn ang="0">
                  <a:pos x="1283" y="490"/>
                </a:cxn>
                <a:cxn ang="0">
                  <a:pos x="511" y="0"/>
                </a:cxn>
                <a:cxn ang="0">
                  <a:pos x="659" y="125"/>
                </a:cxn>
                <a:cxn ang="0">
                  <a:pos x="625" y="205"/>
                </a:cxn>
                <a:cxn ang="0">
                  <a:pos x="556" y="422"/>
                </a:cxn>
                <a:cxn ang="0">
                  <a:pos x="636" y="547"/>
                </a:cxn>
                <a:cxn ang="0">
                  <a:pos x="693" y="467"/>
                </a:cxn>
                <a:cxn ang="0">
                  <a:pos x="784" y="479"/>
                </a:cxn>
                <a:cxn ang="0">
                  <a:pos x="852" y="547"/>
                </a:cxn>
                <a:cxn ang="0">
                  <a:pos x="818" y="559"/>
                </a:cxn>
                <a:cxn ang="0">
                  <a:pos x="693" y="889"/>
                </a:cxn>
                <a:cxn ang="0">
                  <a:pos x="625" y="1015"/>
                </a:cxn>
                <a:cxn ang="0">
                  <a:pos x="806" y="1140"/>
                </a:cxn>
                <a:cxn ang="0">
                  <a:pos x="806" y="1254"/>
                </a:cxn>
                <a:cxn ang="0">
                  <a:pos x="738" y="1243"/>
                </a:cxn>
                <a:cxn ang="0">
                  <a:pos x="488" y="1163"/>
                </a:cxn>
                <a:cxn ang="0">
                  <a:pos x="216" y="1289"/>
                </a:cxn>
                <a:cxn ang="0">
                  <a:pos x="216" y="1266"/>
                </a:cxn>
                <a:cxn ang="0">
                  <a:pos x="341" y="1186"/>
                </a:cxn>
                <a:cxn ang="0">
                  <a:pos x="511" y="1038"/>
                </a:cxn>
                <a:cxn ang="0">
                  <a:pos x="329" y="924"/>
                </a:cxn>
                <a:cxn ang="0">
                  <a:pos x="329" y="855"/>
                </a:cxn>
                <a:cxn ang="0">
                  <a:pos x="397" y="661"/>
                </a:cxn>
                <a:cxn ang="0">
                  <a:pos x="159" y="753"/>
                </a:cxn>
                <a:cxn ang="0">
                  <a:pos x="79" y="741"/>
                </a:cxn>
                <a:cxn ang="0">
                  <a:pos x="11" y="695"/>
                </a:cxn>
                <a:cxn ang="0">
                  <a:pos x="23" y="638"/>
                </a:cxn>
                <a:cxn ang="0">
                  <a:pos x="454" y="422"/>
                </a:cxn>
                <a:cxn ang="0">
                  <a:pos x="466" y="102"/>
                </a:cxn>
                <a:cxn ang="0">
                  <a:pos x="477" y="0"/>
                </a:cxn>
              </a:cxnLst>
              <a:rect l="0" t="0" r="r" b="b"/>
              <a:pathLst>
                <a:path w="1510" h="1289">
                  <a:moveTo>
                    <a:pt x="1272" y="593"/>
                  </a:moveTo>
                  <a:lnTo>
                    <a:pt x="1238" y="604"/>
                  </a:lnTo>
                  <a:lnTo>
                    <a:pt x="1170" y="616"/>
                  </a:lnTo>
                  <a:lnTo>
                    <a:pt x="1079" y="627"/>
                  </a:lnTo>
                  <a:lnTo>
                    <a:pt x="1011" y="638"/>
                  </a:lnTo>
                  <a:lnTo>
                    <a:pt x="977" y="650"/>
                  </a:lnTo>
                  <a:lnTo>
                    <a:pt x="1022" y="969"/>
                  </a:lnTo>
                  <a:lnTo>
                    <a:pt x="1147" y="946"/>
                  </a:lnTo>
                  <a:lnTo>
                    <a:pt x="1249" y="912"/>
                  </a:lnTo>
                  <a:lnTo>
                    <a:pt x="1272" y="912"/>
                  </a:lnTo>
                  <a:lnTo>
                    <a:pt x="1272" y="924"/>
                  </a:lnTo>
                  <a:lnTo>
                    <a:pt x="1283" y="867"/>
                  </a:lnTo>
                  <a:lnTo>
                    <a:pt x="1295" y="787"/>
                  </a:lnTo>
                  <a:lnTo>
                    <a:pt x="1317" y="707"/>
                  </a:lnTo>
                  <a:lnTo>
                    <a:pt x="1317" y="650"/>
                  </a:lnTo>
                  <a:lnTo>
                    <a:pt x="1306" y="627"/>
                  </a:lnTo>
                  <a:lnTo>
                    <a:pt x="1306" y="616"/>
                  </a:lnTo>
                  <a:lnTo>
                    <a:pt x="1295" y="593"/>
                  </a:lnTo>
                  <a:lnTo>
                    <a:pt x="1272" y="593"/>
                  </a:lnTo>
                  <a:close/>
                  <a:moveTo>
                    <a:pt x="659" y="581"/>
                  </a:moveTo>
                  <a:lnTo>
                    <a:pt x="477" y="627"/>
                  </a:lnTo>
                  <a:lnTo>
                    <a:pt x="443" y="741"/>
                  </a:lnTo>
                  <a:lnTo>
                    <a:pt x="397" y="855"/>
                  </a:lnTo>
                  <a:lnTo>
                    <a:pt x="397" y="878"/>
                  </a:lnTo>
                  <a:lnTo>
                    <a:pt x="409" y="901"/>
                  </a:lnTo>
                  <a:lnTo>
                    <a:pt x="545" y="969"/>
                  </a:lnTo>
                  <a:lnTo>
                    <a:pt x="636" y="775"/>
                  </a:lnTo>
                  <a:lnTo>
                    <a:pt x="670" y="581"/>
                  </a:lnTo>
                  <a:lnTo>
                    <a:pt x="659" y="581"/>
                  </a:lnTo>
                  <a:close/>
                  <a:moveTo>
                    <a:pt x="1329" y="479"/>
                  </a:moveTo>
                  <a:lnTo>
                    <a:pt x="1351" y="479"/>
                  </a:lnTo>
                  <a:lnTo>
                    <a:pt x="1374" y="490"/>
                  </a:lnTo>
                  <a:lnTo>
                    <a:pt x="1408" y="502"/>
                  </a:lnTo>
                  <a:lnTo>
                    <a:pt x="1431" y="513"/>
                  </a:lnTo>
                  <a:lnTo>
                    <a:pt x="1465" y="536"/>
                  </a:lnTo>
                  <a:lnTo>
                    <a:pt x="1488" y="547"/>
                  </a:lnTo>
                  <a:lnTo>
                    <a:pt x="1510" y="570"/>
                  </a:lnTo>
                  <a:lnTo>
                    <a:pt x="1510" y="593"/>
                  </a:lnTo>
                  <a:lnTo>
                    <a:pt x="1499" y="616"/>
                  </a:lnTo>
                  <a:lnTo>
                    <a:pt x="1476" y="650"/>
                  </a:lnTo>
                  <a:lnTo>
                    <a:pt x="1442" y="695"/>
                  </a:lnTo>
                  <a:lnTo>
                    <a:pt x="1408" y="775"/>
                  </a:lnTo>
                  <a:lnTo>
                    <a:pt x="1374" y="912"/>
                  </a:lnTo>
                  <a:lnTo>
                    <a:pt x="1397" y="924"/>
                  </a:lnTo>
                  <a:lnTo>
                    <a:pt x="1419" y="946"/>
                  </a:lnTo>
                  <a:lnTo>
                    <a:pt x="1419" y="958"/>
                  </a:lnTo>
                  <a:lnTo>
                    <a:pt x="1397" y="981"/>
                  </a:lnTo>
                  <a:lnTo>
                    <a:pt x="1204" y="1003"/>
                  </a:lnTo>
                  <a:lnTo>
                    <a:pt x="1067" y="1026"/>
                  </a:lnTo>
                  <a:lnTo>
                    <a:pt x="1033" y="1026"/>
                  </a:lnTo>
                  <a:lnTo>
                    <a:pt x="1033" y="1060"/>
                  </a:lnTo>
                  <a:lnTo>
                    <a:pt x="1022" y="1072"/>
                  </a:lnTo>
                  <a:lnTo>
                    <a:pt x="1022" y="1095"/>
                  </a:lnTo>
                  <a:lnTo>
                    <a:pt x="1011" y="1095"/>
                  </a:lnTo>
                  <a:lnTo>
                    <a:pt x="999" y="1106"/>
                  </a:lnTo>
                  <a:lnTo>
                    <a:pt x="988" y="1106"/>
                  </a:lnTo>
                  <a:lnTo>
                    <a:pt x="977" y="1095"/>
                  </a:lnTo>
                  <a:lnTo>
                    <a:pt x="965" y="1072"/>
                  </a:lnTo>
                  <a:lnTo>
                    <a:pt x="943" y="1049"/>
                  </a:lnTo>
                  <a:lnTo>
                    <a:pt x="931" y="1015"/>
                  </a:lnTo>
                  <a:lnTo>
                    <a:pt x="931" y="969"/>
                  </a:lnTo>
                  <a:lnTo>
                    <a:pt x="908" y="821"/>
                  </a:lnTo>
                  <a:lnTo>
                    <a:pt x="886" y="718"/>
                  </a:lnTo>
                  <a:lnTo>
                    <a:pt x="863" y="650"/>
                  </a:lnTo>
                  <a:lnTo>
                    <a:pt x="852" y="604"/>
                  </a:lnTo>
                  <a:lnTo>
                    <a:pt x="840" y="581"/>
                  </a:lnTo>
                  <a:lnTo>
                    <a:pt x="840" y="570"/>
                  </a:lnTo>
                  <a:lnTo>
                    <a:pt x="852" y="559"/>
                  </a:lnTo>
                  <a:lnTo>
                    <a:pt x="897" y="559"/>
                  </a:lnTo>
                  <a:lnTo>
                    <a:pt x="908" y="570"/>
                  </a:lnTo>
                  <a:lnTo>
                    <a:pt x="931" y="570"/>
                  </a:lnTo>
                  <a:lnTo>
                    <a:pt x="943" y="581"/>
                  </a:lnTo>
                  <a:lnTo>
                    <a:pt x="954" y="581"/>
                  </a:lnTo>
                  <a:lnTo>
                    <a:pt x="1113" y="547"/>
                  </a:lnTo>
                  <a:lnTo>
                    <a:pt x="1283" y="490"/>
                  </a:lnTo>
                  <a:lnTo>
                    <a:pt x="1329" y="479"/>
                  </a:lnTo>
                  <a:close/>
                  <a:moveTo>
                    <a:pt x="477" y="0"/>
                  </a:moveTo>
                  <a:lnTo>
                    <a:pt x="511" y="0"/>
                  </a:lnTo>
                  <a:lnTo>
                    <a:pt x="534" y="11"/>
                  </a:lnTo>
                  <a:lnTo>
                    <a:pt x="636" y="80"/>
                  </a:lnTo>
                  <a:lnTo>
                    <a:pt x="659" y="125"/>
                  </a:lnTo>
                  <a:lnTo>
                    <a:pt x="659" y="159"/>
                  </a:lnTo>
                  <a:lnTo>
                    <a:pt x="647" y="171"/>
                  </a:lnTo>
                  <a:lnTo>
                    <a:pt x="625" y="205"/>
                  </a:lnTo>
                  <a:lnTo>
                    <a:pt x="602" y="251"/>
                  </a:lnTo>
                  <a:lnTo>
                    <a:pt x="590" y="319"/>
                  </a:lnTo>
                  <a:lnTo>
                    <a:pt x="556" y="422"/>
                  </a:lnTo>
                  <a:lnTo>
                    <a:pt x="522" y="570"/>
                  </a:lnTo>
                  <a:lnTo>
                    <a:pt x="590" y="559"/>
                  </a:lnTo>
                  <a:lnTo>
                    <a:pt x="636" y="547"/>
                  </a:lnTo>
                  <a:lnTo>
                    <a:pt x="704" y="536"/>
                  </a:lnTo>
                  <a:lnTo>
                    <a:pt x="693" y="513"/>
                  </a:lnTo>
                  <a:lnTo>
                    <a:pt x="693" y="467"/>
                  </a:lnTo>
                  <a:lnTo>
                    <a:pt x="704" y="456"/>
                  </a:lnTo>
                  <a:lnTo>
                    <a:pt x="761" y="456"/>
                  </a:lnTo>
                  <a:lnTo>
                    <a:pt x="784" y="479"/>
                  </a:lnTo>
                  <a:lnTo>
                    <a:pt x="806" y="490"/>
                  </a:lnTo>
                  <a:lnTo>
                    <a:pt x="852" y="536"/>
                  </a:lnTo>
                  <a:lnTo>
                    <a:pt x="852" y="547"/>
                  </a:lnTo>
                  <a:lnTo>
                    <a:pt x="829" y="536"/>
                  </a:lnTo>
                  <a:lnTo>
                    <a:pt x="829" y="547"/>
                  </a:lnTo>
                  <a:lnTo>
                    <a:pt x="818" y="559"/>
                  </a:lnTo>
                  <a:lnTo>
                    <a:pt x="784" y="638"/>
                  </a:lnTo>
                  <a:lnTo>
                    <a:pt x="738" y="753"/>
                  </a:lnTo>
                  <a:lnTo>
                    <a:pt x="693" y="889"/>
                  </a:lnTo>
                  <a:lnTo>
                    <a:pt x="647" y="981"/>
                  </a:lnTo>
                  <a:lnTo>
                    <a:pt x="636" y="992"/>
                  </a:lnTo>
                  <a:lnTo>
                    <a:pt x="625" y="1015"/>
                  </a:lnTo>
                  <a:lnTo>
                    <a:pt x="704" y="1049"/>
                  </a:lnTo>
                  <a:lnTo>
                    <a:pt x="772" y="1095"/>
                  </a:lnTo>
                  <a:lnTo>
                    <a:pt x="806" y="1140"/>
                  </a:lnTo>
                  <a:lnTo>
                    <a:pt x="818" y="1209"/>
                  </a:lnTo>
                  <a:lnTo>
                    <a:pt x="818" y="1232"/>
                  </a:lnTo>
                  <a:lnTo>
                    <a:pt x="806" y="1254"/>
                  </a:lnTo>
                  <a:lnTo>
                    <a:pt x="795" y="1266"/>
                  </a:lnTo>
                  <a:lnTo>
                    <a:pt x="784" y="1266"/>
                  </a:lnTo>
                  <a:lnTo>
                    <a:pt x="738" y="1243"/>
                  </a:lnTo>
                  <a:lnTo>
                    <a:pt x="670" y="1175"/>
                  </a:lnTo>
                  <a:lnTo>
                    <a:pt x="568" y="1095"/>
                  </a:lnTo>
                  <a:lnTo>
                    <a:pt x="488" y="1163"/>
                  </a:lnTo>
                  <a:lnTo>
                    <a:pt x="397" y="1220"/>
                  </a:lnTo>
                  <a:lnTo>
                    <a:pt x="307" y="1266"/>
                  </a:lnTo>
                  <a:lnTo>
                    <a:pt x="216" y="1289"/>
                  </a:lnTo>
                  <a:lnTo>
                    <a:pt x="204" y="1289"/>
                  </a:lnTo>
                  <a:lnTo>
                    <a:pt x="204" y="1277"/>
                  </a:lnTo>
                  <a:lnTo>
                    <a:pt x="216" y="1266"/>
                  </a:lnTo>
                  <a:lnTo>
                    <a:pt x="272" y="1232"/>
                  </a:lnTo>
                  <a:lnTo>
                    <a:pt x="318" y="1209"/>
                  </a:lnTo>
                  <a:lnTo>
                    <a:pt x="341" y="1186"/>
                  </a:lnTo>
                  <a:lnTo>
                    <a:pt x="363" y="1175"/>
                  </a:lnTo>
                  <a:lnTo>
                    <a:pt x="397" y="1152"/>
                  </a:lnTo>
                  <a:lnTo>
                    <a:pt x="511" y="1038"/>
                  </a:lnTo>
                  <a:lnTo>
                    <a:pt x="420" y="981"/>
                  </a:lnTo>
                  <a:lnTo>
                    <a:pt x="363" y="946"/>
                  </a:lnTo>
                  <a:lnTo>
                    <a:pt x="329" y="924"/>
                  </a:lnTo>
                  <a:lnTo>
                    <a:pt x="318" y="889"/>
                  </a:lnTo>
                  <a:lnTo>
                    <a:pt x="318" y="867"/>
                  </a:lnTo>
                  <a:lnTo>
                    <a:pt x="329" y="855"/>
                  </a:lnTo>
                  <a:lnTo>
                    <a:pt x="341" y="821"/>
                  </a:lnTo>
                  <a:lnTo>
                    <a:pt x="363" y="764"/>
                  </a:lnTo>
                  <a:lnTo>
                    <a:pt x="397" y="661"/>
                  </a:lnTo>
                  <a:lnTo>
                    <a:pt x="272" y="695"/>
                  </a:lnTo>
                  <a:lnTo>
                    <a:pt x="193" y="730"/>
                  </a:lnTo>
                  <a:lnTo>
                    <a:pt x="159" y="753"/>
                  </a:lnTo>
                  <a:lnTo>
                    <a:pt x="125" y="764"/>
                  </a:lnTo>
                  <a:lnTo>
                    <a:pt x="102" y="764"/>
                  </a:lnTo>
                  <a:lnTo>
                    <a:pt x="79" y="741"/>
                  </a:lnTo>
                  <a:lnTo>
                    <a:pt x="57" y="730"/>
                  </a:lnTo>
                  <a:lnTo>
                    <a:pt x="34" y="707"/>
                  </a:lnTo>
                  <a:lnTo>
                    <a:pt x="11" y="695"/>
                  </a:lnTo>
                  <a:lnTo>
                    <a:pt x="0" y="684"/>
                  </a:lnTo>
                  <a:lnTo>
                    <a:pt x="0" y="661"/>
                  </a:lnTo>
                  <a:lnTo>
                    <a:pt x="23" y="638"/>
                  </a:lnTo>
                  <a:lnTo>
                    <a:pt x="148" y="638"/>
                  </a:lnTo>
                  <a:lnTo>
                    <a:pt x="420" y="593"/>
                  </a:lnTo>
                  <a:lnTo>
                    <a:pt x="454" y="422"/>
                  </a:lnTo>
                  <a:lnTo>
                    <a:pt x="477" y="273"/>
                  </a:lnTo>
                  <a:lnTo>
                    <a:pt x="477" y="137"/>
                  </a:lnTo>
                  <a:lnTo>
                    <a:pt x="466" y="102"/>
                  </a:lnTo>
                  <a:lnTo>
                    <a:pt x="466" y="80"/>
                  </a:lnTo>
                  <a:lnTo>
                    <a:pt x="443" y="3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8" name="Freeform 348"/>
            <p:cNvSpPr>
              <a:spLocks noEditPoints="1"/>
            </p:cNvSpPr>
            <p:nvPr/>
          </p:nvSpPr>
          <p:spPr bwMode="auto">
            <a:xfrm>
              <a:off x="29208" y="1674"/>
              <a:ext cx="1522" cy="1494"/>
            </a:xfrm>
            <a:custGeom>
              <a:avLst/>
              <a:gdLst/>
              <a:ahLst/>
              <a:cxnLst>
                <a:cxn ang="0">
                  <a:pos x="420" y="137"/>
                </a:cxn>
                <a:cxn ang="0">
                  <a:pos x="454" y="433"/>
                </a:cxn>
                <a:cxn ang="0">
                  <a:pos x="522" y="479"/>
                </a:cxn>
                <a:cxn ang="0">
                  <a:pos x="647" y="331"/>
                </a:cxn>
                <a:cxn ang="0">
                  <a:pos x="511" y="342"/>
                </a:cxn>
                <a:cxn ang="0">
                  <a:pos x="500" y="308"/>
                </a:cxn>
                <a:cxn ang="0">
                  <a:pos x="636" y="148"/>
                </a:cxn>
                <a:cxn ang="0">
                  <a:pos x="943" y="68"/>
                </a:cxn>
                <a:cxn ang="0">
                  <a:pos x="727" y="103"/>
                </a:cxn>
                <a:cxn ang="0">
                  <a:pos x="750" y="239"/>
                </a:cxn>
                <a:cxn ang="0">
                  <a:pos x="886" y="251"/>
                </a:cxn>
                <a:cxn ang="0">
                  <a:pos x="874" y="296"/>
                </a:cxn>
                <a:cxn ang="0">
                  <a:pos x="738" y="308"/>
                </a:cxn>
                <a:cxn ang="0">
                  <a:pos x="784" y="433"/>
                </a:cxn>
                <a:cxn ang="0">
                  <a:pos x="920" y="433"/>
                </a:cxn>
                <a:cxn ang="0">
                  <a:pos x="1022" y="148"/>
                </a:cxn>
                <a:cxn ang="0">
                  <a:pos x="1022" y="68"/>
                </a:cxn>
                <a:cxn ang="0">
                  <a:pos x="1011" y="0"/>
                </a:cxn>
                <a:cxn ang="0">
                  <a:pos x="1147" y="34"/>
                </a:cxn>
                <a:cxn ang="0">
                  <a:pos x="1192" y="137"/>
                </a:cxn>
                <a:cxn ang="0">
                  <a:pos x="1136" y="239"/>
                </a:cxn>
                <a:cxn ang="0">
                  <a:pos x="988" y="570"/>
                </a:cxn>
                <a:cxn ang="0">
                  <a:pos x="943" y="536"/>
                </a:cxn>
                <a:cxn ang="0">
                  <a:pos x="738" y="513"/>
                </a:cxn>
                <a:cxn ang="0">
                  <a:pos x="1045" y="627"/>
                </a:cxn>
                <a:cxn ang="0">
                  <a:pos x="1215" y="593"/>
                </a:cxn>
                <a:cxn ang="0">
                  <a:pos x="1306" y="639"/>
                </a:cxn>
                <a:cxn ang="0">
                  <a:pos x="1317" y="707"/>
                </a:cxn>
                <a:cxn ang="0">
                  <a:pos x="874" y="855"/>
                </a:cxn>
                <a:cxn ang="0">
                  <a:pos x="1158" y="1061"/>
                </a:cxn>
                <a:cxn ang="0">
                  <a:pos x="1522" y="1220"/>
                </a:cxn>
                <a:cxn ang="0">
                  <a:pos x="1340" y="1255"/>
                </a:cxn>
                <a:cxn ang="0">
                  <a:pos x="1102" y="1198"/>
                </a:cxn>
                <a:cxn ang="0">
                  <a:pos x="715" y="798"/>
                </a:cxn>
                <a:cxn ang="0">
                  <a:pos x="727" y="1391"/>
                </a:cxn>
                <a:cxn ang="0">
                  <a:pos x="681" y="1471"/>
                </a:cxn>
                <a:cxn ang="0">
                  <a:pos x="636" y="1437"/>
                </a:cxn>
                <a:cxn ang="0">
                  <a:pos x="591" y="1289"/>
                </a:cxn>
                <a:cxn ang="0">
                  <a:pos x="625" y="1129"/>
                </a:cxn>
                <a:cxn ang="0">
                  <a:pos x="636" y="821"/>
                </a:cxn>
                <a:cxn ang="0">
                  <a:pos x="375" y="1118"/>
                </a:cxn>
                <a:cxn ang="0">
                  <a:pos x="23" y="1300"/>
                </a:cxn>
                <a:cxn ang="0">
                  <a:pos x="23" y="1266"/>
                </a:cxn>
                <a:cxn ang="0">
                  <a:pos x="409" y="969"/>
                </a:cxn>
                <a:cxn ang="0">
                  <a:pos x="420" y="776"/>
                </a:cxn>
                <a:cxn ang="0">
                  <a:pos x="238" y="821"/>
                </a:cxn>
                <a:cxn ang="0">
                  <a:pos x="148" y="776"/>
                </a:cxn>
                <a:cxn ang="0">
                  <a:pos x="148" y="753"/>
                </a:cxn>
                <a:cxn ang="0">
                  <a:pos x="466" y="718"/>
                </a:cxn>
                <a:cxn ang="0">
                  <a:pos x="670" y="536"/>
                </a:cxn>
                <a:cxn ang="0">
                  <a:pos x="488" y="593"/>
                </a:cxn>
                <a:cxn ang="0">
                  <a:pos x="409" y="513"/>
                </a:cxn>
                <a:cxn ang="0">
                  <a:pos x="307" y="205"/>
                </a:cxn>
                <a:cxn ang="0">
                  <a:pos x="261" y="80"/>
                </a:cxn>
                <a:cxn ang="0">
                  <a:pos x="432" y="91"/>
                </a:cxn>
                <a:cxn ang="0">
                  <a:pos x="806" y="34"/>
                </a:cxn>
              </a:cxnLst>
              <a:rect l="0" t="0" r="r" b="b"/>
              <a:pathLst>
                <a:path w="1522" h="1494">
                  <a:moveTo>
                    <a:pt x="613" y="103"/>
                  </a:moveTo>
                  <a:lnTo>
                    <a:pt x="500" y="125"/>
                  </a:lnTo>
                  <a:lnTo>
                    <a:pt x="420" y="137"/>
                  </a:lnTo>
                  <a:lnTo>
                    <a:pt x="375" y="148"/>
                  </a:lnTo>
                  <a:lnTo>
                    <a:pt x="386" y="148"/>
                  </a:lnTo>
                  <a:lnTo>
                    <a:pt x="454" y="433"/>
                  </a:lnTo>
                  <a:lnTo>
                    <a:pt x="466" y="468"/>
                  </a:lnTo>
                  <a:lnTo>
                    <a:pt x="466" y="490"/>
                  </a:lnTo>
                  <a:lnTo>
                    <a:pt x="522" y="479"/>
                  </a:lnTo>
                  <a:lnTo>
                    <a:pt x="568" y="479"/>
                  </a:lnTo>
                  <a:lnTo>
                    <a:pt x="647" y="468"/>
                  </a:lnTo>
                  <a:lnTo>
                    <a:pt x="647" y="331"/>
                  </a:lnTo>
                  <a:lnTo>
                    <a:pt x="613" y="331"/>
                  </a:lnTo>
                  <a:lnTo>
                    <a:pt x="591" y="342"/>
                  </a:lnTo>
                  <a:lnTo>
                    <a:pt x="511" y="342"/>
                  </a:lnTo>
                  <a:lnTo>
                    <a:pt x="488" y="319"/>
                  </a:lnTo>
                  <a:lnTo>
                    <a:pt x="488" y="308"/>
                  </a:lnTo>
                  <a:lnTo>
                    <a:pt x="500" y="308"/>
                  </a:lnTo>
                  <a:lnTo>
                    <a:pt x="647" y="262"/>
                  </a:lnTo>
                  <a:lnTo>
                    <a:pt x="647" y="182"/>
                  </a:lnTo>
                  <a:lnTo>
                    <a:pt x="636" y="148"/>
                  </a:lnTo>
                  <a:lnTo>
                    <a:pt x="613" y="103"/>
                  </a:lnTo>
                  <a:close/>
                  <a:moveTo>
                    <a:pt x="943" y="46"/>
                  </a:moveTo>
                  <a:lnTo>
                    <a:pt x="943" y="68"/>
                  </a:lnTo>
                  <a:lnTo>
                    <a:pt x="840" y="80"/>
                  </a:lnTo>
                  <a:lnTo>
                    <a:pt x="704" y="91"/>
                  </a:lnTo>
                  <a:lnTo>
                    <a:pt x="727" y="103"/>
                  </a:lnTo>
                  <a:lnTo>
                    <a:pt x="738" y="125"/>
                  </a:lnTo>
                  <a:lnTo>
                    <a:pt x="750" y="125"/>
                  </a:lnTo>
                  <a:lnTo>
                    <a:pt x="750" y="239"/>
                  </a:lnTo>
                  <a:lnTo>
                    <a:pt x="784" y="228"/>
                  </a:lnTo>
                  <a:lnTo>
                    <a:pt x="840" y="228"/>
                  </a:lnTo>
                  <a:lnTo>
                    <a:pt x="886" y="251"/>
                  </a:lnTo>
                  <a:lnTo>
                    <a:pt x="897" y="262"/>
                  </a:lnTo>
                  <a:lnTo>
                    <a:pt x="897" y="285"/>
                  </a:lnTo>
                  <a:lnTo>
                    <a:pt x="874" y="296"/>
                  </a:lnTo>
                  <a:lnTo>
                    <a:pt x="818" y="296"/>
                  </a:lnTo>
                  <a:lnTo>
                    <a:pt x="784" y="308"/>
                  </a:lnTo>
                  <a:lnTo>
                    <a:pt x="738" y="308"/>
                  </a:lnTo>
                  <a:lnTo>
                    <a:pt x="738" y="376"/>
                  </a:lnTo>
                  <a:lnTo>
                    <a:pt x="727" y="445"/>
                  </a:lnTo>
                  <a:lnTo>
                    <a:pt x="784" y="433"/>
                  </a:lnTo>
                  <a:lnTo>
                    <a:pt x="829" y="422"/>
                  </a:lnTo>
                  <a:lnTo>
                    <a:pt x="908" y="422"/>
                  </a:lnTo>
                  <a:lnTo>
                    <a:pt x="920" y="433"/>
                  </a:lnTo>
                  <a:lnTo>
                    <a:pt x="954" y="388"/>
                  </a:lnTo>
                  <a:lnTo>
                    <a:pt x="1011" y="217"/>
                  </a:lnTo>
                  <a:lnTo>
                    <a:pt x="1022" y="148"/>
                  </a:lnTo>
                  <a:lnTo>
                    <a:pt x="1033" y="103"/>
                  </a:lnTo>
                  <a:lnTo>
                    <a:pt x="1033" y="80"/>
                  </a:lnTo>
                  <a:lnTo>
                    <a:pt x="1022" y="68"/>
                  </a:lnTo>
                  <a:lnTo>
                    <a:pt x="977" y="46"/>
                  </a:lnTo>
                  <a:lnTo>
                    <a:pt x="943" y="46"/>
                  </a:lnTo>
                  <a:close/>
                  <a:moveTo>
                    <a:pt x="1011" y="0"/>
                  </a:moveTo>
                  <a:lnTo>
                    <a:pt x="1090" y="0"/>
                  </a:lnTo>
                  <a:lnTo>
                    <a:pt x="1113" y="23"/>
                  </a:lnTo>
                  <a:lnTo>
                    <a:pt x="1147" y="34"/>
                  </a:lnTo>
                  <a:lnTo>
                    <a:pt x="1215" y="103"/>
                  </a:lnTo>
                  <a:lnTo>
                    <a:pt x="1215" y="125"/>
                  </a:lnTo>
                  <a:lnTo>
                    <a:pt x="1192" y="137"/>
                  </a:lnTo>
                  <a:lnTo>
                    <a:pt x="1181" y="160"/>
                  </a:lnTo>
                  <a:lnTo>
                    <a:pt x="1158" y="194"/>
                  </a:lnTo>
                  <a:lnTo>
                    <a:pt x="1136" y="239"/>
                  </a:lnTo>
                  <a:lnTo>
                    <a:pt x="1056" y="479"/>
                  </a:lnTo>
                  <a:lnTo>
                    <a:pt x="1022" y="547"/>
                  </a:lnTo>
                  <a:lnTo>
                    <a:pt x="988" y="570"/>
                  </a:lnTo>
                  <a:lnTo>
                    <a:pt x="977" y="570"/>
                  </a:lnTo>
                  <a:lnTo>
                    <a:pt x="965" y="547"/>
                  </a:lnTo>
                  <a:lnTo>
                    <a:pt x="943" y="536"/>
                  </a:lnTo>
                  <a:lnTo>
                    <a:pt x="920" y="502"/>
                  </a:lnTo>
                  <a:lnTo>
                    <a:pt x="818" y="502"/>
                  </a:lnTo>
                  <a:lnTo>
                    <a:pt x="738" y="513"/>
                  </a:lnTo>
                  <a:lnTo>
                    <a:pt x="738" y="673"/>
                  </a:lnTo>
                  <a:lnTo>
                    <a:pt x="920" y="639"/>
                  </a:lnTo>
                  <a:lnTo>
                    <a:pt x="1045" y="627"/>
                  </a:lnTo>
                  <a:lnTo>
                    <a:pt x="1113" y="604"/>
                  </a:lnTo>
                  <a:lnTo>
                    <a:pt x="1158" y="593"/>
                  </a:lnTo>
                  <a:lnTo>
                    <a:pt x="1215" y="593"/>
                  </a:lnTo>
                  <a:lnTo>
                    <a:pt x="1249" y="604"/>
                  </a:lnTo>
                  <a:lnTo>
                    <a:pt x="1272" y="627"/>
                  </a:lnTo>
                  <a:lnTo>
                    <a:pt x="1306" y="639"/>
                  </a:lnTo>
                  <a:lnTo>
                    <a:pt x="1329" y="684"/>
                  </a:lnTo>
                  <a:lnTo>
                    <a:pt x="1329" y="696"/>
                  </a:lnTo>
                  <a:lnTo>
                    <a:pt x="1317" y="707"/>
                  </a:lnTo>
                  <a:lnTo>
                    <a:pt x="943" y="707"/>
                  </a:lnTo>
                  <a:lnTo>
                    <a:pt x="727" y="730"/>
                  </a:lnTo>
                  <a:lnTo>
                    <a:pt x="874" y="855"/>
                  </a:lnTo>
                  <a:lnTo>
                    <a:pt x="999" y="958"/>
                  </a:lnTo>
                  <a:lnTo>
                    <a:pt x="1102" y="1026"/>
                  </a:lnTo>
                  <a:lnTo>
                    <a:pt x="1158" y="1061"/>
                  </a:lnTo>
                  <a:lnTo>
                    <a:pt x="1431" y="1163"/>
                  </a:lnTo>
                  <a:lnTo>
                    <a:pt x="1499" y="1198"/>
                  </a:lnTo>
                  <a:lnTo>
                    <a:pt x="1522" y="1220"/>
                  </a:lnTo>
                  <a:lnTo>
                    <a:pt x="1488" y="1232"/>
                  </a:lnTo>
                  <a:lnTo>
                    <a:pt x="1420" y="1243"/>
                  </a:lnTo>
                  <a:lnTo>
                    <a:pt x="1340" y="1255"/>
                  </a:lnTo>
                  <a:lnTo>
                    <a:pt x="1226" y="1255"/>
                  </a:lnTo>
                  <a:lnTo>
                    <a:pt x="1170" y="1243"/>
                  </a:lnTo>
                  <a:lnTo>
                    <a:pt x="1102" y="1198"/>
                  </a:lnTo>
                  <a:lnTo>
                    <a:pt x="1011" y="1118"/>
                  </a:lnTo>
                  <a:lnTo>
                    <a:pt x="874" y="981"/>
                  </a:lnTo>
                  <a:lnTo>
                    <a:pt x="715" y="798"/>
                  </a:lnTo>
                  <a:lnTo>
                    <a:pt x="715" y="1083"/>
                  </a:lnTo>
                  <a:lnTo>
                    <a:pt x="727" y="1220"/>
                  </a:lnTo>
                  <a:lnTo>
                    <a:pt x="727" y="1391"/>
                  </a:lnTo>
                  <a:lnTo>
                    <a:pt x="715" y="1414"/>
                  </a:lnTo>
                  <a:lnTo>
                    <a:pt x="704" y="1448"/>
                  </a:lnTo>
                  <a:lnTo>
                    <a:pt x="681" y="1471"/>
                  </a:lnTo>
                  <a:lnTo>
                    <a:pt x="681" y="1494"/>
                  </a:lnTo>
                  <a:lnTo>
                    <a:pt x="659" y="1471"/>
                  </a:lnTo>
                  <a:lnTo>
                    <a:pt x="636" y="1437"/>
                  </a:lnTo>
                  <a:lnTo>
                    <a:pt x="602" y="1369"/>
                  </a:lnTo>
                  <a:lnTo>
                    <a:pt x="591" y="1312"/>
                  </a:lnTo>
                  <a:lnTo>
                    <a:pt x="591" y="1289"/>
                  </a:lnTo>
                  <a:lnTo>
                    <a:pt x="602" y="1255"/>
                  </a:lnTo>
                  <a:lnTo>
                    <a:pt x="613" y="1209"/>
                  </a:lnTo>
                  <a:lnTo>
                    <a:pt x="625" y="1129"/>
                  </a:lnTo>
                  <a:lnTo>
                    <a:pt x="636" y="1004"/>
                  </a:lnTo>
                  <a:lnTo>
                    <a:pt x="647" y="798"/>
                  </a:lnTo>
                  <a:lnTo>
                    <a:pt x="636" y="821"/>
                  </a:lnTo>
                  <a:lnTo>
                    <a:pt x="613" y="855"/>
                  </a:lnTo>
                  <a:lnTo>
                    <a:pt x="500" y="1004"/>
                  </a:lnTo>
                  <a:lnTo>
                    <a:pt x="375" y="1118"/>
                  </a:lnTo>
                  <a:lnTo>
                    <a:pt x="238" y="1220"/>
                  </a:lnTo>
                  <a:lnTo>
                    <a:pt x="114" y="1277"/>
                  </a:lnTo>
                  <a:lnTo>
                    <a:pt x="23" y="1300"/>
                  </a:lnTo>
                  <a:lnTo>
                    <a:pt x="0" y="1300"/>
                  </a:lnTo>
                  <a:lnTo>
                    <a:pt x="0" y="1289"/>
                  </a:lnTo>
                  <a:lnTo>
                    <a:pt x="23" y="1266"/>
                  </a:lnTo>
                  <a:lnTo>
                    <a:pt x="193" y="1152"/>
                  </a:lnTo>
                  <a:lnTo>
                    <a:pt x="295" y="1072"/>
                  </a:lnTo>
                  <a:lnTo>
                    <a:pt x="409" y="969"/>
                  </a:lnTo>
                  <a:lnTo>
                    <a:pt x="500" y="867"/>
                  </a:lnTo>
                  <a:lnTo>
                    <a:pt x="568" y="753"/>
                  </a:lnTo>
                  <a:lnTo>
                    <a:pt x="420" y="776"/>
                  </a:lnTo>
                  <a:lnTo>
                    <a:pt x="318" y="798"/>
                  </a:lnTo>
                  <a:lnTo>
                    <a:pt x="261" y="810"/>
                  </a:lnTo>
                  <a:lnTo>
                    <a:pt x="238" y="821"/>
                  </a:lnTo>
                  <a:lnTo>
                    <a:pt x="204" y="821"/>
                  </a:lnTo>
                  <a:lnTo>
                    <a:pt x="159" y="798"/>
                  </a:lnTo>
                  <a:lnTo>
                    <a:pt x="148" y="776"/>
                  </a:lnTo>
                  <a:lnTo>
                    <a:pt x="136" y="764"/>
                  </a:lnTo>
                  <a:lnTo>
                    <a:pt x="136" y="753"/>
                  </a:lnTo>
                  <a:lnTo>
                    <a:pt x="148" y="753"/>
                  </a:lnTo>
                  <a:lnTo>
                    <a:pt x="284" y="741"/>
                  </a:lnTo>
                  <a:lnTo>
                    <a:pt x="386" y="730"/>
                  </a:lnTo>
                  <a:lnTo>
                    <a:pt x="466" y="718"/>
                  </a:lnTo>
                  <a:lnTo>
                    <a:pt x="556" y="707"/>
                  </a:lnTo>
                  <a:lnTo>
                    <a:pt x="670" y="696"/>
                  </a:lnTo>
                  <a:lnTo>
                    <a:pt x="670" y="536"/>
                  </a:lnTo>
                  <a:lnTo>
                    <a:pt x="568" y="547"/>
                  </a:lnTo>
                  <a:lnTo>
                    <a:pt x="488" y="559"/>
                  </a:lnTo>
                  <a:lnTo>
                    <a:pt x="488" y="593"/>
                  </a:lnTo>
                  <a:lnTo>
                    <a:pt x="466" y="593"/>
                  </a:lnTo>
                  <a:lnTo>
                    <a:pt x="420" y="547"/>
                  </a:lnTo>
                  <a:lnTo>
                    <a:pt x="409" y="513"/>
                  </a:lnTo>
                  <a:lnTo>
                    <a:pt x="397" y="468"/>
                  </a:lnTo>
                  <a:lnTo>
                    <a:pt x="352" y="308"/>
                  </a:lnTo>
                  <a:lnTo>
                    <a:pt x="307" y="205"/>
                  </a:lnTo>
                  <a:lnTo>
                    <a:pt x="273" y="148"/>
                  </a:lnTo>
                  <a:lnTo>
                    <a:pt x="261" y="114"/>
                  </a:lnTo>
                  <a:lnTo>
                    <a:pt x="261" y="80"/>
                  </a:lnTo>
                  <a:lnTo>
                    <a:pt x="273" y="80"/>
                  </a:lnTo>
                  <a:lnTo>
                    <a:pt x="295" y="91"/>
                  </a:lnTo>
                  <a:lnTo>
                    <a:pt x="432" y="91"/>
                  </a:lnTo>
                  <a:lnTo>
                    <a:pt x="545" y="68"/>
                  </a:lnTo>
                  <a:lnTo>
                    <a:pt x="670" y="57"/>
                  </a:lnTo>
                  <a:lnTo>
                    <a:pt x="806" y="34"/>
                  </a:lnTo>
                  <a:lnTo>
                    <a:pt x="920" y="23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49" name="Freeform 349"/>
            <p:cNvSpPr>
              <a:spLocks/>
            </p:cNvSpPr>
            <p:nvPr/>
          </p:nvSpPr>
          <p:spPr bwMode="auto">
            <a:xfrm>
              <a:off x="30900" y="2290"/>
              <a:ext cx="954" cy="810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18" y="68"/>
                </a:cxn>
                <a:cxn ang="0">
                  <a:pos x="352" y="160"/>
                </a:cxn>
                <a:cxn ang="0">
                  <a:pos x="443" y="57"/>
                </a:cxn>
                <a:cxn ang="0">
                  <a:pos x="625" y="0"/>
                </a:cxn>
                <a:cxn ang="0">
                  <a:pos x="806" y="91"/>
                </a:cxn>
                <a:cxn ang="0">
                  <a:pos x="818" y="285"/>
                </a:cxn>
                <a:cxn ang="0">
                  <a:pos x="750" y="502"/>
                </a:cxn>
                <a:cxn ang="0">
                  <a:pos x="693" y="616"/>
                </a:cxn>
                <a:cxn ang="0">
                  <a:pos x="681" y="730"/>
                </a:cxn>
                <a:cxn ang="0">
                  <a:pos x="704" y="764"/>
                </a:cxn>
                <a:cxn ang="0">
                  <a:pos x="806" y="741"/>
                </a:cxn>
                <a:cxn ang="0">
                  <a:pos x="909" y="547"/>
                </a:cxn>
                <a:cxn ang="0">
                  <a:pos x="943" y="513"/>
                </a:cxn>
                <a:cxn ang="0">
                  <a:pos x="954" y="536"/>
                </a:cxn>
                <a:cxn ang="0">
                  <a:pos x="886" y="718"/>
                </a:cxn>
                <a:cxn ang="0">
                  <a:pos x="727" y="810"/>
                </a:cxn>
                <a:cxn ang="0">
                  <a:pos x="647" y="787"/>
                </a:cxn>
                <a:cxn ang="0">
                  <a:pos x="579" y="696"/>
                </a:cxn>
                <a:cxn ang="0">
                  <a:pos x="591" y="627"/>
                </a:cxn>
                <a:cxn ang="0">
                  <a:pos x="602" y="582"/>
                </a:cxn>
                <a:cxn ang="0">
                  <a:pos x="670" y="388"/>
                </a:cxn>
                <a:cxn ang="0">
                  <a:pos x="716" y="171"/>
                </a:cxn>
                <a:cxn ang="0">
                  <a:pos x="681" y="57"/>
                </a:cxn>
                <a:cxn ang="0">
                  <a:pos x="625" y="45"/>
                </a:cxn>
                <a:cxn ang="0">
                  <a:pos x="432" y="137"/>
                </a:cxn>
                <a:cxn ang="0">
                  <a:pos x="341" y="262"/>
                </a:cxn>
                <a:cxn ang="0">
                  <a:pos x="329" y="296"/>
                </a:cxn>
                <a:cxn ang="0">
                  <a:pos x="318" y="353"/>
                </a:cxn>
                <a:cxn ang="0">
                  <a:pos x="284" y="467"/>
                </a:cxn>
                <a:cxn ang="0">
                  <a:pos x="239" y="650"/>
                </a:cxn>
                <a:cxn ang="0">
                  <a:pos x="227" y="707"/>
                </a:cxn>
                <a:cxn ang="0">
                  <a:pos x="216" y="753"/>
                </a:cxn>
                <a:cxn ang="0">
                  <a:pos x="205" y="787"/>
                </a:cxn>
                <a:cxn ang="0">
                  <a:pos x="170" y="810"/>
                </a:cxn>
                <a:cxn ang="0">
                  <a:pos x="102" y="798"/>
                </a:cxn>
                <a:cxn ang="0">
                  <a:pos x="91" y="753"/>
                </a:cxn>
                <a:cxn ang="0">
                  <a:pos x="102" y="684"/>
                </a:cxn>
                <a:cxn ang="0">
                  <a:pos x="216" y="217"/>
                </a:cxn>
                <a:cxn ang="0">
                  <a:pos x="239" y="80"/>
                </a:cxn>
                <a:cxn ang="0">
                  <a:pos x="205" y="34"/>
                </a:cxn>
                <a:cxn ang="0">
                  <a:pos x="136" y="57"/>
                </a:cxn>
                <a:cxn ang="0">
                  <a:pos x="57" y="251"/>
                </a:cxn>
                <a:cxn ang="0">
                  <a:pos x="46" y="285"/>
                </a:cxn>
                <a:cxn ang="0">
                  <a:pos x="11" y="296"/>
                </a:cxn>
                <a:cxn ang="0">
                  <a:pos x="0" y="262"/>
                </a:cxn>
                <a:cxn ang="0">
                  <a:pos x="57" y="102"/>
                </a:cxn>
                <a:cxn ang="0">
                  <a:pos x="102" y="34"/>
                </a:cxn>
                <a:cxn ang="0">
                  <a:pos x="159" y="0"/>
                </a:cxn>
              </a:cxnLst>
              <a:rect l="0" t="0" r="r" b="b"/>
              <a:pathLst>
                <a:path w="954" h="810">
                  <a:moveTo>
                    <a:pt x="159" y="0"/>
                  </a:moveTo>
                  <a:lnTo>
                    <a:pt x="227" y="0"/>
                  </a:lnTo>
                  <a:lnTo>
                    <a:pt x="273" y="23"/>
                  </a:lnTo>
                  <a:lnTo>
                    <a:pt x="318" y="68"/>
                  </a:lnTo>
                  <a:lnTo>
                    <a:pt x="341" y="114"/>
                  </a:lnTo>
                  <a:lnTo>
                    <a:pt x="352" y="160"/>
                  </a:lnTo>
                  <a:lnTo>
                    <a:pt x="386" y="114"/>
                  </a:lnTo>
                  <a:lnTo>
                    <a:pt x="443" y="57"/>
                  </a:lnTo>
                  <a:lnTo>
                    <a:pt x="522" y="23"/>
                  </a:lnTo>
                  <a:lnTo>
                    <a:pt x="625" y="0"/>
                  </a:lnTo>
                  <a:lnTo>
                    <a:pt x="738" y="23"/>
                  </a:lnTo>
                  <a:lnTo>
                    <a:pt x="806" y="91"/>
                  </a:lnTo>
                  <a:lnTo>
                    <a:pt x="829" y="194"/>
                  </a:lnTo>
                  <a:lnTo>
                    <a:pt x="818" y="285"/>
                  </a:lnTo>
                  <a:lnTo>
                    <a:pt x="784" y="388"/>
                  </a:lnTo>
                  <a:lnTo>
                    <a:pt x="750" y="502"/>
                  </a:lnTo>
                  <a:lnTo>
                    <a:pt x="716" y="582"/>
                  </a:lnTo>
                  <a:lnTo>
                    <a:pt x="693" y="616"/>
                  </a:lnTo>
                  <a:lnTo>
                    <a:pt x="681" y="661"/>
                  </a:lnTo>
                  <a:lnTo>
                    <a:pt x="681" y="730"/>
                  </a:lnTo>
                  <a:lnTo>
                    <a:pt x="693" y="753"/>
                  </a:lnTo>
                  <a:lnTo>
                    <a:pt x="704" y="764"/>
                  </a:lnTo>
                  <a:lnTo>
                    <a:pt x="727" y="764"/>
                  </a:lnTo>
                  <a:lnTo>
                    <a:pt x="806" y="741"/>
                  </a:lnTo>
                  <a:lnTo>
                    <a:pt x="863" y="661"/>
                  </a:lnTo>
                  <a:lnTo>
                    <a:pt x="909" y="547"/>
                  </a:lnTo>
                  <a:lnTo>
                    <a:pt x="909" y="513"/>
                  </a:lnTo>
                  <a:lnTo>
                    <a:pt x="943" y="513"/>
                  </a:lnTo>
                  <a:lnTo>
                    <a:pt x="954" y="524"/>
                  </a:lnTo>
                  <a:lnTo>
                    <a:pt x="954" y="536"/>
                  </a:lnTo>
                  <a:lnTo>
                    <a:pt x="920" y="639"/>
                  </a:lnTo>
                  <a:lnTo>
                    <a:pt x="886" y="718"/>
                  </a:lnTo>
                  <a:lnTo>
                    <a:pt x="818" y="787"/>
                  </a:lnTo>
                  <a:lnTo>
                    <a:pt x="727" y="810"/>
                  </a:lnTo>
                  <a:lnTo>
                    <a:pt x="681" y="810"/>
                  </a:lnTo>
                  <a:lnTo>
                    <a:pt x="647" y="787"/>
                  </a:lnTo>
                  <a:lnTo>
                    <a:pt x="625" y="764"/>
                  </a:lnTo>
                  <a:lnTo>
                    <a:pt x="579" y="696"/>
                  </a:lnTo>
                  <a:lnTo>
                    <a:pt x="579" y="650"/>
                  </a:lnTo>
                  <a:lnTo>
                    <a:pt x="591" y="627"/>
                  </a:lnTo>
                  <a:lnTo>
                    <a:pt x="591" y="604"/>
                  </a:lnTo>
                  <a:lnTo>
                    <a:pt x="602" y="582"/>
                  </a:lnTo>
                  <a:lnTo>
                    <a:pt x="625" y="502"/>
                  </a:lnTo>
                  <a:lnTo>
                    <a:pt x="670" y="388"/>
                  </a:lnTo>
                  <a:lnTo>
                    <a:pt x="704" y="274"/>
                  </a:lnTo>
                  <a:lnTo>
                    <a:pt x="716" y="171"/>
                  </a:lnTo>
                  <a:lnTo>
                    <a:pt x="716" y="125"/>
                  </a:lnTo>
                  <a:lnTo>
                    <a:pt x="681" y="57"/>
                  </a:lnTo>
                  <a:lnTo>
                    <a:pt x="659" y="45"/>
                  </a:lnTo>
                  <a:lnTo>
                    <a:pt x="625" y="45"/>
                  </a:lnTo>
                  <a:lnTo>
                    <a:pt x="511" y="68"/>
                  </a:lnTo>
                  <a:lnTo>
                    <a:pt x="432" y="137"/>
                  </a:lnTo>
                  <a:lnTo>
                    <a:pt x="375" y="205"/>
                  </a:lnTo>
                  <a:lnTo>
                    <a:pt x="341" y="262"/>
                  </a:lnTo>
                  <a:lnTo>
                    <a:pt x="341" y="274"/>
                  </a:lnTo>
                  <a:lnTo>
                    <a:pt x="329" y="296"/>
                  </a:lnTo>
                  <a:lnTo>
                    <a:pt x="329" y="331"/>
                  </a:lnTo>
                  <a:lnTo>
                    <a:pt x="318" y="353"/>
                  </a:lnTo>
                  <a:lnTo>
                    <a:pt x="307" y="410"/>
                  </a:lnTo>
                  <a:lnTo>
                    <a:pt x="284" y="467"/>
                  </a:lnTo>
                  <a:lnTo>
                    <a:pt x="250" y="627"/>
                  </a:lnTo>
                  <a:lnTo>
                    <a:pt x="239" y="650"/>
                  </a:lnTo>
                  <a:lnTo>
                    <a:pt x="239" y="684"/>
                  </a:lnTo>
                  <a:lnTo>
                    <a:pt x="227" y="707"/>
                  </a:lnTo>
                  <a:lnTo>
                    <a:pt x="227" y="741"/>
                  </a:lnTo>
                  <a:lnTo>
                    <a:pt x="216" y="753"/>
                  </a:lnTo>
                  <a:lnTo>
                    <a:pt x="216" y="764"/>
                  </a:lnTo>
                  <a:lnTo>
                    <a:pt x="205" y="787"/>
                  </a:lnTo>
                  <a:lnTo>
                    <a:pt x="182" y="798"/>
                  </a:lnTo>
                  <a:lnTo>
                    <a:pt x="170" y="810"/>
                  </a:lnTo>
                  <a:lnTo>
                    <a:pt x="125" y="810"/>
                  </a:lnTo>
                  <a:lnTo>
                    <a:pt x="102" y="798"/>
                  </a:lnTo>
                  <a:lnTo>
                    <a:pt x="91" y="787"/>
                  </a:lnTo>
                  <a:lnTo>
                    <a:pt x="91" y="753"/>
                  </a:lnTo>
                  <a:lnTo>
                    <a:pt x="102" y="730"/>
                  </a:lnTo>
                  <a:lnTo>
                    <a:pt x="102" y="684"/>
                  </a:lnTo>
                  <a:lnTo>
                    <a:pt x="205" y="262"/>
                  </a:lnTo>
                  <a:lnTo>
                    <a:pt x="216" y="217"/>
                  </a:lnTo>
                  <a:lnTo>
                    <a:pt x="239" y="171"/>
                  </a:lnTo>
                  <a:lnTo>
                    <a:pt x="239" y="80"/>
                  </a:lnTo>
                  <a:lnTo>
                    <a:pt x="227" y="57"/>
                  </a:lnTo>
                  <a:lnTo>
                    <a:pt x="205" y="34"/>
                  </a:lnTo>
                  <a:lnTo>
                    <a:pt x="182" y="34"/>
                  </a:lnTo>
                  <a:lnTo>
                    <a:pt x="136" y="57"/>
                  </a:lnTo>
                  <a:lnTo>
                    <a:pt x="91" y="137"/>
                  </a:lnTo>
                  <a:lnTo>
                    <a:pt x="57" y="251"/>
                  </a:lnTo>
                  <a:lnTo>
                    <a:pt x="46" y="274"/>
                  </a:lnTo>
                  <a:lnTo>
                    <a:pt x="46" y="285"/>
                  </a:lnTo>
                  <a:lnTo>
                    <a:pt x="34" y="296"/>
                  </a:lnTo>
                  <a:lnTo>
                    <a:pt x="11" y="296"/>
                  </a:lnTo>
                  <a:lnTo>
                    <a:pt x="0" y="285"/>
                  </a:lnTo>
                  <a:lnTo>
                    <a:pt x="0" y="262"/>
                  </a:lnTo>
                  <a:lnTo>
                    <a:pt x="11" y="239"/>
                  </a:lnTo>
                  <a:lnTo>
                    <a:pt x="57" y="102"/>
                  </a:lnTo>
                  <a:lnTo>
                    <a:pt x="80" y="57"/>
                  </a:lnTo>
                  <a:lnTo>
                    <a:pt x="102" y="34"/>
                  </a:lnTo>
                  <a:lnTo>
                    <a:pt x="125" y="2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0" name="Freeform 350"/>
            <p:cNvSpPr>
              <a:spLocks noEditPoints="1"/>
            </p:cNvSpPr>
            <p:nvPr/>
          </p:nvSpPr>
          <p:spPr bwMode="auto">
            <a:xfrm>
              <a:off x="32115" y="1788"/>
              <a:ext cx="1363" cy="1334"/>
            </a:xfrm>
            <a:custGeom>
              <a:avLst/>
              <a:gdLst/>
              <a:ahLst/>
              <a:cxnLst>
                <a:cxn ang="0">
                  <a:pos x="897" y="536"/>
                </a:cxn>
                <a:cxn ang="0">
                  <a:pos x="1204" y="696"/>
                </a:cxn>
                <a:cxn ang="0">
                  <a:pos x="1329" y="810"/>
                </a:cxn>
                <a:cxn ang="0">
                  <a:pos x="1363" y="901"/>
                </a:cxn>
                <a:cxn ang="0">
                  <a:pos x="1340" y="947"/>
                </a:cxn>
                <a:cxn ang="0">
                  <a:pos x="1318" y="958"/>
                </a:cxn>
                <a:cxn ang="0">
                  <a:pos x="1261" y="912"/>
                </a:cxn>
                <a:cxn ang="0">
                  <a:pos x="1045" y="707"/>
                </a:cxn>
                <a:cxn ang="0">
                  <a:pos x="920" y="616"/>
                </a:cxn>
                <a:cxn ang="0">
                  <a:pos x="875" y="536"/>
                </a:cxn>
                <a:cxn ang="0">
                  <a:pos x="1318" y="103"/>
                </a:cxn>
                <a:cxn ang="0">
                  <a:pos x="1318" y="80"/>
                </a:cxn>
                <a:cxn ang="0">
                  <a:pos x="1181" y="0"/>
                </a:cxn>
                <a:cxn ang="0">
                  <a:pos x="1238" y="34"/>
                </a:cxn>
                <a:cxn ang="0">
                  <a:pos x="1295" y="68"/>
                </a:cxn>
                <a:cxn ang="0">
                  <a:pos x="1306" y="103"/>
                </a:cxn>
                <a:cxn ang="0">
                  <a:pos x="1034" y="91"/>
                </a:cxn>
                <a:cxn ang="0">
                  <a:pos x="841" y="114"/>
                </a:cxn>
                <a:cxn ang="0">
                  <a:pos x="920" y="182"/>
                </a:cxn>
                <a:cxn ang="0">
                  <a:pos x="909" y="217"/>
                </a:cxn>
                <a:cxn ang="0">
                  <a:pos x="863" y="285"/>
                </a:cxn>
                <a:cxn ang="0">
                  <a:pos x="727" y="456"/>
                </a:cxn>
                <a:cxn ang="0">
                  <a:pos x="716" y="570"/>
                </a:cxn>
                <a:cxn ang="0">
                  <a:pos x="727" y="1129"/>
                </a:cxn>
                <a:cxn ang="0">
                  <a:pos x="716" y="1243"/>
                </a:cxn>
                <a:cxn ang="0">
                  <a:pos x="670" y="1334"/>
                </a:cxn>
                <a:cxn ang="0">
                  <a:pos x="636" y="1312"/>
                </a:cxn>
                <a:cxn ang="0">
                  <a:pos x="591" y="1141"/>
                </a:cxn>
                <a:cxn ang="0">
                  <a:pos x="625" y="981"/>
                </a:cxn>
                <a:cxn ang="0">
                  <a:pos x="636" y="582"/>
                </a:cxn>
                <a:cxn ang="0">
                  <a:pos x="330" y="855"/>
                </a:cxn>
                <a:cxn ang="0">
                  <a:pos x="91" y="992"/>
                </a:cxn>
                <a:cxn ang="0">
                  <a:pos x="0" y="1015"/>
                </a:cxn>
                <a:cxn ang="0">
                  <a:pos x="12" y="992"/>
                </a:cxn>
                <a:cxn ang="0">
                  <a:pos x="398" y="684"/>
                </a:cxn>
                <a:cxn ang="0">
                  <a:pos x="591" y="422"/>
                </a:cxn>
                <a:cxn ang="0">
                  <a:pos x="579" y="354"/>
                </a:cxn>
                <a:cxn ang="0">
                  <a:pos x="613" y="342"/>
                </a:cxn>
                <a:cxn ang="0">
                  <a:pos x="670" y="388"/>
                </a:cxn>
                <a:cxn ang="0">
                  <a:pos x="772" y="148"/>
                </a:cxn>
                <a:cxn ang="0">
                  <a:pos x="568" y="160"/>
                </a:cxn>
                <a:cxn ang="0">
                  <a:pos x="296" y="228"/>
                </a:cxn>
                <a:cxn ang="0">
                  <a:pos x="216" y="239"/>
                </a:cxn>
                <a:cxn ang="0">
                  <a:pos x="148" y="205"/>
                </a:cxn>
                <a:cxn ang="0">
                  <a:pos x="114" y="160"/>
                </a:cxn>
                <a:cxn ang="0">
                  <a:pos x="227" y="137"/>
                </a:cxn>
                <a:cxn ang="0">
                  <a:pos x="330" y="114"/>
                </a:cxn>
                <a:cxn ang="0">
                  <a:pos x="545" y="91"/>
                </a:cxn>
                <a:cxn ang="0">
                  <a:pos x="966" y="34"/>
                </a:cxn>
              </a:cxnLst>
              <a:rect l="0" t="0" r="r" b="b"/>
              <a:pathLst>
                <a:path w="1363" h="1334">
                  <a:moveTo>
                    <a:pt x="875" y="536"/>
                  </a:moveTo>
                  <a:lnTo>
                    <a:pt x="897" y="536"/>
                  </a:lnTo>
                  <a:lnTo>
                    <a:pt x="1079" y="616"/>
                  </a:lnTo>
                  <a:lnTo>
                    <a:pt x="1204" y="696"/>
                  </a:lnTo>
                  <a:lnTo>
                    <a:pt x="1284" y="753"/>
                  </a:lnTo>
                  <a:lnTo>
                    <a:pt x="1329" y="810"/>
                  </a:lnTo>
                  <a:lnTo>
                    <a:pt x="1352" y="855"/>
                  </a:lnTo>
                  <a:lnTo>
                    <a:pt x="1363" y="901"/>
                  </a:lnTo>
                  <a:lnTo>
                    <a:pt x="1363" y="924"/>
                  </a:lnTo>
                  <a:lnTo>
                    <a:pt x="1340" y="947"/>
                  </a:lnTo>
                  <a:lnTo>
                    <a:pt x="1329" y="947"/>
                  </a:lnTo>
                  <a:lnTo>
                    <a:pt x="1318" y="958"/>
                  </a:lnTo>
                  <a:lnTo>
                    <a:pt x="1306" y="958"/>
                  </a:lnTo>
                  <a:lnTo>
                    <a:pt x="1261" y="912"/>
                  </a:lnTo>
                  <a:lnTo>
                    <a:pt x="1136" y="798"/>
                  </a:lnTo>
                  <a:lnTo>
                    <a:pt x="1045" y="707"/>
                  </a:lnTo>
                  <a:lnTo>
                    <a:pt x="966" y="650"/>
                  </a:lnTo>
                  <a:lnTo>
                    <a:pt x="920" y="616"/>
                  </a:lnTo>
                  <a:lnTo>
                    <a:pt x="875" y="570"/>
                  </a:lnTo>
                  <a:lnTo>
                    <a:pt x="875" y="536"/>
                  </a:lnTo>
                  <a:close/>
                  <a:moveTo>
                    <a:pt x="1318" y="80"/>
                  </a:moveTo>
                  <a:lnTo>
                    <a:pt x="1318" y="103"/>
                  </a:lnTo>
                  <a:lnTo>
                    <a:pt x="1306" y="91"/>
                  </a:lnTo>
                  <a:lnTo>
                    <a:pt x="1318" y="80"/>
                  </a:lnTo>
                  <a:close/>
                  <a:moveTo>
                    <a:pt x="1102" y="0"/>
                  </a:moveTo>
                  <a:lnTo>
                    <a:pt x="1181" y="0"/>
                  </a:lnTo>
                  <a:lnTo>
                    <a:pt x="1215" y="11"/>
                  </a:lnTo>
                  <a:lnTo>
                    <a:pt x="1238" y="34"/>
                  </a:lnTo>
                  <a:lnTo>
                    <a:pt x="1272" y="46"/>
                  </a:lnTo>
                  <a:lnTo>
                    <a:pt x="1295" y="68"/>
                  </a:lnTo>
                  <a:lnTo>
                    <a:pt x="1306" y="91"/>
                  </a:lnTo>
                  <a:lnTo>
                    <a:pt x="1306" y="103"/>
                  </a:lnTo>
                  <a:lnTo>
                    <a:pt x="1170" y="103"/>
                  </a:lnTo>
                  <a:lnTo>
                    <a:pt x="1034" y="91"/>
                  </a:lnTo>
                  <a:lnTo>
                    <a:pt x="920" y="91"/>
                  </a:lnTo>
                  <a:lnTo>
                    <a:pt x="841" y="114"/>
                  </a:lnTo>
                  <a:lnTo>
                    <a:pt x="863" y="125"/>
                  </a:lnTo>
                  <a:lnTo>
                    <a:pt x="920" y="182"/>
                  </a:lnTo>
                  <a:lnTo>
                    <a:pt x="920" y="205"/>
                  </a:lnTo>
                  <a:lnTo>
                    <a:pt x="909" y="217"/>
                  </a:lnTo>
                  <a:lnTo>
                    <a:pt x="897" y="239"/>
                  </a:lnTo>
                  <a:lnTo>
                    <a:pt x="863" y="285"/>
                  </a:lnTo>
                  <a:lnTo>
                    <a:pt x="807" y="354"/>
                  </a:lnTo>
                  <a:lnTo>
                    <a:pt x="727" y="456"/>
                  </a:lnTo>
                  <a:lnTo>
                    <a:pt x="727" y="513"/>
                  </a:lnTo>
                  <a:lnTo>
                    <a:pt x="716" y="570"/>
                  </a:lnTo>
                  <a:lnTo>
                    <a:pt x="716" y="867"/>
                  </a:lnTo>
                  <a:lnTo>
                    <a:pt x="727" y="1129"/>
                  </a:lnTo>
                  <a:lnTo>
                    <a:pt x="727" y="1175"/>
                  </a:lnTo>
                  <a:lnTo>
                    <a:pt x="716" y="1243"/>
                  </a:lnTo>
                  <a:lnTo>
                    <a:pt x="693" y="1312"/>
                  </a:lnTo>
                  <a:lnTo>
                    <a:pt x="670" y="1334"/>
                  </a:lnTo>
                  <a:lnTo>
                    <a:pt x="659" y="1334"/>
                  </a:lnTo>
                  <a:lnTo>
                    <a:pt x="636" y="1312"/>
                  </a:lnTo>
                  <a:lnTo>
                    <a:pt x="591" y="1220"/>
                  </a:lnTo>
                  <a:lnTo>
                    <a:pt x="591" y="1141"/>
                  </a:lnTo>
                  <a:lnTo>
                    <a:pt x="602" y="1072"/>
                  </a:lnTo>
                  <a:lnTo>
                    <a:pt x="625" y="981"/>
                  </a:lnTo>
                  <a:lnTo>
                    <a:pt x="636" y="855"/>
                  </a:lnTo>
                  <a:lnTo>
                    <a:pt x="636" y="582"/>
                  </a:lnTo>
                  <a:lnTo>
                    <a:pt x="489" y="741"/>
                  </a:lnTo>
                  <a:lnTo>
                    <a:pt x="330" y="855"/>
                  </a:lnTo>
                  <a:lnTo>
                    <a:pt x="193" y="947"/>
                  </a:lnTo>
                  <a:lnTo>
                    <a:pt x="91" y="992"/>
                  </a:lnTo>
                  <a:lnTo>
                    <a:pt x="12" y="1015"/>
                  </a:lnTo>
                  <a:lnTo>
                    <a:pt x="0" y="1015"/>
                  </a:lnTo>
                  <a:lnTo>
                    <a:pt x="0" y="1004"/>
                  </a:lnTo>
                  <a:lnTo>
                    <a:pt x="12" y="992"/>
                  </a:lnTo>
                  <a:lnTo>
                    <a:pt x="137" y="901"/>
                  </a:lnTo>
                  <a:lnTo>
                    <a:pt x="398" y="684"/>
                  </a:lnTo>
                  <a:lnTo>
                    <a:pt x="613" y="468"/>
                  </a:lnTo>
                  <a:lnTo>
                    <a:pt x="591" y="422"/>
                  </a:lnTo>
                  <a:lnTo>
                    <a:pt x="579" y="388"/>
                  </a:lnTo>
                  <a:lnTo>
                    <a:pt x="579" y="354"/>
                  </a:lnTo>
                  <a:lnTo>
                    <a:pt x="591" y="342"/>
                  </a:lnTo>
                  <a:lnTo>
                    <a:pt x="613" y="342"/>
                  </a:lnTo>
                  <a:lnTo>
                    <a:pt x="659" y="365"/>
                  </a:lnTo>
                  <a:lnTo>
                    <a:pt x="670" y="388"/>
                  </a:lnTo>
                  <a:lnTo>
                    <a:pt x="750" y="251"/>
                  </a:lnTo>
                  <a:lnTo>
                    <a:pt x="772" y="148"/>
                  </a:lnTo>
                  <a:lnTo>
                    <a:pt x="772" y="137"/>
                  </a:lnTo>
                  <a:lnTo>
                    <a:pt x="568" y="160"/>
                  </a:lnTo>
                  <a:lnTo>
                    <a:pt x="409" y="194"/>
                  </a:lnTo>
                  <a:lnTo>
                    <a:pt x="296" y="228"/>
                  </a:lnTo>
                  <a:lnTo>
                    <a:pt x="250" y="239"/>
                  </a:lnTo>
                  <a:lnTo>
                    <a:pt x="216" y="239"/>
                  </a:lnTo>
                  <a:lnTo>
                    <a:pt x="182" y="228"/>
                  </a:lnTo>
                  <a:lnTo>
                    <a:pt x="148" y="205"/>
                  </a:lnTo>
                  <a:lnTo>
                    <a:pt x="125" y="182"/>
                  </a:lnTo>
                  <a:lnTo>
                    <a:pt x="114" y="160"/>
                  </a:lnTo>
                  <a:lnTo>
                    <a:pt x="137" y="137"/>
                  </a:lnTo>
                  <a:lnTo>
                    <a:pt x="227" y="137"/>
                  </a:lnTo>
                  <a:lnTo>
                    <a:pt x="273" y="125"/>
                  </a:lnTo>
                  <a:lnTo>
                    <a:pt x="330" y="114"/>
                  </a:lnTo>
                  <a:lnTo>
                    <a:pt x="420" y="103"/>
                  </a:lnTo>
                  <a:lnTo>
                    <a:pt x="545" y="91"/>
                  </a:lnTo>
                  <a:lnTo>
                    <a:pt x="727" y="68"/>
                  </a:lnTo>
                  <a:lnTo>
                    <a:pt x="966" y="3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1" name="Freeform 351"/>
            <p:cNvSpPr>
              <a:spLocks noEditPoints="1"/>
            </p:cNvSpPr>
            <p:nvPr/>
          </p:nvSpPr>
          <p:spPr bwMode="auto">
            <a:xfrm>
              <a:off x="33841" y="1605"/>
              <a:ext cx="1534" cy="1529"/>
            </a:xfrm>
            <a:custGeom>
              <a:avLst/>
              <a:gdLst/>
              <a:ahLst/>
              <a:cxnLst>
                <a:cxn ang="0">
                  <a:pos x="1306" y="616"/>
                </a:cxn>
                <a:cxn ang="0">
                  <a:pos x="1397" y="673"/>
                </a:cxn>
                <a:cxn ang="0">
                  <a:pos x="1352" y="708"/>
                </a:cxn>
                <a:cxn ang="0">
                  <a:pos x="977" y="730"/>
                </a:cxn>
                <a:cxn ang="0">
                  <a:pos x="795" y="787"/>
                </a:cxn>
                <a:cxn ang="0">
                  <a:pos x="1000" y="902"/>
                </a:cxn>
                <a:cxn ang="0">
                  <a:pos x="1079" y="936"/>
                </a:cxn>
                <a:cxn ang="0">
                  <a:pos x="1079" y="981"/>
                </a:cxn>
                <a:cxn ang="0">
                  <a:pos x="886" y="1004"/>
                </a:cxn>
                <a:cxn ang="0">
                  <a:pos x="784" y="1118"/>
                </a:cxn>
                <a:cxn ang="0">
                  <a:pos x="807" y="1244"/>
                </a:cxn>
                <a:cxn ang="0">
                  <a:pos x="1102" y="1369"/>
                </a:cxn>
                <a:cxn ang="0">
                  <a:pos x="1511" y="1415"/>
                </a:cxn>
                <a:cxn ang="0">
                  <a:pos x="1511" y="1449"/>
                </a:cxn>
                <a:cxn ang="0">
                  <a:pos x="1306" y="1506"/>
                </a:cxn>
                <a:cxn ang="0">
                  <a:pos x="1182" y="1529"/>
                </a:cxn>
                <a:cxn ang="0">
                  <a:pos x="443" y="1095"/>
                </a:cxn>
                <a:cxn ang="0">
                  <a:pos x="330" y="1232"/>
                </a:cxn>
                <a:cxn ang="0">
                  <a:pos x="91" y="1426"/>
                </a:cxn>
                <a:cxn ang="0">
                  <a:pos x="0" y="1438"/>
                </a:cxn>
                <a:cxn ang="0">
                  <a:pos x="216" y="1232"/>
                </a:cxn>
                <a:cxn ang="0">
                  <a:pos x="398" y="924"/>
                </a:cxn>
                <a:cxn ang="0">
                  <a:pos x="466" y="890"/>
                </a:cxn>
                <a:cxn ang="0">
                  <a:pos x="534" y="947"/>
                </a:cxn>
                <a:cxn ang="0">
                  <a:pos x="511" y="993"/>
                </a:cxn>
                <a:cxn ang="0">
                  <a:pos x="591" y="1107"/>
                </a:cxn>
                <a:cxn ang="0">
                  <a:pos x="682" y="822"/>
                </a:cxn>
                <a:cxn ang="0">
                  <a:pos x="443" y="799"/>
                </a:cxn>
                <a:cxn ang="0">
                  <a:pos x="182" y="856"/>
                </a:cxn>
                <a:cxn ang="0">
                  <a:pos x="103" y="787"/>
                </a:cxn>
                <a:cxn ang="0">
                  <a:pos x="648" y="708"/>
                </a:cxn>
                <a:cxn ang="0">
                  <a:pos x="1068" y="628"/>
                </a:cxn>
                <a:cxn ang="0">
                  <a:pos x="1204" y="605"/>
                </a:cxn>
                <a:cxn ang="0">
                  <a:pos x="739" y="103"/>
                </a:cxn>
                <a:cxn ang="0">
                  <a:pos x="568" y="194"/>
                </a:cxn>
                <a:cxn ang="0">
                  <a:pos x="693" y="251"/>
                </a:cxn>
                <a:cxn ang="0">
                  <a:pos x="841" y="263"/>
                </a:cxn>
                <a:cxn ang="0">
                  <a:pos x="841" y="286"/>
                </a:cxn>
                <a:cxn ang="0">
                  <a:pos x="614" y="445"/>
                </a:cxn>
                <a:cxn ang="0">
                  <a:pos x="807" y="434"/>
                </a:cxn>
                <a:cxn ang="0">
                  <a:pos x="864" y="457"/>
                </a:cxn>
                <a:cxn ang="0">
                  <a:pos x="875" y="434"/>
                </a:cxn>
                <a:cxn ang="0">
                  <a:pos x="932" y="183"/>
                </a:cxn>
                <a:cxn ang="0">
                  <a:pos x="886" y="80"/>
                </a:cxn>
                <a:cxn ang="0">
                  <a:pos x="988" y="0"/>
                </a:cxn>
                <a:cxn ang="0">
                  <a:pos x="1102" y="103"/>
                </a:cxn>
                <a:cxn ang="0">
                  <a:pos x="1000" y="377"/>
                </a:cxn>
                <a:cxn ang="0">
                  <a:pos x="920" y="571"/>
                </a:cxn>
                <a:cxn ang="0">
                  <a:pos x="864" y="537"/>
                </a:cxn>
                <a:cxn ang="0">
                  <a:pos x="625" y="525"/>
                </a:cxn>
                <a:cxn ang="0">
                  <a:pos x="602" y="571"/>
                </a:cxn>
                <a:cxn ang="0">
                  <a:pos x="580" y="582"/>
                </a:cxn>
                <a:cxn ang="0">
                  <a:pos x="534" y="525"/>
                </a:cxn>
                <a:cxn ang="0">
                  <a:pos x="489" y="308"/>
                </a:cxn>
                <a:cxn ang="0">
                  <a:pos x="432" y="80"/>
                </a:cxn>
                <a:cxn ang="0">
                  <a:pos x="489" y="80"/>
                </a:cxn>
                <a:cxn ang="0">
                  <a:pos x="534" y="92"/>
                </a:cxn>
                <a:cxn ang="0">
                  <a:pos x="920" y="0"/>
                </a:cxn>
              </a:cxnLst>
              <a:rect l="0" t="0" r="r" b="b"/>
              <a:pathLst>
                <a:path w="1534" h="1529">
                  <a:moveTo>
                    <a:pt x="1204" y="605"/>
                  </a:moveTo>
                  <a:lnTo>
                    <a:pt x="1261" y="605"/>
                  </a:lnTo>
                  <a:lnTo>
                    <a:pt x="1306" y="616"/>
                  </a:lnTo>
                  <a:lnTo>
                    <a:pt x="1340" y="628"/>
                  </a:lnTo>
                  <a:lnTo>
                    <a:pt x="1375" y="651"/>
                  </a:lnTo>
                  <a:lnTo>
                    <a:pt x="1397" y="673"/>
                  </a:lnTo>
                  <a:lnTo>
                    <a:pt x="1397" y="696"/>
                  </a:lnTo>
                  <a:lnTo>
                    <a:pt x="1386" y="708"/>
                  </a:lnTo>
                  <a:lnTo>
                    <a:pt x="1352" y="708"/>
                  </a:lnTo>
                  <a:lnTo>
                    <a:pt x="1329" y="719"/>
                  </a:lnTo>
                  <a:lnTo>
                    <a:pt x="1250" y="719"/>
                  </a:lnTo>
                  <a:lnTo>
                    <a:pt x="977" y="730"/>
                  </a:lnTo>
                  <a:lnTo>
                    <a:pt x="750" y="753"/>
                  </a:lnTo>
                  <a:lnTo>
                    <a:pt x="773" y="765"/>
                  </a:lnTo>
                  <a:lnTo>
                    <a:pt x="795" y="787"/>
                  </a:lnTo>
                  <a:lnTo>
                    <a:pt x="795" y="959"/>
                  </a:lnTo>
                  <a:lnTo>
                    <a:pt x="920" y="913"/>
                  </a:lnTo>
                  <a:lnTo>
                    <a:pt x="1000" y="902"/>
                  </a:lnTo>
                  <a:lnTo>
                    <a:pt x="1034" y="902"/>
                  </a:lnTo>
                  <a:lnTo>
                    <a:pt x="1068" y="924"/>
                  </a:lnTo>
                  <a:lnTo>
                    <a:pt x="1079" y="936"/>
                  </a:lnTo>
                  <a:lnTo>
                    <a:pt x="1091" y="959"/>
                  </a:lnTo>
                  <a:lnTo>
                    <a:pt x="1091" y="970"/>
                  </a:lnTo>
                  <a:lnTo>
                    <a:pt x="1079" y="981"/>
                  </a:lnTo>
                  <a:lnTo>
                    <a:pt x="1057" y="981"/>
                  </a:lnTo>
                  <a:lnTo>
                    <a:pt x="977" y="993"/>
                  </a:lnTo>
                  <a:lnTo>
                    <a:pt x="886" y="1004"/>
                  </a:lnTo>
                  <a:lnTo>
                    <a:pt x="818" y="1016"/>
                  </a:lnTo>
                  <a:lnTo>
                    <a:pt x="784" y="1016"/>
                  </a:lnTo>
                  <a:lnTo>
                    <a:pt x="784" y="1118"/>
                  </a:lnTo>
                  <a:lnTo>
                    <a:pt x="773" y="1232"/>
                  </a:lnTo>
                  <a:lnTo>
                    <a:pt x="784" y="1244"/>
                  </a:lnTo>
                  <a:lnTo>
                    <a:pt x="807" y="1244"/>
                  </a:lnTo>
                  <a:lnTo>
                    <a:pt x="818" y="1255"/>
                  </a:lnTo>
                  <a:lnTo>
                    <a:pt x="966" y="1335"/>
                  </a:lnTo>
                  <a:lnTo>
                    <a:pt x="1102" y="1369"/>
                  </a:lnTo>
                  <a:lnTo>
                    <a:pt x="1227" y="1392"/>
                  </a:lnTo>
                  <a:lnTo>
                    <a:pt x="1363" y="1403"/>
                  </a:lnTo>
                  <a:lnTo>
                    <a:pt x="1511" y="1415"/>
                  </a:lnTo>
                  <a:lnTo>
                    <a:pt x="1534" y="1415"/>
                  </a:lnTo>
                  <a:lnTo>
                    <a:pt x="1534" y="1426"/>
                  </a:lnTo>
                  <a:lnTo>
                    <a:pt x="1511" y="1449"/>
                  </a:lnTo>
                  <a:lnTo>
                    <a:pt x="1488" y="1460"/>
                  </a:lnTo>
                  <a:lnTo>
                    <a:pt x="1454" y="1472"/>
                  </a:lnTo>
                  <a:lnTo>
                    <a:pt x="1306" y="1506"/>
                  </a:lnTo>
                  <a:lnTo>
                    <a:pt x="1261" y="1517"/>
                  </a:lnTo>
                  <a:lnTo>
                    <a:pt x="1216" y="1517"/>
                  </a:lnTo>
                  <a:lnTo>
                    <a:pt x="1182" y="1529"/>
                  </a:lnTo>
                  <a:lnTo>
                    <a:pt x="1113" y="1529"/>
                  </a:lnTo>
                  <a:lnTo>
                    <a:pt x="761" y="1324"/>
                  </a:lnTo>
                  <a:lnTo>
                    <a:pt x="443" y="1095"/>
                  </a:lnTo>
                  <a:lnTo>
                    <a:pt x="398" y="1152"/>
                  </a:lnTo>
                  <a:lnTo>
                    <a:pt x="364" y="1187"/>
                  </a:lnTo>
                  <a:lnTo>
                    <a:pt x="330" y="1232"/>
                  </a:lnTo>
                  <a:lnTo>
                    <a:pt x="307" y="1255"/>
                  </a:lnTo>
                  <a:lnTo>
                    <a:pt x="182" y="1358"/>
                  </a:lnTo>
                  <a:lnTo>
                    <a:pt x="91" y="1426"/>
                  </a:lnTo>
                  <a:lnTo>
                    <a:pt x="12" y="1449"/>
                  </a:lnTo>
                  <a:lnTo>
                    <a:pt x="0" y="1449"/>
                  </a:lnTo>
                  <a:lnTo>
                    <a:pt x="0" y="1438"/>
                  </a:lnTo>
                  <a:lnTo>
                    <a:pt x="12" y="1426"/>
                  </a:lnTo>
                  <a:lnTo>
                    <a:pt x="125" y="1324"/>
                  </a:lnTo>
                  <a:lnTo>
                    <a:pt x="216" y="1232"/>
                  </a:lnTo>
                  <a:lnTo>
                    <a:pt x="318" y="1107"/>
                  </a:lnTo>
                  <a:lnTo>
                    <a:pt x="375" y="1004"/>
                  </a:lnTo>
                  <a:lnTo>
                    <a:pt x="398" y="924"/>
                  </a:lnTo>
                  <a:lnTo>
                    <a:pt x="398" y="879"/>
                  </a:lnTo>
                  <a:lnTo>
                    <a:pt x="432" y="879"/>
                  </a:lnTo>
                  <a:lnTo>
                    <a:pt x="466" y="890"/>
                  </a:lnTo>
                  <a:lnTo>
                    <a:pt x="534" y="936"/>
                  </a:lnTo>
                  <a:lnTo>
                    <a:pt x="546" y="959"/>
                  </a:lnTo>
                  <a:lnTo>
                    <a:pt x="534" y="947"/>
                  </a:lnTo>
                  <a:lnTo>
                    <a:pt x="534" y="959"/>
                  </a:lnTo>
                  <a:lnTo>
                    <a:pt x="523" y="981"/>
                  </a:lnTo>
                  <a:lnTo>
                    <a:pt x="511" y="993"/>
                  </a:lnTo>
                  <a:lnTo>
                    <a:pt x="489" y="1004"/>
                  </a:lnTo>
                  <a:lnTo>
                    <a:pt x="477" y="1027"/>
                  </a:lnTo>
                  <a:lnTo>
                    <a:pt x="591" y="1107"/>
                  </a:lnTo>
                  <a:lnTo>
                    <a:pt x="693" y="1175"/>
                  </a:lnTo>
                  <a:lnTo>
                    <a:pt x="693" y="947"/>
                  </a:lnTo>
                  <a:lnTo>
                    <a:pt x="682" y="822"/>
                  </a:lnTo>
                  <a:lnTo>
                    <a:pt x="670" y="765"/>
                  </a:lnTo>
                  <a:lnTo>
                    <a:pt x="568" y="776"/>
                  </a:lnTo>
                  <a:lnTo>
                    <a:pt x="443" y="799"/>
                  </a:lnTo>
                  <a:lnTo>
                    <a:pt x="341" y="822"/>
                  </a:lnTo>
                  <a:lnTo>
                    <a:pt x="205" y="856"/>
                  </a:lnTo>
                  <a:lnTo>
                    <a:pt x="182" y="856"/>
                  </a:lnTo>
                  <a:lnTo>
                    <a:pt x="114" y="822"/>
                  </a:lnTo>
                  <a:lnTo>
                    <a:pt x="91" y="799"/>
                  </a:lnTo>
                  <a:lnTo>
                    <a:pt x="103" y="787"/>
                  </a:lnTo>
                  <a:lnTo>
                    <a:pt x="114" y="787"/>
                  </a:lnTo>
                  <a:lnTo>
                    <a:pt x="409" y="742"/>
                  </a:lnTo>
                  <a:lnTo>
                    <a:pt x="648" y="708"/>
                  </a:lnTo>
                  <a:lnTo>
                    <a:pt x="829" y="673"/>
                  </a:lnTo>
                  <a:lnTo>
                    <a:pt x="966" y="651"/>
                  </a:lnTo>
                  <a:lnTo>
                    <a:pt x="1068" y="628"/>
                  </a:lnTo>
                  <a:lnTo>
                    <a:pt x="1136" y="616"/>
                  </a:lnTo>
                  <a:lnTo>
                    <a:pt x="1182" y="616"/>
                  </a:lnTo>
                  <a:lnTo>
                    <a:pt x="1204" y="605"/>
                  </a:lnTo>
                  <a:close/>
                  <a:moveTo>
                    <a:pt x="875" y="80"/>
                  </a:moveTo>
                  <a:lnTo>
                    <a:pt x="829" y="92"/>
                  </a:lnTo>
                  <a:lnTo>
                    <a:pt x="739" y="103"/>
                  </a:lnTo>
                  <a:lnTo>
                    <a:pt x="557" y="149"/>
                  </a:lnTo>
                  <a:lnTo>
                    <a:pt x="557" y="172"/>
                  </a:lnTo>
                  <a:lnTo>
                    <a:pt x="568" y="194"/>
                  </a:lnTo>
                  <a:lnTo>
                    <a:pt x="568" y="240"/>
                  </a:lnTo>
                  <a:lnTo>
                    <a:pt x="580" y="286"/>
                  </a:lnTo>
                  <a:lnTo>
                    <a:pt x="693" y="251"/>
                  </a:lnTo>
                  <a:lnTo>
                    <a:pt x="773" y="240"/>
                  </a:lnTo>
                  <a:lnTo>
                    <a:pt x="795" y="240"/>
                  </a:lnTo>
                  <a:lnTo>
                    <a:pt x="841" y="263"/>
                  </a:lnTo>
                  <a:lnTo>
                    <a:pt x="852" y="274"/>
                  </a:lnTo>
                  <a:lnTo>
                    <a:pt x="852" y="286"/>
                  </a:lnTo>
                  <a:lnTo>
                    <a:pt x="841" y="286"/>
                  </a:lnTo>
                  <a:lnTo>
                    <a:pt x="818" y="297"/>
                  </a:lnTo>
                  <a:lnTo>
                    <a:pt x="591" y="331"/>
                  </a:lnTo>
                  <a:lnTo>
                    <a:pt x="614" y="445"/>
                  </a:lnTo>
                  <a:lnTo>
                    <a:pt x="614" y="480"/>
                  </a:lnTo>
                  <a:lnTo>
                    <a:pt x="727" y="445"/>
                  </a:lnTo>
                  <a:lnTo>
                    <a:pt x="807" y="434"/>
                  </a:lnTo>
                  <a:lnTo>
                    <a:pt x="829" y="434"/>
                  </a:lnTo>
                  <a:lnTo>
                    <a:pt x="852" y="445"/>
                  </a:lnTo>
                  <a:lnTo>
                    <a:pt x="864" y="457"/>
                  </a:lnTo>
                  <a:lnTo>
                    <a:pt x="852" y="468"/>
                  </a:lnTo>
                  <a:lnTo>
                    <a:pt x="864" y="457"/>
                  </a:lnTo>
                  <a:lnTo>
                    <a:pt x="875" y="434"/>
                  </a:lnTo>
                  <a:lnTo>
                    <a:pt x="898" y="354"/>
                  </a:lnTo>
                  <a:lnTo>
                    <a:pt x="909" y="263"/>
                  </a:lnTo>
                  <a:lnTo>
                    <a:pt x="932" y="183"/>
                  </a:lnTo>
                  <a:lnTo>
                    <a:pt x="932" y="115"/>
                  </a:lnTo>
                  <a:lnTo>
                    <a:pt x="909" y="92"/>
                  </a:lnTo>
                  <a:lnTo>
                    <a:pt x="886" y="80"/>
                  </a:lnTo>
                  <a:lnTo>
                    <a:pt x="875" y="80"/>
                  </a:lnTo>
                  <a:close/>
                  <a:moveTo>
                    <a:pt x="920" y="0"/>
                  </a:moveTo>
                  <a:lnTo>
                    <a:pt x="988" y="0"/>
                  </a:lnTo>
                  <a:lnTo>
                    <a:pt x="1068" y="46"/>
                  </a:lnTo>
                  <a:lnTo>
                    <a:pt x="1102" y="80"/>
                  </a:lnTo>
                  <a:lnTo>
                    <a:pt x="1102" y="103"/>
                  </a:lnTo>
                  <a:lnTo>
                    <a:pt x="1057" y="172"/>
                  </a:lnTo>
                  <a:lnTo>
                    <a:pt x="1034" y="229"/>
                  </a:lnTo>
                  <a:lnTo>
                    <a:pt x="1000" y="377"/>
                  </a:lnTo>
                  <a:lnTo>
                    <a:pt x="977" y="480"/>
                  </a:lnTo>
                  <a:lnTo>
                    <a:pt x="954" y="548"/>
                  </a:lnTo>
                  <a:lnTo>
                    <a:pt x="920" y="571"/>
                  </a:lnTo>
                  <a:lnTo>
                    <a:pt x="909" y="571"/>
                  </a:lnTo>
                  <a:lnTo>
                    <a:pt x="886" y="548"/>
                  </a:lnTo>
                  <a:lnTo>
                    <a:pt x="864" y="537"/>
                  </a:lnTo>
                  <a:lnTo>
                    <a:pt x="841" y="502"/>
                  </a:lnTo>
                  <a:lnTo>
                    <a:pt x="716" y="514"/>
                  </a:lnTo>
                  <a:lnTo>
                    <a:pt x="625" y="525"/>
                  </a:lnTo>
                  <a:lnTo>
                    <a:pt x="614" y="525"/>
                  </a:lnTo>
                  <a:lnTo>
                    <a:pt x="602" y="548"/>
                  </a:lnTo>
                  <a:lnTo>
                    <a:pt x="602" y="571"/>
                  </a:lnTo>
                  <a:lnTo>
                    <a:pt x="591" y="571"/>
                  </a:lnTo>
                  <a:lnTo>
                    <a:pt x="591" y="582"/>
                  </a:lnTo>
                  <a:lnTo>
                    <a:pt x="580" y="582"/>
                  </a:lnTo>
                  <a:lnTo>
                    <a:pt x="568" y="571"/>
                  </a:lnTo>
                  <a:lnTo>
                    <a:pt x="557" y="548"/>
                  </a:lnTo>
                  <a:lnTo>
                    <a:pt x="534" y="525"/>
                  </a:lnTo>
                  <a:lnTo>
                    <a:pt x="523" y="502"/>
                  </a:lnTo>
                  <a:lnTo>
                    <a:pt x="523" y="457"/>
                  </a:lnTo>
                  <a:lnTo>
                    <a:pt x="489" y="308"/>
                  </a:lnTo>
                  <a:lnTo>
                    <a:pt x="466" y="206"/>
                  </a:lnTo>
                  <a:lnTo>
                    <a:pt x="432" y="103"/>
                  </a:lnTo>
                  <a:lnTo>
                    <a:pt x="432" y="80"/>
                  </a:lnTo>
                  <a:lnTo>
                    <a:pt x="443" y="69"/>
                  </a:lnTo>
                  <a:lnTo>
                    <a:pt x="466" y="69"/>
                  </a:lnTo>
                  <a:lnTo>
                    <a:pt x="489" y="80"/>
                  </a:lnTo>
                  <a:lnTo>
                    <a:pt x="500" y="80"/>
                  </a:lnTo>
                  <a:lnTo>
                    <a:pt x="523" y="92"/>
                  </a:lnTo>
                  <a:lnTo>
                    <a:pt x="534" y="92"/>
                  </a:lnTo>
                  <a:lnTo>
                    <a:pt x="682" y="58"/>
                  </a:lnTo>
                  <a:lnTo>
                    <a:pt x="784" y="3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2" name="Freeform 352"/>
            <p:cNvSpPr>
              <a:spLocks/>
            </p:cNvSpPr>
            <p:nvPr/>
          </p:nvSpPr>
          <p:spPr bwMode="auto">
            <a:xfrm>
              <a:off x="35556" y="1902"/>
              <a:ext cx="704" cy="1175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477" y="23"/>
                </a:cxn>
                <a:cxn ang="0">
                  <a:pos x="602" y="91"/>
                </a:cxn>
                <a:cxn ang="0">
                  <a:pos x="682" y="205"/>
                </a:cxn>
                <a:cxn ang="0">
                  <a:pos x="704" y="342"/>
                </a:cxn>
                <a:cxn ang="0">
                  <a:pos x="693" y="445"/>
                </a:cxn>
                <a:cxn ang="0">
                  <a:pos x="648" y="536"/>
                </a:cxn>
                <a:cxn ang="0">
                  <a:pos x="568" y="627"/>
                </a:cxn>
                <a:cxn ang="0">
                  <a:pos x="466" y="730"/>
                </a:cxn>
                <a:cxn ang="0">
                  <a:pos x="318" y="867"/>
                </a:cxn>
                <a:cxn ang="0">
                  <a:pos x="137" y="1049"/>
                </a:cxn>
                <a:cxn ang="0">
                  <a:pos x="455" y="1038"/>
                </a:cxn>
                <a:cxn ang="0">
                  <a:pos x="591" y="1038"/>
                </a:cxn>
                <a:cxn ang="0">
                  <a:pos x="614" y="1027"/>
                </a:cxn>
                <a:cxn ang="0">
                  <a:pos x="625" y="1027"/>
                </a:cxn>
                <a:cxn ang="0">
                  <a:pos x="636" y="1004"/>
                </a:cxn>
                <a:cxn ang="0">
                  <a:pos x="648" y="958"/>
                </a:cxn>
                <a:cxn ang="0">
                  <a:pos x="648" y="912"/>
                </a:cxn>
                <a:cxn ang="0">
                  <a:pos x="659" y="867"/>
                </a:cxn>
                <a:cxn ang="0">
                  <a:pos x="704" y="867"/>
                </a:cxn>
                <a:cxn ang="0">
                  <a:pos x="659" y="1175"/>
                </a:cxn>
                <a:cxn ang="0">
                  <a:pos x="0" y="1175"/>
                </a:cxn>
                <a:cxn ang="0">
                  <a:pos x="0" y="1129"/>
                </a:cxn>
                <a:cxn ang="0">
                  <a:pos x="23" y="1106"/>
                </a:cxn>
                <a:cxn ang="0">
                  <a:pos x="364" y="730"/>
                </a:cxn>
                <a:cxn ang="0">
                  <a:pos x="455" y="616"/>
                </a:cxn>
                <a:cxn ang="0">
                  <a:pos x="523" y="479"/>
                </a:cxn>
                <a:cxn ang="0">
                  <a:pos x="545" y="342"/>
                </a:cxn>
                <a:cxn ang="0">
                  <a:pos x="534" y="240"/>
                </a:cxn>
                <a:cxn ang="0">
                  <a:pos x="489" y="148"/>
                </a:cxn>
                <a:cxn ang="0">
                  <a:pos x="409" y="80"/>
                </a:cxn>
                <a:cxn ang="0">
                  <a:pos x="307" y="57"/>
                </a:cxn>
                <a:cxn ang="0">
                  <a:pos x="205" y="80"/>
                </a:cxn>
                <a:cxn ang="0">
                  <a:pos x="125" y="137"/>
                </a:cxn>
                <a:cxn ang="0">
                  <a:pos x="68" y="240"/>
                </a:cxn>
                <a:cxn ang="0">
                  <a:pos x="125" y="240"/>
                </a:cxn>
                <a:cxn ang="0">
                  <a:pos x="148" y="262"/>
                </a:cxn>
                <a:cxn ang="0">
                  <a:pos x="171" y="274"/>
                </a:cxn>
                <a:cxn ang="0">
                  <a:pos x="182" y="308"/>
                </a:cxn>
                <a:cxn ang="0">
                  <a:pos x="182" y="365"/>
                </a:cxn>
                <a:cxn ang="0">
                  <a:pos x="171" y="388"/>
                </a:cxn>
                <a:cxn ang="0">
                  <a:pos x="125" y="411"/>
                </a:cxn>
                <a:cxn ang="0">
                  <a:pos x="114" y="422"/>
                </a:cxn>
                <a:cxn ang="0">
                  <a:pos x="57" y="422"/>
                </a:cxn>
                <a:cxn ang="0">
                  <a:pos x="12" y="376"/>
                </a:cxn>
                <a:cxn ang="0">
                  <a:pos x="0" y="354"/>
                </a:cxn>
                <a:cxn ang="0">
                  <a:pos x="0" y="319"/>
                </a:cxn>
                <a:cxn ang="0">
                  <a:pos x="23" y="205"/>
                </a:cxn>
                <a:cxn ang="0">
                  <a:pos x="91" y="103"/>
                </a:cxn>
                <a:cxn ang="0">
                  <a:pos x="193" y="23"/>
                </a:cxn>
                <a:cxn ang="0">
                  <a:pos x="330" y="0"/>
                </a:cxn>
              </a:cxnLst>
              <a:rect l="0" t="0" r="r" b="b"/>
              <a:pathLst>
                <a:path w="704" h="1175">
                  <a:moveTo>
                    <a:pt x="330" y="0"/>
                  </a:moveTo>
                  <a:lnTo>
                    <a:pt x="477" y="23"/>
                  </a:lnTo>
                  <a:lnTo>
                    <a:pt x="602" y="91"/>
                  </a:lnTo>
                  <a:lnTo>
                    <a:pt x="682" y="205"/>
                  </a:lnTo>
                  <a:lnTo>
                    <a:pt x="704" y="342"/>
                  </a:lnTo>
                  <a:lnTo>
                    <a:pt x="693" y="445"/>
                  </a:lnTo>
                  <a:lnTo>
                    <a:pt x="648" y="536"/>
                  </a:lnTo>
                  <a:lnTo>
                    <a:pt x="568" y="627"/>
                  </a:lnTo>
                  <a:lnTo>
                    <a:pt x="466" y="730"/>
                  </a:lnTo>
                  <a:lnTo>
                    <a:pt x="318" y="867"/>
                  </a:lnTo>
                  <a:lnTo>
                    <a:pt x="137" y="1049"/>
                  </a:lnTo>
                  <a:lnTo>
                    <a:pt x="455" y="1038"/>
                  </a:lnTo>
                  <a:lnTo>
                    <a:pt x="591" y="1038"/>
                  </a:lnTo>
                  <a:lnTo>
                    <a:pt x="614" y="1027"/>
                  </a:lnTo>
                  <a:lnTo>
                    <a:pt x="625" y="1027"/>
                  </a:lnTo>
                  <a:lnTo>
                    <a:pt x="636" y="1004"/>
                  </a:lnTo>
                  <a:lnTo>
                    <a:pt x="648" y="958"/>
                  </a:lnTo>
                  <a:lnTo>
                    <a:pt x="648" y="912"/>
                  </a:lnTo>
                  <a:lnTo>
                    <a:pt x="659" y="867"/>
                  </a:lnTo>
                  <a:lnTo>
                    <a:pt x="704" y="867"/>
                  </a:lnTo>
                  <a:lnTo>
                    <a:pt x="659" y="1175"/>
                  </a:lnTo>
                  <a:lnTo>
                    <a:pt x="0" y="1175"/>
                  </a:lnTo>
                  <a:lnTo>
                    <a:pt x="0" y="1129"/>
                  </a:lnTo>
                  <a:lnTo>
                    <a:pt x="23" y="1106"/>
                  </a:lnTo>
                  <a:lnTo>
                    <a:pt x="364" y="730"/>
                  </a:lnTo>
                  <a:lnTo>
                    <a:pt x="455" y="616"/>
                  </a:lnTo>
                  <a:lnTo>
                    <a:pt x="523" y="479"/>
                  </a:lnTo>
                  <a:lnTo>
                    <a:pt x="545" y="342"/>
                  </a:lnTo>
                  <a:lnTo>
                    <a:pt x="534" y="240"/>
                  </a:lnTo>
                  <a:lnTo>
                    <a:pt x="489" y="148"/>
                  </a:lnTo>
                  <a:lnTo>
                    <a:pt x="409" y="80"/>
                  </a:lnTo>
                  <a:lnTo>
                    <a:pt x="307" y="57"/>
                  </a:lnTo>
                  <a:lnTo>
                    <a:pt x="205" y="80"/>
                  </a:lnTo>
                  <a:lnTo>
                    <a:pt x="125" y="137"/>
                  </a:lnTo>
                  <a:lnTo>
                    <a:pt x="68" y="240"/>
                  </a:lnTo>
                  <a:lnTo>
                    <a:pt x="125" y="240"/>
                  </a:lnTo>
                  <a:lnTo>
                    <a:pt x="148" y="262"/>
                  </a:lnTo>
                  <a:lnTo>
                    <a:pt x="171" y="274"/>
                  </a:lnTo>
                  <a:lnTo>
                    <a:pt x="182" y="308"/>
                  </a:lnTo>
                  <a:lnTo>
                    <a:pt x="182" y="365"/>
                  </a:lnTo>
                  <a:lnTo>
                    <a:pt x="171" y="388"/>
                  </a:lnTo>
                  <a:lnTo>
                    <a:pt x="125" y="411"/>
                  </a:lnTo>
                  <a:lnTo>
                    <a:pt x="114" y="422"/>
                  </a:lnTo>
                  <a:lnTo>
                    <a:pt x="57" y="422"/>
                  </a:lnTo>
                  <a:lnTo>
                    <a:pt x="12" y="376"/>
                  </a:lnTo>
                  <a:lnTo>
                    <a:pt x="0" y="354"/>
                  </a:lnTo>
                  <a:lnTo>
                    <a:pt x="0" y="319"/>
                  </a:lnTo>
                  <a:lnTo>
                    <a:pt x="23" y="205"/>
                  </a:lnTo>
                  <a:lnTo>
                    <a:pt x="91" y="103"/>
                  </a:lnTo>
                  <a:lnTo>
                    <a:pt x="193" y="23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3" name="Freeform 353"/>
            <p:cNvSpPr>
              <a:spLocks noEditPoints="1"/>
            </p:cNvSpPr>
            <p:nvPr/>
          </p:nvSpPr>
          <p:spPr bwMode="auto">
            <a:xfrm>
              <a:off x="36590" y="1605"/>
              <a:ext cx="1317" cy="1517"/>
            </a:xfrm>
            <a:custGeom>
              <a:avLst/>
              <a:gdLst/>
              <a:ahLst/>
              <a:cxnLst>
                <a:cxn ang="0">
                  <a:pos x="795" y="845"/>
                </a:cxn>
                <a:cxn ang="0">
                  <a:pos x="886" y="993"/>
                </a:cxn>
                <a:cxn ang="0">
                  <a:pos x="795" y="1016"/>
                </a:cxn>
                <a:cxn ang="0">
                  <a:pos x="681" y="867"/>
                </a:cxn>
                <a:cxn ang="0">
                  <a:pos x="647" y="799"/>
                </a:cxn>
                <a:cxn ang="0">
                  <a:pos x="215" y="594"/>
                </a:cxn>
                <a:cxn ang="0">
                  <a:pos x="147" y="787"/>
                </a:cxn>
                <a:cxn ang="0">
                  <a:pos x="340" y="787"/>
                </a:cxn>
                <a:cxn ang="0">
                  <a:pos x="250" y="1084"/>
                </a:cxn>
                <a:cxn ang="0">
                  <a:pos x="363" y="1084"/>
                </a:cxn>
                <a:cxn ang="0">
                  <a:pos x="397" y="582"/>
                </a:cxn>
                <a:cxn ang="0">
                  <a:pos x="238" y="115"/>
                </a:cxn>
                <a:cxn ang="0">
                  <a:pos x="386" y="160"/>
                </a:cxn>
                <a:cxn ang="0">
                  <a:pos x="329" y="274"/>
                </a:cxn>
                <a:cxn ang="0">
                  <a:pos x="238" y="548"/>
                </a:cxn>
                <a:cxn ang="0">
                  <a:pos x="409" y="502"/>
                </a:cxn>
                <a:cxn ang="0">
                  <a:pos x="522" y="582"/>
                </a:cxn>
                <a:cxn ang="0">
                  <a:pos x="465" y="730"/>
                </a:cxn>
                <a:cxn ang="0">
                  <a:pos x="409" y="1278"/>
                </a:cxn>
                <a:cxn ang="0">
                  <a:pos x="352" y="1278"/>
                </a:cxn>
                <a:cxn ang="0">
                  <a:pos x="113" y="1209"/>
                </a:cxn>
                <a:cxn ang="0">
                  <a:pos x="68" y="1278"/>
                </a:cxn>
                <a:cxn ang="0">
                  <a:pos x="11" y="1175"/>
                </a:cxn>
                <a:cxn ang="0">
                  <a:pos x="34" y="879"/>
                </a:cxn>
                <a:cxn ang="0">
                  <a:pos x="0" y="548"/>
                </a:cxn>
                <a:cxn ang="0">
                  <a:pos x="56" y="548"/>
                </a:cxn>
                <a:cxn ang="0">
                  <a:pos x="238" y="229"/>
                </a:cxn>
                <a:cxn ang="0">
                  <a:pos x="840" y="0"/>
                </a:cxn>
                <a:cxn ang="0">
                  <a:pos x="976" y="46"/>
                </a:cxn>
                <a:cxn ang="0">
                  <a:pos x="988" y="160"/>
                </a:cxn>
                <a:cxn ang="0">
                  <a:pos x="908" y="308"/>
                </a:cxn>
                <a:cxn ang="0">
                  <a:pos x="954" y="480"/>
                </a:cxn>
                <a:cxn ang="0">
                  <a:pos x="1113" y="434"/>
                </a:cxn>
                <a:cxn ang="0">
                  <a:pos x="1272" y="480"/>
                </a:cxn>
                <a:cxn ang="0">
                  <a:pos x="1317" y="548"/>
                </a:cxn>
                <a:cxn ang="0">
                  <a:pos x="1260" y="639"/>
                </a:cxn>
                <a:cxn ang="0">
                  <a:pos x="1192" y="1244"/>
                </a:cxn>
                <a:cxn ang="0">
                  <a:pos x="1033" y="1495"/>
                </a:cxn>
                <a:cxn ang="0">
                  <a:pos x="942" y="1472"/>
                </a:cxn>
                <a:cxn ang="0">
                  <a:pos x="795" y="1289"/>
                </a:cxn>
                <a:cxn ang="0">
                  <a:pos x="976" y="1335"/>
                </a:cxn>
                <a:cxn ang="0">
                  <a:pos x="1113" y="913"/>
                </a:cxn>
                <a:cxn ang="0">
                  <a:pos x="1101" y="525"/>
                </a:cxn>
                <a:cxn ang="0">
                  <a:pos x="772" y="559"/>
                </a:cxn>
                <a:cxn ang="0">
                  <a:pos x="624" y="696"/>
                </a:cxn>
                <a:cxn ang="0">
                  <a:pos x="545" y="708"/>
                </a:cxn>
                <a:cxn ang="0">
                  <a:pos x="715" y="411"/>
                </a:cxn>
                <a:cxn ang="0">
                  <a:pos x="829" y="58"/>
                </a:cxn>
                <a:cxn ang="0">
                  <a:pos x="829" y="23"/>
                </a:cxn>
              </a:cxnLst>
              <a:rect l="0" t="0" r="r" b="b"/>
              <a:pathLst>
                <a:path w="1317" h="1517">
                  <a:moveTo>
                    <a:pt x="658" y="787"/>
                  </a:moveTo>
                  <a:lnTo>
                    <a:pt x="692" y="787"/>
                  </a:lnTo>
                  <a:lnTo>
                    <a:pt x="704" y="799"/>
                  </a:lnTo>
                  <a:lnTo>
                    <a:pt x="795" y="845"/>
                  </a:lnTo>
                  <a:lnTo>
                    <a:pt x="851" y="879"/>
                  </a:lnTo>
                  <a:lnTo>
                    <a:pt x="874" y="924"/>
                  </a:lnTo>
                  <a:lnTo>
                    <a:pt x="886" y="970"/>
                  </a:lnTo>
                  <a:lnTo>
                    <a:pt x="886" y="993"/>
                  </a:lnTo>
                  <a:lnTo>
                    <a:pt x="874" y="1016"/>
                  </a:lnTo>
                  <a:lnTo>
                    <a:pt x="863" y="1027"/>
                  </a:lnTo>
                  <a:lnTo>
                    <a:pt x="817" y="1027"/>
                  </a:lnTo>
                  <a:lnTo>
                    <a:pt x="795" y="1016"/>
                  </a:lnTo>
                  <a:lnTo>
                    <a:pt x="783" y="993"/>
                  </a:lnTo>
                  <a:lnTo>
                    <a:pt x="749" y="947"/>
                  </a:lnTo>
                  <a:lnTo>
                    <a:pt x="692" y="890"/>
                  </a:lnTo>
                  <a:lnTo>
                    <a:pt x="681" y="867"/>
                  </a:lnTo>
                  <a:lnTo>
                    <a:pt x="658" y="856"/>
                  </a:lnTo>
                  <a:lnTo>
                    <a:pt x="658" y="833"/>
                  </a:lnTo>
                  <a:lnTo>
                    <a:pt x="647" y="822"/>
                  </a:lnTo>
                  <a:lnTo>
                    <a:pt x="647" y="799"/>
                  </a:lnTo>
                  <a:lnTo>
                    <a:pt x="658" y="787"/>
                  </a:lnTo>
                  <a:close/>
                  <a:moveTo>
                    <a:pt x="340" y="548"/>
                  </a:moveTo>
                  <a:lnTo>
                    <a:pt x="340" y="559"/>
                  </a:lnTo>
                  <a:lnTo>
                    <a:pt x="215" y="594"/>
                  </a:lnTo>
                  <a:lnTo>
                    <a:pt x="147" y="605"/>
                  </a:lnTo>
                  <a:lnTo>
                    <a:pt x="125" y="616"/>
                  </a:lnTo>
                  <a:lnTo>
                    <a:pt x="125" y="799"/>
                  </a:lnTo>
                  <a:lnTo>
                    <a:pt x="147" y="787"/>
                  </a:lnTo>
                  <a:lnTo>
                    <a:pt x="159" y="787"/>
                  </a:lnTo>
                  <a:lnTo>
                    <a:pt x="250" y="765"/>
                  </a:lnTo>
                  <a:lnTo>
                    <a:pt x="295" y="765"/>
                  </a:lnTo>
                  <a:lnTo>
                    <a:pt x="340" y="787"/>
                  </a:lnTo>
                  <a:lnTo>
                    <a:pt x="340" y="810"/>
                  </a:lnTo>
                  <a:lnTo>
                    <a:pt x="136" y="845"/>
                  </a:lnTo>
                  <a:lnTo>
                    <a:pt x="136" y="1107"/>
                  </a:lnTo>
                  <a:lnTo>
                    <a:pt x="250" y="1084"/>
                  </a:lnTo>
                  <a:lnTo>
                    <a:pt x="284" y="1073"/>
                  </a:lnTo>
                  <a:lnTo>
                    <a:pt x="318" y="1073"/>
                  </a:lnTo>
                  <a:lnTo>
                    <a:pt x="329" y="1084"/>
                  </a:lnTo>
                  <a:lnTo>
                    <a:pt x="363" y="1084"/>
                  </a:lnTo>
                  <a:lnTo>
                    <a:pt x="374" y="1050"/>
                  </a:lnTo>
                  <a:lnTo>
                    <a:pt x="386" y="959"/>
                  </a:lnTo>
                  <a:lnTo>
                    <a:pt x="397" y="856"/>
                  </a:lnTo>
                  <a:lnTo>
                    <a:pt x="397" y="582"/>
                  </a:lnTo>
                  <a:lnTo>
                    <a:pt x="386" y="559"/>
                  </a:lnTo>
                  <a:lnTo>
                    <a:pt x="386" y="548"/>
                  </a:lnTo>
                  <a:lnTo>
                    <a:pt x="340" y="548"/>
                  </a:lnTo>
                  <a:close/>
                  <a:moveTo>
                    <a:pt x="238" y="115"/>
                  </a:moveTo>
                  <a:lnTo>
                    <a:pt x="284" y="115"/>
                  </a:lnTo>
                  <a:lnTo>
                    <a:pt x="318" y="126"/>
                  </a:lnTo>
                  <a:lnTo>
                    <a:pt x="352" y="126"/>
                  </a:lnTo>
                  <a:lnTo>
                    <a:pt x="386" y="160"/>
                  </a:lnTo>
                  <a:lnTo>
                    <a:pt x="397" y="183"/>
                  </a:lnTo>
                  <a:lnTo>
                    <a:pt x="397" y="194"/>
                  </a:lnTo>
                  <a:lnTo>
                    <a:pt x="363" y="229"/>
                  </a:lnTo>
                  <a:lnTo>
                    <a:pt x="329" y="274"/>
                  </a:lnTo>
                  <a:lnTo>
                    <a:pt x="284" y="343"/>
                  </a:lnTo>
                  <a:lnTo>
                    <a:pt x="204" y="445"/>
                  </a:lnTo>
                  <a:lnTo>
                    <a:pt x="113" y="582"/>
                  </a:lnTo>
                  <a:lnTo>
                    <a:pt x="238" y="548"/>
                  </a:lnTo>
                  <a:lnTo>
                    <a:pt x="306" y="525"/>
                  </a:lnTo>
                  <a:lnTo>
                    <a:pt x="352" y="514"/>
                  </a:lnTo>
                  <a:lnTo>
                    <a:pt x="386" y="502"/>
                  </a:lnTo>
                  <a:lnTo>
                    <a:pt x="409" y="502"/>
                  </a:lnTo>
                  <a:lnTo>
                    <a:pt x="454" y="525"/>
                  </a:lnTo>
                  <a:lnTo>
                    <a:pt x="488" y="537"/>
                  </a:lnTo>
                  <a:lnTo>
                    <a:pt x="522" y="571"/>
                  </a:lnTo>
                  <a:lnTo>
                    <a:pt x="522" y="582"/>
                  </a:lnTo>
                  <a:lnTo>
                    <a:pt x="511" y="605"/>
                  </a:lnTo>
                  <a:lnTo>
                    <a:pt x="499" y="616"/>
                  </a:lnTo>
                  <a:lnTo>
                    <a:pt x="477" y="685"/>
                  </a:lnTo>
                  <a:lnTo>
                    <a:pt x="465" y="730"/>
                  </a:lnTo>
                  <a:lnTo>
                    <a:pt x="465" y="993"/>
                  </a:lnTo>
                  <a:lnTo>
                    <a:pt x="454" y="1141"/>
                  </a:lnTo>
                  <a:lnTo>
                    <a:pt x="420" y="1255"/>
                  </a:lnTo>
                  <a:lnTo>
                    <a:pt x="409" y="1278"/>
                  </a:lnTo>
                  <a:lnTo>
                    <a:pt x="409" y="1289"/>
                  </a:lnTo>
                  <a:lnTo>
                    <a:pt x="397" y="1301"/>
                  </a:lnTo>
                  <a:lnTo>
                    <a:pt x="363" y="1301"/>
                  </a:lnTo>
                  <a:lnTo>
                    <a:pt x="352" y="1278"/>
                  </a:lnTo>
                  <a:lnTo>
                    <a:pt x="295" y="1187"/>
                  </a:lnTo>
                  <a:lnTo>
                    <a:pt x="193" y="1198"/>
                  </a:lnTo>
                  <a:lnTo>
                    <a:pt x="147" y="1198"/>
                  </a:lnTo>
                  <a:lnTo>
                    <a:pt x="113" y="1209"/>
                  </a:lnTo>
                  <a:lnTo>
                    <a:pt x="102" y="1209"/>
                  </a:lnTo>
                  <a:lnTo>
                    <a:pt x="91" y="1244"/>
                  </a:lnTo>
                  <a:lnTo>
                    <a:pt x="79" y="1267"/>
                  </a:lnTo>
                  <a:lnTo>
                    <a:pt x="68" y="1278"/>
                  </a:lnTo>
                  <a:lnTo>
                    <a:pt x="34" y="1244"/>
                  </a:lnTo>
                  <a:lnTo>
                    <a:pt x="22" y="1221"/>
                  </a:lnTo>
                  <a:lnTo>
                    <a:pt x="22" y="1198"/>
                  </a:lnTo>
                  <a:lnTo>
                    <a:pt x="11" y="1175"/>
                  </a:lnTo>
                  <a:lnTo>
                    <a:pt x="11" y="1118"/>
                  </a:lnTo>
                  <a:lnTo>
                    <a:pt x="22" y="1073"/>
                  </a:lnTo>
                  <a:lnTo>
                    <a:pt x="34" y="1004"/>
                  </a:lnTo>
                  <a:lnTo>
                    <a:pt x="34" y="879"/>
                  </a:lnTo>
                  <a:lnTo>
                    <a:pt x="56" y="845"/>
                  </a:lnTo>
                  <a:lnTo>
                    <a:pt x="45" y="708"/>
                  </a:lnTo>
                  <a:lnTo>
                    <a:pt x="34" y="616"/>
                  </a:lnTo>
                  <a:lnTo>
                    <a:pt x="0" y="548"/>
                  </a:lnTo>
                  <a:lnTo>
                    <a:pt x="11" y="548"/>
                  </a:lnTo>
                  <a:lnTo>
                    <a:pt x="11" y="537"/>
                  </a:lnTo>
                  <a:lnTo>
                    <a:pt x="34" y="537"/>
                  </a:lnTo>
                  <a:lnTo>
                    <a:pt x="56" y="548"/>
                  </a:lnTo>
                  <a:lnTo>
                    <a:pt x="91" y="571"/>
                  </a:lnTo>
                  <a:lnTo>
                    <a:pt x="181" y="377"/>
                  </a:lnTo>
                  <a:lnTo>
                    <a:pt x="215" y="297"/>
                  </a:lnTo>
                  <a:lnTo>
                    <a:pt x="238" y="229"/>
                  </a:lnTo>
                  <a:lnTo>
                    <a:pt x="238" y="160"/>
                  </a:lnTo>
                  <a:lnTo>
                    <a:pt x="215" y="137"/>
                  </a:lnTo>
                  <a:lnTo>
                    <a:pt x="238" y="115"/>
                  </a:lnTo>
                  <a:close/>
                  <a:moveTo>
                    <a:pt x="840" y="0"/>
                  </a:moveTo>
                  <a:lnTo>
                    <a:pt x="886" y="0"/>
                  </a:lnTo>
                  <a:lnTo>
                    <a:pt x="920" y="12"/>
                  </a:lnTo>
                  <a:lnTo>
                    <a:pt x="942" y="23"/>
                  </a:lnTo>
                  <a:lnTo>
                    <a:pt x="976" y="46"/>
                  </a:lnTo>
                  <a:lnTo>
                    <a:pt x="999" y="69"/>
                  </a:lnTo>
                  <a:lnTo>
                    <a:pt x="1022" y="115"/>
                  </a:lnTo>
                  <a:lnTo>
                    <a:pt x="1010" y="137"/>
                  </a:lnTo>
                  <a:lnTo>
                    <a:pt x="988" y="160"/>
                  </a:lnTo>
                  <a:lnTo>
                    <a:pt x="976" y="183"/>
                  </a:lnTo>
                  <a:lnTo>
                    <a:pt x="965" y="217"/>
                  </a:lnTo>
                  <a:lnTo>
                    <a:pt x="942" y="251"/>
                  </a:lnTo>
                  <a:lnTo>
                    <a:pt x="908" y="308"/>
                  </a:lnTo>
                  <a:lnTo>
                    <a:pt x="851" y="400"/>
                  </a:lnTo>
                  <a:lnTo>
                    <a:pt x="772" y="525"/>
                  </a:lnTo>
                  <a:lnTo>
                    <a:pt x="886" y="502"/>
                  </a:lnTo>
                  <a:lnTo>
                    <a:pt x="954" y="480"/>
                  </a:lnTo>
                  <a:lnTo>
                    <a:pt x="999" y="468"/>
                  </a:lnTo>
                  <a:lnTo>
                    <a:pt x="1010" y="468"/>
                  </a:lnTo>
                  <a:lnTo>
                    <a:pt x="1067" y="445"/>
                  </a:lnTo>
                  <a:lnTo>
                    <a:pt x="1113" y="434"/>
                  </a:lnTo>
                  <a:lnTo>
                    <a:pt x="1169" y="434"/>
                  </a:lnTo>
                  <a:lnTo>
                    <a:pt x="1203" y="445"/>
                  </a:lnTo>
                  <a:lnTo>
                    <a:pt x="1238" y="468"/>
                  </a:lnTo>
                  <a:lnTo>
                    <a:pt x="1272" y="480"/>
                  </a:lnTo>
                  <a:lnTo>
                    <a:pt x="1294" y="502"/>
                  </a:lnTo>
                  <a:lnTo>
                    <a:pt x="1306" y="525"/>
                  </a:lnTo>
                  <a:lnTo>
                    <a:pt x="1317" y="537"/>
                  </a:lnTo>
                  <a:lnTo>
                    <a:pt x="1317" y="548"/>
                  </a:lnTo>
                  <a:lnTo>
                    <a:pt x="1306" y="559"/>
                  </a:lnTo>
                  <a:lnTo>
                    <a:pt x="1294" y="582"/>
                  </a:lnTo>
                  <a:lnTo>
                    <a:pt x="1272" y="605"/>
                  </a:lnTo>
                  <a:lnTo>
                    <a:pt x="1260" y="639"/>
                  </a:lnTo>
                  <a:lnTo>
                    <a:pt x="1260" y="673"/>
                  </a:lnTo>
                  <a:lnTo>
                    <a:pt x="1238" y="913"/>
                  </a:lnTo>
                  <a:lnTo>
                    <a:pt x="1215" y="1095"/>
                  </a:lnTo>
                  <a:lnTo>
                    <a:pt x="1192" y="1244"/>
                  </a:lnTo>
                  <a:lnTo>
                    <a:pt x="1158" y="1346"/>
                  </a:lnTo>
                  <a:lnTo>
                    <a:pt x="1113" y="1415"/>
                  </a:lnTo>
                  <a:lnTo>
                    <a:pt x="1079" y="1460"/>
                  </a:lnTo>
                  <a:lnTo>
                    <a:pt x="1033" y="1495"/>
                  </a:lnTo>
                  <a:lnTo>
                    <a:pt x="988" y="1517"/>
                  </a:lnTo>
                  <a:lnTo>
                    <a:pt x="976" y="1517"/>
                  </a:lnTo>
                  <a:lnTo>
                    <a:pt x="954" y="1495"/>
                  </a:lnTo>
                  <a:lnTo>
                    <a:pt x="942" y="1472"/>
                  </a:lnTo>
                  <a:lnTo>
                    <a:pt x="897" y="1403"/>
                  </a:lnTo>
                  <a:lnTo>
                    <a:pt x="851" y="1346"/>
                  </a:lnTo>
                  <a:lnTo>
                    <a:pt x="806" y="1312"/>
                  </a:lnTo>
                  <a:lnTo>
                    <a:pt x="795" y="1289"/>
                  </a:lnTo>
                  <a:lnTo>
                    <a:pt x="817" y="1289"/>
                  </a:lnTo>
                  <a:lnTo>
                    <a:pt x="863" y="1301"/>
                  </a:lnTo>
                  <a:lnTo>
                    <a:pt x="920" y="1324"/>
                  </a:lnTo>
                  <a:lnTo>
                    <a:pt x="976" y="1335"/>
                  </a:lnTo>
                  <a:lnTo>
                    <a:pt x="1022" y="1301"/>
                  </a:lnTo>
                  <a:lnTo>
                    <a:pt x="1067" y="1209"/>
                  </a:lnTo>
                  <a:lnTo>
                    <a:pt x="1090" y="1084"/>
                  </a:lnTo>
                  <a:lnTo>
                    <a:pt x="1113" y="913"/>
                  </a:lnTo>
                  <a:lnTo>
                    <a:pt x="1124" y="719"/>
                  </a:lnTo>
                  <a:lnTo>
                    <a:pt x="1124" y="616"/>
                  </a:lnTo>
                  <a:lnTo>
                    <a:pt x="1113" y="548"/>
                  </a:lnTo>
                  <a:lnTo>
                    <a:pt x="1101" y="525"/>
                  </a:lnTo>
                  <a:lnTo>
                    <a:pt x="1022" y="525"/>
                  </a:lnTo>
                  <a:lnTo>
                    <a:pt x="942" y="537"/>
                  </a:lnTo>
                  <a:lnTo>
                    <a:pt x="851" y="559"/>
                  </a:lnTo>
                  <a:lnTo>
                    <a:pt x="772" y="559"/>
                  </a:lnTo>
                  <a:lnTo>
                    <a:pt x="738" y="548"/>
                  </a:lnTo>
                  <a:lnTo>
                    <a:pt x="692" y="605"/>
                  </a:lnTo>
                  <a:lnTo>
                    <a:pt x="658" y="662"/>
                  </a:lnTo>
                  <a:lnTo>
                    <a:pt x="624" y="696"/>
                  </a:lnTo>
                  <a:lnTo>
                    <a:pt x="590" y="708"/>
                  </a:lnTo>
                  <a:lnTo>
                    <a:pt x="568" y="719"/>
                  </a:lnTo>
                  <a:lnTo>
                    <a:pt x="545" y="719"/>
                  </a:lnTo>
                  <a:lnTo>
                    <a:pt x="545" y="708"/>
                  </a:lnTo>
                  <a:lnTo>
                    <a:pt x="556" y="673"/>
                  </a:lnTo>
                  <a:lnTo>
                    <a:pt x="602" y="605"/>
                  </a:lnTo>
                  <a:lnTo>
                    <a:pt x="658" y="514"/>
                  </a:lnTo>
                  <a:lnTo>
                    <a:pt x="715" y="411"/>
                  </a:lnTo>
                  <a:lnTo>
                    <a:pt x="772" y="297"/>
                  </a:lnTo>
                  <a:lnTo>
                    <a:pt x="817" y="183"/>
                  </a:lnTo>
                  <a:lnTo>
                    <a:pt x="829" y="92"/>
                  </a:lnTo>
                  <a:lnTo>
                    <a:pt x="829" y="58"/>
                  </a:lnTo>
                  <a:lnTo>
                    <a:pt x="817" y="46"/>
                  </a:lnTo>
                  <a:lnTo>
                    <a:pt x="806" y="23"/>
                  </a:lnTo>
                  <a:lnTo>
                    <a:pt x="806" y="12"/>
                  </a:lnTo>
                  <a:lnTo>
                    <a:pt x="829" y="23"/>
                  </a:lnTo>
                  <a:lnTo>
                    <a:pt x="829" y="12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4" name="Freeform 354"/>
            <p:cNvSpPr>
              <a:spLocks noEditPoints="1"/>
            </p:cNvSpPr>
            <p:nvPr/>
          </p:nvSpPr>
          <p:spPr bwMode="auto">
            <a:xfrm>
              <a:off x="2475" y="3727"/>
              <a:ext cx="1442" cy="1597"/>
            </a:xfrm>
            <a:custGeom>
              <a:avLst/>
              <a:gdLst/>
              <a:ahLst/>
              <a:cxnLst>
                <a:cxn ang="0">
                  <a:pos x="693" y="855"/>
                </a:cxn>
                <a:cxn ang="0">
                  <a:pos x="1045" y="798"/>
                </a:cxn>
                <a:cxn ang="0">
                  <a:pos x="1181" y="776"/>
                </a:cxn>
                <a:cxn ang="0">
                  <a:pos x="1272" y="821"/>
                </a:cxn>
                <a:cxn ang="0">
                  <a:pos x="1317" y="878"/>
                </a:cxn>
                <a:cxn ang="0">
                  <a:pos x="1283" y="912"/>
                </a:cxn>
                <a:cxn ang="0">
                  <a:pos x="681" y="924"/>
                </a:cxn>
                <a:cxn ang="0">
                  <a:pos x="931" y="1141"/>
                </a:cxn>
                <a:cxn ang="0">
                  <a:pos x="1169" y="1255"/>
                </a:cxn>
                <a:cxn ang="0">
                  <a:pos x="1419" y="1357"/>
                </a:cxn>
                <a:cxn ang="0">
                  <a:pos x="1340" y="1403"/>
                </a:cxn>
                <a:cxn ang="0">
                  <a:pos x="1101" y="1403"/>
                </a:cxn>
                <a:cxn ang="0">
                  <a:pos x="817" y="1152"/>
                </a:cxn>
                <a:cxn ang="0">
                  <a:pos x="670" y="1551"/>
                </a:cxn>
                <a:cxn ang="0">
                  <a:pos x="602" y="1563"/>
                </a:cxn>
                <a:cxn ang="0">
                  <a:pos x="556" y="1460"/>
                </a:cxn>
                <a:cxn ang="0">
                  <a:pos x="579" y="1289"/>
                </a:cxn>
                <a:cxn ang="0">
                  <a:pos x="477" y="1175"/>
                </a:cxn>
                <a:cxn ang="0">
                  <a:pos x="147" y="1414"/>
                </a:cxn>
                <a:cxn ang="0">
                  <a:pos x="0" y="1448"/>
                </a:cxn>
                <a:cxn ang="0">
                  <a:pos x="79" y="1380"/>
                </a:cxn>
                <a:cxn ang="0">
                  <a:pos x="375" y="1163"/>
                </a:cxn>
                <a:cxn ang="0">
                  <a:pos x="363" y="992"/>
                </a:cxn>
                <a:cxn ang="0">
                  <a:pos x="125" y="1038"/>
                </a:cxn>
                <a:cxn ang="0">
                  <a:pos x="11" y="981"/>
                </a:cxn>
                <a:cxn ang="0">
                  <a:pos x="318" y="924"/>
                </a:cxn>
                <a:cxn ang="0">
                  <a:pos x="579" y="821"/>
                </a:cxn>
                <a:cxn ang="0">
                  <a:pos x="636" y="753"/>
                </a:cxn>
                <a:cxn ang="0">
                  <a:pos x="511" y="342"/>
                </a:cxn>
                <a:cxn ang="0">
                  <a:pos x="579" y="468"/>
                </a:cxn>
                <a:cxn ang="0">
                  <a:pos x="727" y="456"/>
                </a:cxn>
                <a:cxn ang="0">
                  <a:pos x="693" y="513"/>
                </a:cxn>
                <a:cxn ang="0">
                  <a:pos x="522" y="673"/>
                </a:cxn>
                <a:cxn ang="0">
                  <a:pos x="727" y="627"/>
                </a:cxn>
                <a:cxn ang="0">
                  <a:pos x="783" y="559"/>
                </a:cxn>
                <a:cxn ang="0">
                  <a:pos x="795" y="0"/>
                </a:cxn>
                <a:cxn ang="0">
                  <a:pos x="942" y="80"/>
                </a:cxn>
                <a:cxn ang="0">
                  <a:pos x="942" y="125"/>
                </a:cxn>
                <a:cxn ang="0">
                  <a:pos x="908" y="239"/>
                </a:cxn>
                <a:cxn ang="0">
                  <a:pos x="999" y="228"/>
                </a:cxn>
                <a:cxn ang="0">
                  <a:pos x="1169" y="251"/>
                </a:cxn>
                <a:cxn ang="0">
                  <a:pos x="1158" y="297"/>
                </a:cxn>
                <a:cxn ang="0">
                  <a:pos x="976" y="319"/>
                </a:cxn>
                <a:cxn ang="0">
                  <a:pos x="863" y="639"/>
                </a:cxn>
                <a:cxn ang="0">
                  <a:pos x="806" y="810"/>
                </a:cxn>
                <a:cxn ang="0">
                  <a:pos x="783" y="753"/>
                </a:cxn>
                <a:cxn ang="0">
                  <a:pos x="636" y="753"/>
                </a:cxn>
                <a:cxn ang="0">
                  <a:pos x="579" y="753"/>
                </a:cxn>
                <a:cxn ang="0">
                  <a:pos x="522" y="787"/>
                </a:cxn>
                <a:cxn ang="0">
                  <a:pos x="488" y="821"/>
                </a:cxn>
                <a:cxn ang="0">
                  <a:pos x="465" y="707"/>
                </a:cxn>
                <a:cxn ang="0">
                  <a:pos x="431" y="388"/>
                </a:cxn>
                <a:cxn ang="0">
                  <a:pos x="318" y="411"/>
                </a:cxn>
                <a:cxn ang="0">
                  <a:pos x="193" y="376"/>
                </a:cxn>
                <a:cxn ang="0">
                  <a:pos x="125" y="319"/>
                </a:cxn>
                <a:cxn ang="0">
                  <a:pos x="261" y="297"/>
                </a:cxn>
                <a:cxn ang="0">
                  <a:pos x="340" y="148"/>
                </a:cxn>
                <a:cxn ang="0">
                  <a:pos x="352" y="103"/>
                </a:cxn>
                <a:cxn ang="0">
                  <a:pos x="488" y="137"/>
                </a:cxn>
                <a:cxn ang="0">
                  <a:pos x="499" y="205"/>
                </a:cxn>
                <a:cxn ang="0">
                  <a:pos x="761" y="251"/>
                </a:cxn>
                <a:cxn ang="0">
                  <a:pos x="795" y="68"/>
                </a:cxn>
                <a:cxn ang="0">
                  <a:pos x="795" y="0"/>
                </a:cxn>
              </a:cxnLst>
              <a:rect l="0" t="0" r="r" b="b"/>
              <a:pathLst>
                <a:path w="1442" h="1597">
                  <a:moveTo>
                    <a:pt x="636" y="753"/>
                  </a:moveTo>
                  <a:lnTo>
                    <a:pt x="693" y="810"/>
                  </a:lnTo>
                  <a:lnTo>
                    <a:pt x="693" y="855"/>
                  </a:lnTo>
                  <a:lnTo>
                    <a:pt x="863" y="833"/>
                  </a:lnTo>
                  <a:lnTo>
                    <a:pt x="976" y="810"/>
                  </a:lnTo>
                  <a:lnTo>
                    <a:pt x="1045" y="798"/>
                  </a:lnTo>
                  <a:lnTo>
                    <a:pt x="1090" y="787"/>
                  </a:lnTo>
                  <a:lnTo>
                    <a:pt x="1113" y="776"/>
                  </a:lnTo>
                  <a:lnTo>
                    <a:pt x="1181" y="776"/>
                  </a:lnTo>
                  <a:lnTo>
                    <a:pt x="1215" y="787"/>
                  </a:lnTo>
                  <a:lnTo>
                    <a:pt x="1238" y="810"/>
                  </a:lnTo>
                  <a:lnTo>
                    <a:pt x="1272" y="821"/>
                  </a:lnTo>
                  <a:lnTo>
                    <a:pt x="1294" y="844"/>
                  </a:lnTo>
                  <a:lnTo>
                    <a:pt x="1306" y="867"/>
                  </a:lnTo>
                  <a:lnTo>
                    <a:pt x="1317" y="878"/>
                  </a:lnTo>
                  <a:lnTo>
                    <a:pt x="1317" y="890"/>
                  </a:lnTo>
                  <a:lnTo>
                    <a:pt x="1306" y="901"/>
                  </a:lnTo>
                  <a:lnTo>
                    <a:pt x="1283" y="912"/>
                  </a:lnTo>
                  <a:lnTo>
                    <a:pt x="1010" y="912"/>
                  </a:lnTo>
                  <a:lnTo>
                    <a:pt x="817" y="924"/>
                  </a:lnTo>
                  <a:lnTo>
                    <a:pt x="681" y="924"/>
                  </a:lnTo>
                  <a:lnTo>
                    <a:pt x="681" y="935"/>
                  </a:lnTo>
                  <a:lnTo>
                    <a:pt x="817" y="1049"/>
                  </a:lnTo>
                  <a:lnTo>
                    <a:pt x="931" y="1141"/>
                  </a:lnTo>
                  <a:lnTo>
                    <a:pt x="1022" y="1198"/>
                  </a:lnTo>
                  <a:lnTo>
                    <a:pt x="1079" y="1220"/>
                  </a:lnTo>
                  <a:lnTo>
                    <a:pt x="1169" y="1255"/>
                  </a:lnTo>
                  <a:lnTo>
                    <a:pt x="1260" y="1300"/>
                  </a:lnTo>
                  <a:lnTo>
                    <a:pt x="1351" y="1334"/>
                  </a:lnTo>
                  <a:lnTo>
                    <a:pt x="1419" y="1357"/>
                  </a:lnTo>
                  <a:lnTo>
                    <a:pt x="1442" y="1380"/>
                  </a:lnTo>
                  <a:lnTo>
                    <a:pt x="1408" y="1391"/>
                  </a:lnTo>
                  <a:lnTo>
                    <a:pt x="1340" y="1403"/>
                  </a:lnTo>
                  <a:lnTo>
                    <a:pt x="1260" y="1414"/>
                  </a:lnTo>
                  <a:lnTo>
                    <a:pt x="1135" y="1414"/>
                  </a:lnTo>
                  <a:lnTo>
                    <a:pt x="1101" y="1403"/>
                  </a:lnTo>
                  <a:lnTo>
                    <a:pt x="1056" y="1380"/>
                  </a:lnTo>
                  <a:lnTo>
                    <a:pt x="999" y="1334"/>
                  </a:lnTo>
                  <a:lnTo>
                    <a:pt x="817" y="1152"/>
                  </a:lnTo>
                  <a:lnTo>
                    <a:pt x="681" y="1004"/>
                  </a:lnTo>
                  <a:lnTo>
                    <a:pt x="681" y="1517"/>
                  </a:lnTo>
                  <a:lnTo>
                    <a:pt x="670" y="1551"/>
                  </a:lnTo>
                  <a:lnTo>
                    <a:pt x="658" y="1574"/>
                  </a:lnTo>
                  <a:lnTo>
                    <a:pt x="636" y="1597"/>
                  </a:lnTo>
                  <a:lnTo>
                    <a:pt x="602" y="1563"/>
                  </a:lnTo>
                  <a:lnTo>
                    <a:pt x="590" y="1528"/>
                  </a:lnTo>
                  <a:lnTo>
                    <a:pt x="568" y="1494"/>
                  </a:lnTo>
                  <a:lnTo>
                    <a:pt x="556" y="1460"/>
                  </a:lnTo>
                  <a:lnTo>
                    <a:pt x="556" y="1403"/>
                  </a:lnTo>
                  <a:lnTo>
                    <a:pt x="568" y="1357"/>
                  </a:lnTo>
                  <a:lnTo>
                    <a:pt x="579" y="1289"/>
                  </a:lnTo>
                  <a:lnTo>
                    <a:pt x="590" y="1186"/>
                  </a:lnTo>
                  <a:lnTo>
                    <a:pt x="590" y="1038"/>
                  </a:lnTo>
                  <a:lnTo>
                    <a:pt x="477" y="1175"/>
                  </a:lnTo>
                  <a:lnTo>
                    <a:pt x="352" y="1289"/>
                  </a:lnTo>
                  <a:lnTo>
                    <a:pt x="238" y="1369"/>
                  </a:lnTo>
                  <a:lnTo>
                    <a:pt x="147" y="1414"/>
                  </a:lnTo>
                  <a:lnTo>
                    <a:pt x="68" y="1437"/>
                  </a:lnTo>
                  <a:lnTo>
                    <a:pt x="22" y="1448"/>
                  </a:lnTo>
                  <a:lnTo>
                    <a:pt x="0" y="1448"/>
                  </a:lnTo>
                  <a:lnTo>
                    <a:pt x="0" y="1437"/>
                  </a:lnTo>
                  <a:lnTo>
                    <a:pt x="22" y="1414"/>
                  </a:lnTo>
                  <a:lnTo>
                    <a:pt x="79" y="1380"/>
                  </a:lnTo>
                  <a:lnTo>
                    <a:pt x="170" y="1323"/>
                  </a:lnTo>
                  <a:lnTo>
                    <a:pt x="272" y="1255"/>
                  </a:lnTo>
                  <a:lnTo>
                    <a:pt x="375" y="1163"/>
                  </a:lnTo>
                  <a:lnTo>
                    <a:pt x="454" y="1072"/>
                  </a:lnTo>
                  <a:lnTo>
                    <a:pt x="522" y="969"/>
                  </a:lnTo>
                  <a:lnTo>
                    <a:pt x="363" y="992"/>
                  </a:lnTo>
                  <a:lnTo>
                    <a:pt x="250" y="1015"/>
                  </a:lnTo>
                  <a:lnTo>
                    <a:pt x="170" y="1026"/>
                  </a:lnTo>
                  <a:lnTo>
                    <a:pt x="125" y="1038"/>
                  </a:lnTo>
                  <a:lnTo>
                    <a:pt x="57" y="1015"/>
                  </a:lnTo>
                  <a:lnTo>
                    <a:pt x="34" y="1004"/>
                  </a:lnTo>
                  <a:lnTo>
                    <a:pt x="11" y="981"/>
                  </a:lnTo>
                  <a:lnTo>
                    <a:pt x="11" y="958"/>
                  </a:lnTo>
                  <a:lnTo>
                    <a:pt x="34" y="958"/>
                  </a:lnTo>
                  <a:lnTo>
                    <a:pt x="318" y="924"/>
                  </a:lnTo>
                  <a:lnTo>
                    <a:pt x="590" y="890"/>
                  </a:lnTo>
                  <a:lnTo>
                    <a:pt x="590" y="855"/>
                  </a:lnTo>
                  <a:lnTo>
                    <a:pt x="579" y="821"/>
                  </a:lnTo>
                  <a:lnTo>
                    <a:pt x="579" y="764"/>
                  </a:lnTo>
                  <a:lnTo>
                    <a:pt x="590" y="764"/>
                  </a:lnTo>
                  <a:lnTo>
                    <a:pt x="636" y="753"/>
                  </a:lnTo>
                  <a:close/>
                  <a:moveTo>
                    <a:pt x="806" y="297"/>
                  </a:moveTo>
                  <a:lnTo>
                    <a:pt x="647" y="319"/>
                  </a:lnTo>
                  <a:lnTo>
                    <a:pt x="511" y="342"/>
                  </a:lnTo>
                  <a:lnTo>
                    <a:pt x="511" y="445"/>
                  </a:lnTo>
                  <a:lnTo>
                    <a:pt x="522" y="490"/>
                  </a:lnTo>
                  <a:lnTo>
                    <a:pt x="579" y="468"/>
                  </a:lnTo>
                  <a:lnTo>
                    <a:pt x="670" y="445"/>
                  </a:lnTo>
                  <a:lnTo>
                    <a:pt x="704" y="445"/>
                  </a:lnTo>
                  <a:lnTo>
                    <a:pt x="727" y="456"/>
                  </a:lnTo>
                  <a:lnTo>
                    <a:pt x="738" y="479"/>
                  </a:lnTo>
                  <a:lnTo>
                    <a:pt x="738" y="502"/>
                  </a:lnTo>
                  <a:lnTo>
                    <a:pt x="693" y="513"/>
                  </a:lnTo>
                  <a:lnTo>
                    <a:pt x="624" y="525"/>
                  </a:lnTo>
                  <a:lnTo>
                    <a:pt x="522" y="536"/>
                  </a:lnTo>
                  <a:lnTo>
                    <a:pt x="522" y="673"/>
                  </a:lnTo>
                  <a:lnTo>
                    <a:pt x="624" y="650"/>
                  </a:lnTo>
                  <a:lnTo>
                    <a:pt x="681" y="639"/>
                  </a:lnTo>
                  <a:lnTo>
                    <a:pt x="727" y="627"/>
                  </a:lnTo>
                  <a:lnTo>
                    <a:pt x="738" y="627"/>
                  </a:lnTo>
                  <a:lnTo>
                    <a:pt x="761" y="639"/>
                  </a:lnTo>
                  <a:lnTo>
                    <a:pt x="783" y="559"/>
                  </a:lnTo>
                  <a:lnTo>
                    <a:pt x="795" y="445"/>
                  </a:lnTo>
                  <a:lnTo>
                    <a:pt x="806" y="297"/>
                  </a:lnTo>
                  <a:close/>
                  <a:moveTo>
                    <a:pt x="795" y="0"/>
                  </a:moveTo>
                  <a:lnTo>
                    <a:pt x="829" y="0"/>
                  </a:lnTo>
                  <a:lnTo>
                    <a:pt x="897" y="46"/>
                  </a:lnTo>
                  <a:lnTo>
                    <a:pt x="942" y="80"/>
                  </a:lnTo>
                  <a:lnTo>
                    <a:pt x="954" y="103"/>
                  </a:lnTo>
                  <a:lnTo>
                    <a:pt x="954" y="114"/>
                  </a:lnTo>
                  <a:lnTo>
                    <a:pt x="942" y="125"/>
                  </a:lnTo>
                  <a:lnTo>
                    <a:pt x="942" y="148"/>
                  </a:lnTo>
                  <a:lnTo>
                    <a:pt x="931" y="171"/>
                  </a:lnTo>
                  <a:lnTo>
                    <a:pt x="908" y="239"/>
                  </a:lnTo>
                  <a:lnTo>
                    <a:pt x="920" y="239"/>
                  </a:lnTo>
                  <a:lnTo>
                    <a:pt x="965" y="228"/>
                  </a:lnTo>
                  <a:lnTo>
                    <a:pt x="999" y="228"/>
                  </a:lnTo>
                  <a:lnTo>
                    <a:pt x="1033" y="217"/>
                  </a:lnTo>
                  <a:lnTo>
                    <a:pt x="1101" y="217"/>
                  </a:lnTo>
                  <a:lnTo>
                    <a:pt x="1169" y="251"/>
                  </a:lnTo>
                  <a:lnTo>
                    <a:pt x="1181" y="262"/>
                  </a:lnTo>
                  <a:lnTo>
                    <a:pt x="1181" y="285"/>
                  </a:lnTo>
                  <a:lnTo>
                    <a:pt x="1158" y="297"/>
                  </a:lnTo>
                  <a:lnTo>
                    <a:pt x="1147" y="308"/>
                  </a:lnTo>
                  <a:lnTo>
                    <a:pt x="1079" y="319"/>
                  </a:lnTo>
                  <a:lnTo>
                    <a:pt x="976" y="319"/>
                  </a:lnTo>
                  <a:lnTo>
                    <a:pt x="897" y="331"/>
                  </a:lnTo>
                  <a:lnTo>
                    <a:pt x="874" y="502"/>
                  </a:lnTo>
                  <a:lnTo>
                    <a:pt x="863" y="639"/>
                  </a:lnTo>
                  <a:lnTo>
                    <a:pt x="851" y="753"/>
                  </a:lnTo>
                  <a:lnTo>
                    <a:pt x="829" y="810"/>
                  </a:lnTo>
                  <a:lnTo>
                    <a:pt x="806" y="810"/>
                  </a:lnTo>
                  <a:lnTo>
                    <a:pt x="795" y="787"/>
                  </a:lnTo>
                  <a:lnTo>
                    <a:pt x="783" y="776"/>
                  </a:lnTo>
                  <a:lnTo>
                    <a:pt x="783" y="753"/>
                  </a:lnTo>
                  <a:lnTo>
                    <a:pt x="772" y="741"/>
                  </a:lnTo>
                  <a:lnTo>
                    <a:pt x="658" y="753"/>
                  </a:lnTo>
                  <a:lnTo>
                    <a:pt x="636" y="753"/>
                  </a:lnTo>
                  <a:lnTo>
                    <a:pt x="613" y="741"/>
                  </a:lnTo>
                  <a:lnTo>
                    <a:pt x="590" y="741"/>
                  </a:lnTo>
                  <a:lnTo>
                    <a:pt x="579" y="753"/>
                  </a:lnTo>
                  <a:lnTo>
                    <a:pt x="579" y="764"/>
                  </a:lnTo>
                  <a:lnTo>
                    <a:pt x="522" y="764"/>
                  </a:lnTo>
                  <a:lnTo>
                    <a:pt x="522" y="787"/>
                  </a:lnTo>
                  <a:lnTo>
                    <a:pt x="511" y="810"/>
                  </a:lnTo>
                  <a:lnTo>
                    <a:pt x="511" y="821"/>
                  </a:lnTo>
                  <a:lnTo>
                    <a:pt x="488" y="821"/>
                  </a:lnTo>
                  <a:lnTo>
                    <a:pt x="488" y="810"/>
                  </a:lnTo>
                  <a:lnTo>
                    <a:pt x="477" y="764"/>
                  </a:lnTo>
                  <a:lnTo>
                    <a:pt x="465" y="707"/>
                  </a:lnTo>
                  <a:lnTo>
                    <a:pt x="454" y="639"/>
                  </a:lnTo>
                  <a:lnTo>
                    <a:pt x="443" y="536"/>
                  </a:lnTo>
                  <a:lnTo>
                    <a:pt x="431" y="388"/>
                  </a:lnTo>
                  <a:lnTo>
                    <a:pt x="386" y="399"/>
                  </a:lnTo>
                  <a:lnTo>
                    <a:pt x="352" y="399"/>
                  </a:lnTo>
                  <a:lnTo>
                    <a:pt x="318" y="411"/>
                  </a:lnTo>
                  <a:lnTo>
                    <a:pt x="261" y="411"/>
                  </a:lnTo>
                  <a:lnTo>
                    <a:pt x="238" y="376"/>
                  </a:lnTo>
                  <a:lnTo>
                    <a:pt x="193" y="376"/>
                  </a:lnTo>
                  <a:lnTo>
                    <a:pt x="147" y="354"/>
                  </a:lnTo>
                  <a:lnTo>
                    <a:pt x="125" y="331"/>
                  </a:lnTo>
                  <a:lnTo>
                    <a:pt x="125" y="319"/>
                  </a:lnTo>
                  <a:lnTo>
                    <a:pt x="147" y="308"/>
                  </a:lnTo>
                  <a:lnTo>
                    <a:pt x="181" y="297"/>
                  </a:lnTo>
                  <a:lnTo>
                    <a:pt x="261" y="297"/>
                  </a:lnTo>
                  <a:lnTo>
                    <a:pt x="397" y="285"/>
                  </a:lnTo>
                  <a:lnTo>
                    <a:pt x="386" y="239"/>
                  </a:lnTo>
                  <a:lnTo>
                    <a:pt x="340" y="148"/>
                  </a:lnTo>
                  <a:lnTo>
                    <a:pt x="329" y="137"/>
                  </a:lnTo>
                  <a:lnTo>
                    <a:pt x="329" y="114"/>
                  </a:lnTo>
                  <a:lnTo>
                    <a:pt x="352" y="103"/>
                  </a:lnTo>
                  <a:lnTo>
                    <a:pt x="409" y="103"/>
                  </a:lnTo>
                  <a:lnTo>
                    <a:pt x="454" y="125"/>
                  </a:lnTo>
                  <a:lnTo>
                    <a:pt x="488" y="137"/>
                  </a:lnTo>
                  <a:lnTo>
                    <a:pt x="511" y="182"/>
                  </a:lnTo>
                  <a:lnTo>
                    <a:pt x="511" y="205"/>
                  </a:lnTo>
                  <a:lnTo>
                    <a:pt x="499" y="205"/>
                  </a:lnTo>
                  <a:lnTo>
                    <a:pt x="499" y="297"/>
                  </a:lnTo>
                  <a:lnTo>
                    <a:pt x="681" y="274"/>
                  </a:lnTo>
                  <a:lnTo>
                    <a:pt x="761" y="251"/>
                  </a:lnTo>
                  <a:lnTo>
                    <a:pt x="806" y="251"/>
                  </a:lnTo>
                  <a:lnTo>
                    <a:pt x="806" y="114"/>
                  </a:lnTo>
                  <a:lnTo>
                    <a:pt x="795" y="68"/>
                  </a:lnTo>
                  <a:lnTo>
                    <a:pt x="772" y="34"/>
                  </a:lnTo>
                  <a:lnTo>
                    <a:pt x="772" y="11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5" name="Freeform 355"/>
            <p:cNvSpPr>
              <a:spLocks noEditPoints="1"/>
            </p:cNvSpPr>
            <p:nvPr/>
          </p:nvSpPr>
          <p:spPr bwMode="auto">
            <a:xfrm>
              <a:off x="4133" y="3750"/>
              <a:ext cx="1453" cy="1460"/>
            </a:xfrm>
            <a:custGeom>
              <a:avLst/>
              <a:gdLst/>
              <a:ahLst/>
              <a:cxnLst>
                <a:cxn ang="0">
                  <a:pos x="852" y="878"/>
                </a:cxn>
                <a:cxn ang="0">
                  <a:pos x="931" y="1003"/>
                </a:cxn>
                <a:cxn ang="0">
                  <a:pos x="1056" y="935"/>
                </a:cxn>
                <a:cxn ang="0">
                  <a:pos x="1079" y="832"/>
                </a:cxn>
                <a:cxn ang="0">
                  <a:pos x="1067" y="251"/>
                </a:cxn>
                <a:cxn ang="0">
                  <a:pos x="1056" y="342"/>
                </a:cxn>
                <a:cxn ang="0">
                  <a:pos x="1022" y="490"/>
                </a:cxn>
                <a:cxn ang="0">
                  <a:pos x="1226" y="479"/>
                </a:cxn>
                <a:cxn ang="0">
                  <a:pos x="1011" y="559"/>
                </a:cxn>
                <a:cxn ang="0">
                  <a:pos x="1079" y="707"/>
                </a:cxn>
                <a:cxn ang="0">
                  <a:pos x="1181" y="753"/>
                </a:cxn>
                <a:cxn ang="0">
                  <a:pos x="1158" y="901"/>
                </a:cxn>
                <a:cxn ang="0">
                  <a:pos x="1113" y="1038"/>
                </a:cxn>
                <a:cxn ang="0">
                  <a:pos x="897" y="1083"/>
                </a:cxn>
                <a:cxn ang="0">
                  <a:pos x="840" y="1061"/>
                </a:cxn>
                <a:cxn ang="0">
                  <a:pos x="772" y="798"/>
                </a:cxn>
                <a:cxn ang="0">
                  <a:pos x="874" y="787"/>
                </a:cxn>
                <a:cxn ang="0">
                  <a:pos x="942" y="593"/>
                </a:cxn>
                <a:cxn ang="0">
                  <a:pos x="783" y="581"/>
                </a:cxn>
                <a:cxn ang="0">
                  <a:pos x="806" y="547"/>
                </a:cxn>
                <a:cxn ang="0">
                  <a:pos x="942" y="353"/>
                </a:cxn>
                <a:cxn ang="0">
                  <a:pos x="795" y="308"/>
                </a:cxn>
                <a:cxn ang="0">
                  <a:pos x="693" y="524"/>
                </a:cxn>
                <a:cxn ang="0">
                  <a:pos x="670" y="1254"/>
                </a:cxn>
                <a:cxn ang="0">
                  <a:pos x="1192" y="1186"/>
                </a:cxn>
                <a:cxn ang="0">
                  <a:pos x="1306" y="1209"/>
                </a:cxn>
                <a:cxn ang="0">
                  <a:pos x="1294" y="319"/>
                </a:cxn>
                <a:cxn ang="0">
                  <a:pos x="1260" y="159"/>
                </a:cxn>
                <a:cxn ang="0">
                  <a:pos x="1374" y="194"/>
                </a:cxn>
                <a:cxn ang="0">
                  <a:pos x="1453" y="1266"/>
                </a:cxn>
                <a:cxn ang="0">
                  <a:pos x="1351" y="1460"/>
                </a:cxn>
                <a:cxn ang="0">
                  <a:pos x="1226" y="1289"/>
                </a:cxn>
                <a:cxn ang="0">
                  <a:pos x="727" y="1323"/>
                </a:cxn>
                <a:cxn ang="0">
                  <a:pos x="636" y="1391"/>
                </a:cxn>
                <a:cxn ang="0">
                  <a:pos x="568" y="1357"/>
                </a:cxn>
                <a:cxn ang="0">
                  <a:pos x="556" y="1186"/>
                </a:cxn>
                <a:cxn ang="0">
                  <a:pos x="613" y="775"/>
                </a:cxn>
                <a:cxn ang="0">
                  <a:pos x="590" y="308"/>
                </a:cxn>
                <a:cxn ang="0">
                  <a:pos x="579" y="239"/>
                </a:cxn>
                <a:cxn ang="0">
                  <a:pos x="886" y="251"/>
                </a:cxn>
                <a:cxn ang="0">
                  <a:pos x="1260" y="159"/>
                </a:cxn>
                <a:cxn ang="0">
                  <a:pos x="511" y="23"/>
                </a:cxn>
                <a:cxn ang="0">
                  <a:pos x="511" y="216"/>
                </a:cxn>
                <a:cxn ang="0">
                  <a:pos x="386" y="559"/>
                </a:cxn>
                <a:cxn ang="0">
                  <a:pos x="409" y="696"/>
                </a:cxn>
                <a:cxn ang="0">
                  <a:pos x="386" y="1357"/>
                </a:cxn>
                <a:cxn ang="0">
                  <a:pos x="295" y="1403"/>
                </a:cxn>
                <a:cxn ang="0">
                  <a:pos x="272" y="1243"/>
                </a:cxn>
                <a:cxn ang="0">
                  <a:pos x="318" y="775"/>
                </a:cxn>
                <a:cxn ang="0">
                  <a:pos x="204" y="650"/>
                </a:cxn>
                <a:cxn ang="0">
                  <a:pos x="0" y="810"/>
                </a:cxn>
                <a:cxn ang="0">
                  <a:pos x="261" y="422"/>
                </a:cxn>
                <a:cxn ang="0">
                  <a:pos x="420" y="68"/>
                </a:cxn>
                <a:cxn ang="0">
                  <a:pos x="409" y="23"/>
                </a:cxn>
              </a:cxnLst>
              <a:rect l="0" t="0" r="r" b="b"/>
              <a:pathLst>
                <a:path w="1453" h="1460">
                  <a:moveTo>
                    <a:pt x="1011" y="821"/>
                  </a:moveTo>
                  <a:lnTo>
                    <a:pt x="942" y="832"/>
                  </a:lnTo>
                  <a:lnTo>
                    <a:pt x="852" y="855"/>
                  </a:lnTo>
                  <a:lnTo>
                    <a:pt x="852" y="878"/>
                  </a:lnTo>
                  <a:lnTo>
                    <a:pt x="863" y="912"/>
                  </a:lnTo>
                  <a:lnTo>
                    <a:pt x="863" y="958"/>
                  </a:lnTo>
                  <a:lnTo>
                    <a:pt x="874" y="1015"/>
                  </a:lnTo>
                  <a:lnTo>
                    <a:pt x="931" y="1003"/>
                  </a:lnTo>
                  <a:lnTo>
                    <a:pt x="976" y="1003"/>
                  </a:lnTo>
                  <a:lnTo>
                    <a:pt x="1022" y="981"/>
                  </a:lnTo>
                  <a:lnTo>
                    <a:pt x="1045" y="981"/>
                  </a:lnTo>
                  <a:lnTo>
                    <a:pt x="1056" y="935"/>
                  </a:lnTo>
                  <a:lnTo>
                    <a:pt x="1067" y="901"/>
                  </a:lnTo>
                  <a:lnTo>
                    <a:pt x="1067" y="878"/>
                  </a:lnTo>
                  <a:lnTo>
                    <a:pt x="1079" y="867"/>
                  </a:lnTo>
                  <a:lnTo>
                    <a:pt x="1079" y="832"/>
                  </a:lnTo>
                  <a:lnTo>
                    <a:pt x="1067" y="821"/>
                  </a:lnTo>
                  <a:lnTo>
                    <a:pt x="1011" y="821"/>
                  </a:lnTo>
                  <a:close/>
                  <a:moveTo>
                    <a:pt x="1158" y="239"/>
                  </a:moveTo>
                  <a:lnTo>
                    <a:pt x="1067" y="251"/>
                  </a:lnTo>
                  <a:lnTo>
                    <a:pt x="965" y="274"/>
                  </a:lnTo>
                  <a:lnTo>
                    <a:pt x="1033" y="308"/>
                  </a:lnTo>
                  <a:lnTo>
                    <a:pt x="1056" y="331"/>
                  </a:lnTo>
                  <a:lnTo>
                    <a:pt x="1056" y="342"/>
                  </a:lnTo>
                  <a:lnTo>
                    <a:pt x="1045" y="399"/>
                  </a:lnTo>
                  <a:lnTo>
                    <a:pt x="1033" y="445"/>
                  </a:lnTo>
                  <a:lnTo>
                    <a:pt x="1022" y="479"/>
                  </a:lnTo>
                  <a:lnTo>
                    <a:pt x="1022" y="490"/>
                  </a:lnTo>
                  <a:lnTo>
                    <a:pt x="1079" y="467"/>
                  </a:lnTo>
                  <a:lnTo>
                    <a:pt x="1124" y="456"/>
                  </a:lnTo>
                  <a:lnTo>
                    <a:pt x="1181" y="456"/>
                  </a:lnTo>
                  <a:lnTo>
                    <a:pt x="1226" y="479"/>
                  </a:lnTo>
                  <a:lnTo>
                    <a:pt x="1226" y="490"/>
                  </a:lnTo>
                  <a:lnTo>
                    <a:pt x="1204" y="502"/>
                  </a:lnTo>
                  <a:lnTo>
                    <a:pt x="1135" y="524"/>
                  </a:lnTo>
                  <a:lnTo>
                    <a:pt x="1011" y="559"/>
                  </a:lnTo>
                  <a:lnTo>
                    <a:pt x="976" y="753"/>
                  </a:lnTo>
                  <a:lnTo>
                    <a:pt x="1022" y="741"/>
                  </a:lnTo>
                  <a:lnTo>
                    <a:pt x="1056" y="718"/>
                  </a:lnTo>
                  <a:lnTo>
                    <a:pt x="1079" y="707"/>
                  </a:lnTo>
                  <a:lnTo>
                    <a:pt x="1113" y="707"/>
                  </a:lnTo>
                  <a:lnTo>
                    <a:pt x="1135" y="718"/>
                  </a:lnTo>
                  <a:lnTo>
                    <a:pt x="1158" y="741"/>
                  </a:lnTo>
                  <a:lnTo>
                    <a:pt x="1181" y="753"/>
                  </a:lnTo>
                  <a:lnTo>
                    <a:pt x="1226" y="798"/>
                  </a:lnTo>
                  <a:lnTo>
                    <a:pt x="1226" y="821"/>
                  </a:lnTo>
                  <a:lnTo>
                    <a:pt x="1192" y="855"/>
                  </a:lnTo>
                  <a:lnTo>
                    <a:pt x="1158" y="901"/>
                  </a:lnTo>
                  <a:lnTo>
                    <a:pt x="1124" y="981"/>
                  </a:lnTo>
                  <a:lnTo>
                    <a:pt x="1135" y="992"/>
                  </a:lnTo>
                  <a:lnTo>
                    <a:pt x="1147" y="1015"/>
                  </a:lnTo>
                  <a:lnTo>
                    <a:pt x="1113" y="1038"/>
                  </a:lnTo>
                  <a:lnTo>
                    <a:pt x="1045" y="1038"/>
                  </a:lnTo>
                  <a:lnTo>
                    <a:pt x="931" y="1049"/>
                  </a:lnTo>
                  <a:lnTo>
                    <a:pt x="897" y="1049"/>
                  </a:lnTo>
                  <a:lnTo>
                    <a:pt x="897" y="1083"/>
                  </a:lnTo>
                  <a:lnTo>
                    <a:pt x="874" y="1106"/>
                  </a:lnTo>
                  <a:lnTo>
                    <a:pt x="863" y="1095"/>
                  </a:lnTo>
                  <a:lnTo>
                    <a:pt x="852" y="1072"/>
                  </a:lnTo>
                  <a:lnTo>
                    <a:pt x="840" y="1061"/>
                  </a:lnTo>
                  <a:lnTo>
                    <a:pt x="829" y="1038"/>
                  </a:lnTo>
                  <a:lnTo>
                    <a:pt x="829" y="1015"/>
                  </a:lnTo>
                  <a:lnTo>
                    <a:pt x="806" y="901"/>
                  </a:lnTo>
                  <a:lnTo>
                    <a:pt x="772" y="798"/>
                  </a:lnTo>
                  <a:lnTo>
                    <a:pt x="772" y="775"/>
                  </a:lnTo>
                  <a:lnTo>
                    <a:pt x="829" y="775"/>
                  </a:lnTo>
                  <a:lnTo>
                    <a:pt x="840" y="787"/>
                  </a:lnTo>
                  <a:lnTo>
                    <a:pt x="874" y="787"/>
                  </a:lnTo>
                  <a:lnTo>
                    <a:pt x="908" y="775"/>
                  </a:lnTo>
                  <a:lnTo>
                    <a:pt x="931" y="775"/>
                  </a:lnTo>
                  <a:lnTo>
                    <a:pt x="931" y="684"/>
                  </a:lnTo>
                  <a:lnTo>
                    <a:pt x="942" y="593"/>
                  </a:lnTo>
                  <a:lnTo>
                    <a:pt x="920" y="593"/>
                  </a:lnTo>
                  <a:lnTo>
                    <a:pt x="897" y="604"/>
                  </a:lnTo>
                  <a:lnTo>
                    <a:pt x="829" y="604"/>
                  </a:lnTo>
                  <a:lnTo>
                    <a:pt x="783" y="581"/>
                  </a:lnTo>
                  <a:lnTo>
                    <a:pt x="772" y="570"/>
                  </a:lnTo>
                  <a:lnTo>
                    <a:pt x="772" y="559"/>
                  </a:lnTo>
                  <a:lnTo>
                    <a:pt x="783" y="559"/>
                  </a:lnTo>
                  <a:lnTo>
                    <a:pt x="806" y="547"/>
                  </a:lnTo>
                  <a:lnTo>
                    <a:pt x="840" y="547"/>
                  </a:lnTo>
                  <a:lnTo>
                    <a:pt x="886" y="536"/>
                  </a:lnTo>
                  <a:lnTo>
                    <a:pt x="942" y="524"/>
                  </a:lnTo>
                  <a:lnTo>
                    <a:pt x="942" y="353"/>
                  </a:lnTo>
                  <a:lnTo>
                    <a:pt x="931" y="331"/>
                  </a:lnTo>
                  <a:lnTo>
                    <a:pt x="908" y="308"/>
                  </a:lnTo>
                  <a:lnTo>
                    <a:pt x="920" y="296"/>
                  </a:lnTo>
                  <a:lnTo>
                    <a:pt x="795" y="308"/>
                  </a:lnTo>
                  <a:lnTo>
                    <a:pt x="704" y="331"/>
                  </a:lnTo>
                  <a:lnTo>
                    <a:pt x="704" y="376"/>
                  </a:lnTo>
                  <a:lnTo>
                    <a:pt x="693" y="433"/>
                  </a:lnTo>
                  <a:lnTo>
                    <a:pt x="693" y="524"/>
                  </a:lnTo>
                  <a:lnTo>
                    <a:pt x="681" y="673"/>
                  </a:lnTo>
                  <a:lnTo>
                    <a:pt x="681" y="867"/>
                  </a:lnTo>
                  <a:lnTo>
                    <a:pt x="670" y="1129"/>
                  </a:lnTo>
                  <a:lnTo>
                    <a:pt x="670" y="1254"/>
                  </a:lnTo>
                  <a:lnTo>
                    <a:pt x="874" y="1232"/>
                  </a:lnTo>
                  <a:lnTo>
                    <a:pt x="1022" y="1209"/>
                  </a:lnTo>
                  <a:lnTo>
                    <a:pt x="1135" y="1197"/>
                  </a:lnTo>
                  <a:lnTo>
                    <a:pt x="1192" y="1186"/>
                  </a:lnTo>
                  <a:lnTo>
                    <a:pt x="1215" y="1186"/>
                  </a:lnTo>
                  <a:lnTo>
                    <a:pt x="1238" y="1197"/>
                  </a:lnTo>
                  <a:lnTo>
                    <a:pt x="1283" y="1243"/>
                  </a:lnTo>
                  <a:lnTo>
                    <a:pt x="1306" y="1209"/>
                  </a:lnTo>
                  <a:lnTo>
                    <a:pt x="1317" y="1129"/>
                  </a:lnTo>
                  <a:lnTo>
                    <a:pt x="1317" y="559"/>
                  </a:lnTo>
                  <a:lnTo>
                    <a:pt x="1306" y="410"/>
                  </a:lnTo>
                  <a:lnTo>
                    <a:pt x="1294" y="319"/>
                  </a:lnTo>
                  <a:lnTo>
                    <a:pt x="1272" y="262"/>
                  </a:lnTo>
                  <a:lnTo>
                    <a:pt x="1238" y="239"/>
                  </a:lnTo>
                  <a:lnTo>
                    <a:pt x="1158" y="239"/>
                  </a:lnTo>
                  <a:close/>
                  <a:moveTo>
                    <a:pt x="1260" y="159"/>
                  </a:moveTo>
                  <a:lnTo>
                    <a:pt x="1294" y="159"/>
                  </a:lnTo>
                  <a:lnTo>
                    <a:pt x="1317" y="171"/>
                  </a:lnTo>
                  <a:lnTo>
                    <a:pt x="1351" y="182"/>
                  </a:lnTo>
                  <a:lnTo>
                    <a:pt x="1374" y="194"/>
                  </a:lnTo>
                  <a:lnTo>
                    <a:pt x="1408" y="216"/>
                  </a:lnTo>
                  <a:lnTo>
                    <a:pt x="1442" y="251"/>
                  </a:lnTo>
                  <a:lnTo>
                    <a:pt x="1453" y="274"/>
                  </a:lnTo>
                  <a:lnTo>
                    <a:pt x="1453" y="1266"/>
                  </a:lnTo>
                  <a:lnTo>
                    <a:pt x="1442" y="1357"/>
                  </a:lnTo>
                  <a:lnTo>
                    <a:pt x="1408" y="1425"/>
                  </a:lnTo>
                  <a:lnTo>
                    <a:pt x="1363" y="1460"/>
                  </a:lnTo>
                  <a:lnTo>
                    <a:pt x="1351" y="1460"/>
                  </a:lnTo>
                  <a:lnTo>
                    <a:pt x="1317" y="1425"/>
                  </a:lnTo>
                  <a:lnTo>
                    <a:pt x="1306" y="1403"/>
                  </a:lnTo>
                  <a:lnTo>
                    <a:pt x="1260" y="1334"/>
                  </a:lnTo>
                  <a:lnTo>
                    <a:pt x="1226" y="1289"/>
                  </a:lnTo>
                  <a:lnTo>
                    <a:pt x="1022" y="1300"/>
                  </a:lnTo>
                  <a:lnTo>
                    <a:pt x="886" y="1300"/>
                  </a:lnTo>
                  <a:lnTo>
                    <a:pt x="783" y="1311"/>
                  </a:lnTo>
                  <a:lnTo>
                    <a:pt x="727" y="1323"/>
                  </a:lnTo>
                  <a:lnTo>
                    <a:pt x="693" y="1334"/>
                  </a:lnTo>
                  <a:lnTo>
                    <a:pt x="658" y="1334"/>
                  </a:lnTo>
                  <a:lnTo>
                    <a:pt x="647" y="1368"/>
                  </a:lnTo>
                  <a:lnTo>
                    <a:pt x="636" y="1391"/>
                  </a:lnTo>
                  <a:lnTo>
                    <a:pt x="624" y="1403"/>
                  </a:lnTo>
                  <a:lnTo>
                    <a:pt x="602" y="1403"/>
                  </a:lnTo>
                  <a:lnTo>
                    <a:pt x="590" y="1380"/>
                  </a:lnTo>
                  <a:lnTo>
                    <a:pt x="568" y="1357"/>
                  </a:lnTo>
                  <a:lnTo>
                    <a:pt x="556" y="1334"/>
                  </a:lnTo>
                  <a:lnTo>
                    <a:pt x="545" y="1300"/>
                  </a:lnTo>
                  <a:lnTo>
                    <a:pt x="545" y="1232"/>
                  </a:lnTo>
                  <a:lnTo>
                    <a:pt x="556" y="1186"/>
                  </a:lnTo>
                  <a:lnTo>
                    <a:pt x="568" y="1129"/>
                  </a:lnTo>
                  <a:lnTo>
                    <a:pt x="590" y="1049"/>
                  </a:lnTo>
                  <a:lnTo>
                    <a:pt x="602" y="935"/>
                  </a:lnTo>
                  <a:lnTo>
                    <a:pt x="613" y="775"/>
                  </a:lnTo>
                  <a:lnTo>
                    <a:pt x="613" y="445"/>
                  </a:lnTo>
                  <a:lnTo>
                    <a:pt x="602" y="376"/>
                  </a:lnTo>
                  <a:lnTo>
                    <a:pt x="590" y="342"/>
                  </a:lnTo>
                  <a:lnTo>
                    <a:pt x="590" y="308"/>
                  </a:lnTo>
                  <a:lnTo>
                    <a:pt x="579" y="274"/>
                  </a:lnTo>
                  <a:lnTo>
                    <a:pt x="568" y="262"/>
                  </a:lnTo>
                  <a:lnTo>
                    <a:pt x="579" y="251"/>
                  </a:lnTo>
                  <a:lnTo>
                    <a:pt x="579" y="239"/>
                  </a:lnTo>
                  <a:lnTo>
                    <a:pt x="624" y="239"/>
                  </a:lnTo>
                  <a:lnTo>
                    <a:pt x="670" y="262"/>
                  </a:lnTo>
                  <a:lnTo>
                    <a:pt x="681" y="274"/>
                  </a:lnTo>
                  <a:lnTo>
                    <a:pt x="886" y="251"/>
                  </a:lnTo>
                  <a:lnTo>
                    <a:pt x="1033" y="228"/>
                  </a:lnTo>
                  <a:lnTo>
                    <a:pt x="1147" y="194"/>
                  </a:lnTo>
                  <a:lnTo>
                    <a:pt x="1215" y="182"/>
                  </a:lnTo>
                  <a:lnTo>
                    <a:pt x="1260" y="159"/>
                  </a:lnTo>
                  <a:close/>
                  <a:moveTo>
                    <a:pt x="431" y="0"/>
                  </a:moveTo>
                  <a:lnTo>
                    <a:pt x="454" y="0"/>
                  </a:lnTo>
                  <a:lnTo>
                    <a:pt x="488" y="11"/>
                  </a:lnTo>
                  <a:lnTo>
                    <a:pt x="511" y="23"/>
                  </a:lnTo>
                  <a:lnTo>
                    <a:pt x="579" y="91"/>
                  </a:lnTo>
                  <a:lnTo>
                    <a:pt x="579" y="114"/>
                  </a:lnTo>
                  <a:lnTo>
                    <a:pt x="568" y="137"/>
                  </a:lnTo>
                  <a:lnTo>
                    <a:pt x="511" y="216"/>
                  </a:lnTo>
                  <a:lnTo>
                    <a:pt x="431" y="342"/>
                  </a:lnTo>
                  <a:lnTo>
                    <a:pt x="318" y="502"/>
                  </a:lnTo>
                  <a:lnTo>
                    <a:pt x="329" y="502"/>
                  </a:lnTo>
                  <a:lnTo>
                    <a:pt x="386" y="559"/>
                  </a:lnTo>
                  <a:lnTo>
                    <a:pt x="397" y="581"/>
                  </a:lnTo>
                  <a:lnTo>
                    <a:pt x="420" y="604"/>
                  </a:lnTo>
                  <a:lnTo>
                    <a:pt x="420" y="661"/>
                  </a:lnTo>
                  <a:lnTo>
                    <a:pt x="409" y="696"/>
                  </a:lnTo>
                  <a:lnTo>
                    <a:pt x="409" y="753"/>
                  </a:lnTo>
                  <a:lnTo>
                    <a:pt x="397" y="867"/>
                  </a:lnTo>
                  <a:lnTo>
                    <a:pt x="397" y="1300"/>
                  </a:lnTo>
                  <a:lnTo>
                    <a:pt x="386" y="1357"/>
                  </a:lnTo>
                  <a:lnTo>
                    <a:pt x="363" y="1414"/>
                  </a:lnTo>
                  <a:lnTo>
                    <a:pt x="341" y="1437"/>
                  </a:lnTo>
                  <a:lnTo>
                    <a:pt x="318" y="1425"/>
                  </a:lnTo>
                  <a:lnTo>
                    <a:pt x="295" y="1403"/>
                  </a:lnTo>
                  <a:lnTo>
                    <a:pt x="284" y="1368"/>
                  </a:lnTo>
                  <a:lnTo>
                    <a:pt x="261" y="1334"/>
                  </a:lnTo>
                  <a:lnTo>
                    <a:pt x="261" y="1300"/>
                  </a:lnTo>
                  <a:lnTo>
                    <a:pt x="272" y="1243"/>
                  </a:lnTo>
                  <a:lnTo>
                    <a:pt x="284" y="1152"/>
                  </a:lnTo>
                  <a:lnTo>
                    <a:pt x="306" y="1026"/>
                  </a:lnTo>
                  <a:lnTo>
                    <a:pt x="318" y="855"/>
                  </a:lnTo>
                  <a:lnTo>
                    <a:pt x="318" y="775"/>
                  </a:lnTo>
                  <a:lnTo>
                    <a:pt x="306" y="673"/>
                  </a:lnTo>
                  <a:lnTo>
                    <a:pt x="272" y="559"/>
                  </a:lnTo>
                  <a:lnTo>
                    <a:pt x="250" y="581"/>
                  </a:lnTo>
                  <a:lnTo>
                    <a:pt x="204" y="650"/>
                  </a:lnTo>
                  <a:lnTo>
                    <a:pt x="147" y="718"/>
                  </a:lnTo>
                  <a:lnTo>
                    <a:pt x="79" y="775"/>
                  </a:lnTo>
                  <a:lnTo>
                    <a:pt x="23" y="810"/>
                  </a:lnTo>
                  <a:lnTo>
                    <a:pt x="0" y="810"/>
                  </a:lnTo>
                  <a:lnTo>
                    <a:pt x="0" y="787"/>
                  </a:lnTo>
                  <a:lnTo>
                    <a:pt x="23" y="764"/>
                  </a:lnTo>
                  <a:lnTo>
                    <a:pt x="159" y="581"/>
                  </a:lnTo>
                  <a:lnTo>
                    <a:pt x="261" y="422"/>
                  </a:lnTo>
                  <a:lnTo>
                    <a:pt x="352" y="274"/>
                  </a:lnTo>
                  <a:lnTo>
                    <a:pt x="397" y="171"/>
                  </a:lnTo>
                  <a:lnTo>
                    <a:pt x="420" y="102"/>
                  </a:lnTo>
                  <a:lnTo>
                    <a:pt x="420" y="68"/>
                  </a:lnTo>
                  <a:lnTo>
                    <a:pt x="409" y="45"/>
                  </a:lnTo>
                  <a:lnTo>
                    <a:pt x="397" y="34"/>
                  </a:lnTo>
                  <a:lnTo>
                    <a:pt x="397" y="23"/>
                  </a:lnTo>
                  <a:lnTo>
                    <a:pt x="409" y="23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6" name="Freeform 356"/>
            <p:cNvSpPr>
              <a:spLocks noEditPoints="1"/>
            </p:cNvSpPr>
            <p:nvPr/>
          </p:nvSpPr>
          <p:spPr bwMode="auto">
            <a:xfrm>
              <a:off x="5984" y="3784"/>
              <a:ext cx="1454" cy="1426"/>
            </a:xfrm>
            <a:custGeom>
              <a:avLst/>
              <a:gdLst/>
              <a:ahLst/>
              <a:cxnLst>
                <a:cxn ang="0">
                  <a:pos x="420" y="707"/>
                </a:cxn>
                <a:cxn ang="0">
                  <a:pos x="307" y="912"/>
                </a:cxn>
                <a:cxn ang="0">
                  <a:pos x="170" y="1163"/>
                </a:cxn>
                <a:cxn ang="0">
                  <a:pos x="113" y="1220"/>
                </a:cxn>
                <a:cxn ang="0">
                  <a:pos x="57" y="1186"/>
                </a:cxn>
                <a:cxn ang="0">
                  <a:pos x="11" y="1061"/>
                </a:cxn>
                <a:cxn ang="0">
                  <a:pos x="34" y="1027"/>
                </a:cxn>
                <a:cxn ang="0">
                  <a:pos x="91" y="1027"/>
                </a:cxn>
                <a:cxn ang="0">
                  <a:pos x="397" y="696"/>
                </a:cxn>
                <a:cxn ang="0">
                  <a:pos x="761" y="684"/>
                </a:cxn>
                <a:cxn ang="0">
                  <a:pos x="852" y="741"/>
                </a:cxn>
                <a:cxn ang="0">
                  <a:pos x="818" y="844"/>
                </a:cxn>
                <a:cxn ang="0">
                  <a:pos x="1102" y="1186"/>
                </a:cxn>
                <a:cxn ang="0">
                  <a:pos x="1363" y="1323"/>
                </a:cxn>
                <a:cxn ang="0">
                  <a:pos x="1431" y="1391"/>
                </a:cxn>
                <a:cxn ang="0">
                  <a:pos x="1215" y="1426"/>
                </a:cxn>
                <a:cxn ang="0">
                  <a:pos x="1113" y="1380"/>
                </a:cxn>
                <a:cxn ang="0">
                  <a:pos x="784" y="947"/>
                </a:cxn>
                <a:cxn ang="0">
                  <a:pos x="602" y="1266"/>
                </a:cxn>
                <a:cxn ang="0">
                  <a:pos x="284" y="1391"/>
                </a:cxn>
                <a:cxn ang="0">
                  <a:pos x="250" y="1346"/>
                </a:cxn>
                <a:cxn ang="0">
                  <a:pos x="500" y="1232"/>
                </a:cxn>
                <a:cxn ang="0">
                  <a:pos x="704" y="935"/>
                </a:cxn>
                <a:cxn ang="0">
                  <a:pos x="693" y="719"/>
                </a:cxn>
                <a:cxn ang="0">
                  <a:pos x="704" y="673"/>
                </a:cxn>
                <a:cxn ang="0">
                  <a:pos x="216" y="331"/>
                </a:cxn>
                <a:cxn ang="0">
                  <a:pos x="352" y="411"/>
                </a:cxn>
                <a:cxn ang="0">
                  <a:pos x="363" y="547"/>
                </a:cxn>
                <a:cxn ang="0">
                  <a:pos x="284" y="536"/>
                </a:cxn>
                <a:cxn ang="0">
                  <a:pos x="136" y="331"/>
                </a:cxn>
                <a:cxn ang="0">
                  <a:pos x="772" y="0"/>
                </a:cxn>
                <a:cxn ang="0">
                  <a:pos x="874" y="57"/>
                </a:cxn>
                <a:cxn ang="0">
                  <a:pos x="874" y="103"/>
                </a:cxn>
                <a:cxn ang="0">
                  <a:pos x="784" y="342"/>
                </a:cxn>
                <a:cxn ang="0">
                  <a:pos x="1033" y="342"/>
                </a:cxn>
                <a:cxn ang="0">
                  <a:pos x="1181" y="297"/>
                </a:cxn>
                <a:cxn ang="0">
                  <a:pos x="1329" y="388"/>
                </a:cxn>
                <a:cxn ang="0">
                  <a:pos x="1351" y="445"/>
                </a:cxn>
                <a:cxn ang="0">
                  <a:pos x="1249" y="502"/>
                </a:cxn>
                <a:cxn ang="0">
                  <a:pos x="1045" y="627"/>
                </a:cxn>
                <a:cxn ang="0">
                  <a:pos x="1056" y="559"/>
                </a:cxn>
                <a:cxn ang="0">
                  <a:pos x="1136" y="433"/>
                </a:cxn>
                <a:cxn ang="0">
                  <a:pos x="1102" y="399"/>
                </a:cxn>
                <a:cxn ang="0">
                  <a:pos x="886" y="456"/>
                </a:cxn>
                <a:cxn ang="0">
                  <a:pos x="749" y="468"/>
                </a:cxn>
                <a:cxn ang="0">
                  <a:pos x="579" y="650"/>
                </a:cxn>
                <a:cxn ang="0">
                  <a:pos x="500" y="662"/>
                </a:cxn>
                <a:cxn ang="0">
                  <a:pos x="659" y="399"/>
                </a:cxn>
                <a:cxn ang="0">
                  <a:pos x="727" y="103"/>
                </a:cxn>
                <a:cxn ang="0">
                  <a:pos x="727" y="0"/>
                </a:cxn>
              </a:cxnLst>
              <a:rect l="0" t="0" r="r" b="b"/>
              <a:pathLst>
                <a:path w="1454" h="1426">
                  <a:moveTo>
                    <a:pt x="397" y="696"/>
                  </a:moveTo>
                  <a:lnTo>
                    <a:pt x="409" y="696"/>
                  </a:lnTo>
                  <a:lnTo>
                    <a:pt x="420" y="707"/>
                  </a:lnTo>
                  <a:lnTo>
                    <a:pt x="420" y="741"/>
                  </a:lnTo>
                  <a:lnTo>
                    <a:pt x="397" y="764"/>
                  </a:lnTo>
                  <a:lnTo>
                    <a:pt x="307" y="912"/>
                  </a:lnTo>
                  <a:lnTo>
                    <a:pt x="238" y="1027"/>
                  </a:lnTo>
                  <a:lnTo>
                    <a:pt x="193" y="1106"/>
                  </a:lnTo>
                  <a:lnTo>
                    <a:pt x="170" y="1163"/>
                  </a:lnTo>
                  <a:lnTo>
                    <a:pt x="159" y="1198"/>
                  </a:lnTo>
                  <a:lnTo>
                    <a:pt x="136" y="1220"/>
                  </a:lnTo>
                  <a:lnTo>
                    <a:pt x="113" y="1220"/>
                  </a:lnTo>
                  <a:lnTo>
                    <a:pt x="91" y="1209"/>
                  </a:lnTo>
                  <a:lnTo>
                    <a:pt x="79" y="1198"/>
                  </a:lnTo>
                  <a:lnTo>
                    <a:pt x="57" y="1186"/>
                  </a:lnTo>
                  <a:lnTo>
                    <a:pt x="45" y="1152"/>
                  </a:lnTo>
                  <a:lnTo>
                    <a:pt x="23" y="1118"/>
                  </a:lnTo>
                  <a:lnTo>
                    <a:pt x="11" y="1061"/>
                  </a:lnTo>
                  <a:lnTo>
                    <a:pt x="0" y="1049"/>
                  </a:lnTo>
                  <a:lnTo>
                    <a:pt x="0" y="1027"/>
                  </a:lnTo>
                  <a:lnTo>
                    <a:pt x="34" y="1027"/>
                  </a:lnTo>
                  <a:lnTo>
                    <a:pt x="57" y="1038"/>
                  </a:lnTo>
                  <a:lnTo>
                    <a:pt x="79" y="1038"/>
                  </a:lnTo>
                  <a:lnTo>
                    <a:pt x="91" y="1027"/>
                  </a:lnTo>
                  <a:lnTo>
                    <a:pt x="113" y="1015"/>
                  </a:lnTo>
                  <a:lnTo>
                    <a:pt x="386" y="707"/>
                  </a:lnTo>
                  <a:lnTo>
                    <a:pt x="397" y="696"/>
                  </a:lnTo>
                  <a:close/>
                  <a:moveTo>
                    <a:pt x="704" y="673"/>
                  </a:moveTo>
                  <a:lnTo>
                    <a:pt x="738" y="673"/>
                  </a:lnTo>
                  <a:lnTo>
                    <a:pt x="761" y="684"/>
                  </a:lnTo>
                  <a:lnTo>
                    <a:pt x="795" y="696"/>
                  </a:lnTo>
                  <a:lnTo>
                    <a:pt x="818" y="707"/>
                  </a:lnTo>
                  <a:lnTo>
                    <a:pt x="852" y="741"/>
                  </a:lnTo>
                  <a:lnTo>
                    <a:pt x="829" y="787"/>
                  </a:lnTo>
                  <a:lnTo>
                    <a:pt x="818" y="821"/>
                  </a:lnTo>
                  <a:lnTo>
                    <a:pt x="818" y="844"/>
                  </a:lnTo>
                  <a:lnTo>
                    <a:pt x="806" y="878"/>
                  </a:lnTo>
                  <a:lnTo>
                    <a:pt x="954" y="1049"/>
                  </a:lnTo>
                  <a:lnTo>
                    <a:pt x="1102" y="1186"/>
                  </a:lnTo>
                  <a:lnTo>
                    <a:pt x="1170" y="1232"/>
                  </a:lnTo>
                  <a:lnTo>
                    <a:pt x="1260" y="1277"/>
                  </a:lnTo>
                  <a:lnTo>
                    <a:pt x="1363" y="1323"/>
                  </a:lnTo>
                  <a:lnTo>
                    <a:pt x="1431" y="1357"/>
                  </a:lnTo>
                  <a:lnTo>
                    <a:pt x="1454" y="1380"/>
                  </a:lnTo>
                  <a:lnTo>
                    <a:pt x="1431" y="1391"/>
                  </a:lnTo>
                  <a:lnTo>
                    <a:pt x="1363" y="1403"/>
                  </a:lnTo>
                  <a:lnTo>
                    <a:pt x="1283" y="1414"/>
                  </a:lnTo>
                  <a:lnTo>
                    <a:pt x="1215" y="1426"/>
                  </a:lnTo>
                  <a:lnTo>
                    <a:pt x="1170" y="1426"/>
                  </a:lnTo>
                  <a:lnTo>
                    <a:pt x="1147" y="1414"/>
                  </a:lnTo>
                  <a:lnTo>
                    <a:pt x="1113" y="1380"/>
                  </a:lnTo>
                  <a:lnTo>
                    <a:pt x="1011" y="1266"/>
                  </a:lnTo>
                  <a:lnTo>
                    <a:pt x="908" y="1118"/>
                  </a:lnTo>
                  <a:lnTo>
                    <a:pt x="784" y="947"/>
                  </a:lnTo>
                  <a:lnTo>
                    <a:pt x="749" y="1061"/>
                  </a:lnTo>
                  <a:lnTo>
                    <a:pt x="681" y="1163"/>
                  </a:lnTo>
                  <a:lnTo>
                    <a:pt x="602" y="1266"/>
                  </a:lnTo>
                  <a:lnTo>
                    <a:pt x="488" y="1334"/>
                  </a:lnTo>
                  <a:lnTo>
                    <a:pt x="386" y="1380"/>
                  </a:lnTo>
                  <a:lnTo>
                    <a:pt x="284" y="1391"/>
                  </a:lnTo>
                  <a:lnTo>
                    <a:pt x="238" y="1391"/>
                  </a:lnTo>
                  <a:lnTo>
                    <a:pt x="238" y="1357"/>
                  </a:lnTo>
                  <a:lnTo>
                    <a:pt x="250" y="1346"/>
                  </a:lnTo>
                  <a:lnTo>
                    <a:pt x="261" y="1346"/>
                  </a:lnTo>
                  <a:lnTo>
                    <a:pt x="352" y="1312"/>
                  </a:lnTo>
                  <a:lnTo>
                    <a:pt x="500" y="1232"/>
                  </a:lnTo>
                  <a:lnTo>
                    <a:pt x="602" y="1129"/>
                  </a:lnTo>
                  <a:lnTo>
                    <a:pt x="670" y="1038"/>
                  </a:lnTo>
                  <a:lnTo>
                    <a:pt x="704" y="935"/>
                  </a:lnTo>
                  <a:lnTo>
                    <a:pt x="715" y="833"/>
                  </a:lnTo>
                  <a:lnTo>
                    <a:pt x="715" y="787"/>
                  </a:lnTo>
                  <a:lnTo>
                    <a:pt x="693" y="719"/>
                  </a:lnTo>
                  <a:lnTo>
                    <a:pt x="681" y="707"/>
                  </a:lnTo>
                  <a:lnTo>
                    <a:pt x="681" y="684"/>
                  </a:lnTo>
                  <a:lnTo>
                    <a:pt x="704" y="673"/>
                  </a:lnTo>
                  <a:close/>
                  <a:moveTo>
                    <a:pt x="148" y="319"/>
                  </a:moveTo>
                  <a:lnTo>
                    <a:pt x="182" y="319"/>
                  </a:lnTo>
                  <a:lnTo>
                    <a:pt x="216" y="331"/>
                  </a:lnTo>
                  <a:lnTo>
                    <a:pt x="307" y="376"/>
                  </a:lnTo>
                  <a:lnTo>
                    <a:pt x="329" y="399"/>
                  </a:lnTo>
                  <a:lnTo>
                    <a:pt x="352" y="411"/>
                  </a:lnTo>
                  <a:lnTo>
                    <a:pt x="375" y="456"/>
                  </a:lnTo>
                  <a:lnTo>
                    <a:pt x="375" y="536"/>
                  </a:lnTo>
                  <a:lnTo>
                    <a:pt x="363" y="547"/>
                  </a:lnTo>
                  <a:lnTo>
                    <a:pt x="341" y="559"/>
                  </a:lnTo>
                  <a:lnTo>
                    <a:pt x="307" y="559"/>
                  </a:lnTo>
                  <a:lnTo>
                    <a:pt x="284" y="536"/>
                  </a:lnTo>
                  <a:lnTo>
                    <a:pt x="193" y="422"/>
                  </a:lnTo>
                  <a:lnTo>
                    <a:pt x="136" y="365"/>
                  </a:lnTo>
                  <a:lnTo>
                    <a:pt x="136" y="331"/>
                  </a:lnTo>
                  <a:lnTo>
                    <a:pt x="148" y="319"/>
                  </a:lnTo>
                  <a:close/>
                  <a:moveTo>
                    <a:pt x="727" y="0"/>
                  </a:moveTo>
                  <a:lnTo>
                    <a:pt x="772" y="0"/>
                  </a:lnTo>
                  <a:lnTo>
                    <a:pt x="795" y="11"/>
                  </a:lnTo>
                  <a:lnTo>
                    <a:pt x="863" y="34"/>
                  </a:lnTo>
                  <a:lnTo>
                    <a:pt x="874" y="57"/>
                  </a:lnTo>
                  <a:lnTo>
                    <a:pt x="886" y="68"/>
                  </a:lnTo>
                  <a:lnTo>
                    <a:pt x="886" y="80"/>
                  </a:lnTo>
                  <a:lnTo>
                    <a:pt x="874" y="103"/>
                  </a:lnTo>
                  <a:lnTo>
                    <a:pt x="852" y="171"/>
                  </a:lnTo>
                  <a:lnTo>
                    <a:pt x="818" y="262"/>
                  </a:lnTo>
                  <a:lnTo>
                    <a:pt x="784" y="342"/>
                  </a:lnTo>
                  <a:lnTo>
                    <a:pt x="749" y="411"/>
                  </a:lnTo>
                  <a:lnTo>
                    <a:pt x="920" y="376"/>
                  </a:lnTo>
                  <a:lnTo>
                    <a:pt x="1033" y="342"/>
                  </a:lnTo>
                  <a:lnTo>
                    <a:pt x="1102" y="319"/>
                  </a:lnTo>
                  <a:lnTo>
                    <a:pt x="1147" y="297"/>
                  </a:lnTo>
                  <a:lnTo>
                    <a:pt x="1181" y="297"/>
                  </a:lnTo>
                  <a:lnTo>
                    <a:pt x="1226" y="319"/>
                  </a:lnTo>
                  <a:lnTo>
                    <a:pt x="1306" y="376"/>
                  </a:lnTo>
                  <a:lnTo>
                    <a:pt x="1329" y="388"/>
                  </a:lnTo>
                  <a:lnTo>
                    <a:pt x="1340" y="399"/>
                  </a:lnTo>
                  <a:lnTo>
                    <a:pt x="1351" y="422"/>
                  </a:lnTo>
                  <a:lnTo>
                    <a:pt x="1351" y="445"/>
                  </a:lnTo>
                  <a:lnTo>
                    <a:pt x="1340" y="456"/>
                  </a:lnTo>
                  <a:lnTo>
                    <a:pt x="1329" y="456"/>
                  </a:lnTo>
                  <a:lnTo>
                    <a:pt x="1249" y="502"/>
                  </a:lnTo>
                  <a:lnTo>
                    <a:pt x="1158" y="547"/>
                  </a:lnTo>
                  <a:lnTo>
                    <a:pt x="1090" y="593"/>
                  </a:lnTo>
                  <a:lnTo>
                    <a:pt x="1045" y="627"/>
                  </a:lnTo>
                  <a:lnTo>
                    <a:pt x="1022" y="639"/>
                  </a:lnTo>
                  <a:lnTo>
                    <a:pt x="1033" y="616"/>
                  </a:lnTo>
                  <a:lnTo>
                    <a:pt x="1056" y="559"/>
                  </a:lnTo>
                  <a:lnTo>
                    <a:pt x="1090" y="513"/>
                  </a:lnTo>
                  <a:lnTo>
                    <a:pt x="1124" y="456"/>
                  </a:lnTo>
                  <a:lnTo>
                    <a:pt x="1136" y="433"/>
                  </a:lnTo>
                  <a:lnTo>
                    <a:pt x="1136" y="411"/>
                  </a:lnTo>
                  <a:lnTo>
                    <a:pt x="1113" y="399"/>
                  </a:lnTo>
                  <a:lnTo>
                    <a:pt x="1102" y="399"/>
                  </a:lnTo>
                  <a:lnTo>
                    <a:pt x="1045" y="411"/>
                  </a:lnTo>
                  <a:lnTo>
                    <a:pt x="965" y="422"/>
                  </a:lnTo>
                  <a:lnTo>
                    <a:pt x="886" y="456"/>
                  </a:lnTo>
                  <a:lnTo>
                    <a:pt x="818" y="468"/>
                  </a:lnTo>
                  <a:lnTo>
                    <a:pt x="784" y="479"/>
                  </a:lnTo>
                  <a:lnTo>
                    <a:pt x="749" y="468"/>
                  </a:lnTo>
                  <a:lnTo>
                    <a:pt x="727" y="456"/>
                  </a:lnTo>
                  <a:lnTo>
                    <a:pt x="647" y="570"/>
                  </a:lnTo>
                  <a:lnTo>
                    <a:pt x="579" y="650"/>
                  </a:lnTo>
                  <a:lnTo>
                    <a:pt x="522" y="684"/>
                  </a:lnTo>
                  <a:lnTo>
                    <a:pt x="500" y="684"/>
                  </a:lnTo>
                  <a:lnTo>
                    <a:pt x="500" y="662"/>
                  </a:lnTo>
                  <a:lnTo>
                    <a:pt x="545" y="604"/>
                  </a:lnTo>
                  <a:lnTo>
                    <a:pt x="602" y="513"/>
                  </a:lnTo>
                  <a:lnTo>
                    <a:pt x="659" y="399"/>
                  </a:lnTo>
                  <a:lnTo>
                    <a:pt x="704" y="274"/>
                  </a:lnTo>
                  <a:lnTo>
                    <a:pt x="727" y="137"/>
                  </a:lnTo>
                  <a:lnTo>
                    <a:pt x="727" y="103"/>
                  </a:lnTo>
                  <a:lnTo>
                    <a:pt x="715" y="68"/>
                  </a:lnTo>
                  <a:lnTo>
                    <a:pt x="715" y="1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7" name="Freeform 357"/>
            <p:cNvSpPr>
              <a:spLocks noEditPoints="1"/>
            </p:cNvSpPr>
            <p:nvPr/>
          </p:nvSpPr>
          <p:spPr bwMode="auto">
            <a:xfrm>
              <a:off x="7778" y="3784"/>
              <a:ext cx="1431" cy="1449"/>
            </a:xfrm>
            <a:custGeom>
              <a:avLst/>
              <a:gdLst/>
              <a:ahLst/>
              <a:cxnLst>
                <a:cxn ang="0">
                  <a:pos x="1249" y="308"/>
                </a:cxn>
                <a:cxn ang="0">
                  <a:pos x="1374" y="342"/>
                </a:cxn>
                <a:cxn ang="0">
                  <a:pos x="1431" y="411"/>
                </a:cxn>
                <a:cxn ang="0">
                  <a:pos x="1374" y="445"/>
                </a:cxn>
                <a:cxn ang="0">
                  <a:pos x="931" y="468"/>
                </a:cxn>
                <a:cxn ang="0">
                  <a:pos x="693" y="490"/>
                </a:cxn>
                <a:cxn ang="0">
                  <a:pos x="750" y="570"/>
                </a:cxn>
                <a:cxn ang="0">
                  <a:pos x="738" y="604"/>
                </a:cxn>
                <a:cxn ang="0">
                  <a:pos x="716" y="639"/>
                </a:cxn>
                <a:cxn ang="0">
                  <a:pos x="886" y="673"/>
                </a:cxn>
                <a:cxn ang="0">
                  <a:pos x="1000" y="684"/>
                </a:cxn>
                <a:cxn ang="0">
                  <a:pos x="1090" y="764"/>
                </a:cxn>
                <a:cxn ang="0">
                  <a:pos x="1102" y="810"/>
                </a:cxn>
                <a:cxn ang="0">
                  <a:pos x="1034" y="901"/>
                </a:cxn>
                <a:cxn ang="0">
                  <a:pos x="954" y="1186"/>
                </a:cxn>
                <a:cxn ang="0">
                  <a:pos x="841" y="1403"/>
                </a:cxn>
                <a:cxn ang="0">
                  <a:pos x="738" y="1449"/>
                </a:cxn>
                <a:cxn ang="0">
                  <a:pos x="693" y="1403"/>
                </a:cxn>
                <a:cxn ang="0">
                  <a:pos x="602" y="1266"/>
                </a:cxn>
                <a:cxn ang="0">
                  <a:pos x="579" y="1220"/>
                </a:cxn>
                <a:cxn ang="0">
                  <a:pos x="625" y="1232"/>
                </a:cxn>
                <a:cxn ang="0">
                  <a:pos x="704" y="1266"/>
                </a:cxn>
                <a:cxn ang="0">
                  <a:pos x="795" y="1232"/>
                </a:cxn>
                <a:cxn ang="0">
                  <a:pos x="909" y="924"/>
                </a:cxn>
                <a:cxn ang="0">
                  <a:pos x="897" y="787"/>
                </a:cxn>
                <a:cxn ang="0">
                  <a:pos x="795" y="753"/>
                </a:cxn>
                <a:cxn ang="0">
                  <a:pos x="682" y="707"/>
                </a:cxn>
                <a:cxn ang="0">
                  <a:pos x="455" y="1061"/>
                </a:cxn>
                <a:cxn ang="0">
                  <a:pos x="307" y="1209"/>
                </a:cxn>
                <a:cxn ang="0">
                  <a:pos x="159" y="1323"/>
                </a:cxn>
                <a:cxn ang="0">
                  <a:pos x="23" y="1380"/>
                </a:cxn>
                <a:cxn ang="0">
                  <a:pos x="0" y="1369"/>
                </a:cxn>
                <a:cxn ang="0">
                  <a:pos x="23" y="1334"/>
                </a:cxn>
                <a:cxn ang="0">
                  <a:pos x="193" y="1198"/>
                </a:cxn>
                <a:cxn ang="0">
                  <a:pos x="455" y="901"/>
                </a:cxn>
                <a:cxn ang="0">
                  <a:pos x="557" y="719"/>
                </a:cxn>
                <a:cxn ang="0">
                  <a:pos x="625" y="525"/>
                </a:cxn>
                <a:cxn ang="0">
                  <a:pos x="466" y="536"/>
                </a:cxn>
                <a:cxn ang="0">
                  <a:pos x="273" y="582"/>
                </a:cxn>
                <a:cxn ang="0">
                  <a:pos x="171" y="604"/>
                </a:cxn>
                <a:cxn ang="0">
                  <a:pos x="80" y="570"/>
                </a:cxn>
                <a:cxn ang="0">
                  <a:pos x="57" y="536"/>
                </a:cxn>
                <a:cxn ang="0">
                  <a:pos x="148" y="513"/>
                </a:cxn>
                <a:cxn ang="0">
                  <a:pos x="432" y="468"/>
                </a:cxn>
                <a:cxn ang="0">
                  <a:pos x="886" y="388"/>
                </a:cxn>
                <a:cxn ang="0">
                  <a:pos x="1215" y="308"/>
                </a:cxn>
                <a:cxn ang="0">
                  <a:pos x="602" y="0"/>
                </a:cxn>
                <a:cxn ang="0">
                  <a:pos x="818" y="103"/>
                </a:cxn>
                <a:cxn ang="0">
                  <a:pos x="841" y="217"/>
                </a:cxn>
                <a:cxn ang="0">
                  <a:pos x="818" y="251"/>
                </a:cxn>
                <a:cxn ang="0">
                  <a:pos x="738" y="228"/>
                </a:cxn>
                <a:cxn ang="0">
                  <a:pos x="591" y="91"/>
                </a:cxn>
                <a:cxn ang="0">
                  <a:pos x="545" y="34"/>
                </a:cxn>
              </a:cxnLst>
              <a:rect l="0" t="0" r="r" b="b"/>
              <a:pathLst>
                <a:path w="1431" h="1449">
                  <a:moveTo>
                    <a:pt x="1215" y="308"/>
                  </a:moveTo>
                  <a:lnTo>
                    <a:pt x="1249" y="308"/>
                  </a:lnTo>
                  <a:lnTo>
                    <a:pt x="1306" y="319"/>
                  </a:lnTo>
                  <a:lnTo>
                    <a:pt x="1374" y="342"/>
                  </a:lnTo>
                  <a:lnTo>
                    <a:pt x="1408" y="376"/>
                  </a:lnTo>
                  <a:lnTo>
                    <a:pt x="1431" y="411"/>
                  </a:lnTo>
                  <a:lnTo>
                    <a:pt x="1397" y="445"/>
                  </a:lnTo>
                  <a:lnTo>
                    <a:pt x="1374" y="445"/>
                  </a:lnTo>
                  <a:lnTo>
                    <a:pt x="1125" y="456"/>
                  </a:lnTo>
                  <a:lnTo>
                    <a:pt x="931" y="468"/>
                  </a:lnTo>
                  <a:lnTo>
                    <a:pt x="784" y="479"/>
                  </a:lnTo>
                  <a:lnTo>
                    <a:pt x="693" y="490"/>
                  </a:lnTo>
                  <a:lnTo>
                    <a:pt x="727" y="525"/>
                  </a:lnTo>
                  <a:lnTo>
                    <a:pt x="750" y="570"/>
                  </a:lnTo>
                  <a:lnTo>
                    <a:pt x="750" y="593"/>
                  </a:lnTo>
                  <a:lnTo>
                    <a:pt x="738" y="604"/>
                  </a:lnTo>
                  <a:lnTo>
                    <a:pt x="738" y="616"/>
                  </a:lnTo>
                  <a:lnTo>
                    <a:pt x="716" y="639"/>
                  </a:lnTo>
                  <a:lnTo>
                    <a:pt x="795" y="662"/>
                  </a:lnTo>
                  <a:lnTo>
                    <a:pt x="886" y="673"/>
                  </a:lnTo>
                  <a:lnTo>
                    <a:pt x="920" y="673"/>
                  </a:lnTo>
                  <a:lnTo>
                    <a:pt x="1000" y="684"/>
                  </a:lnTo>
                  <a:lnTo>
                    <a:pt x="1056" y="730"/>
                  </a:lnTo>
                  <a:lnTo>
                    <a:pt x="1090" y="764"/>
                  </a:lnTo>
                  <a:lnTo>
                    <a:pt x="1102" y="798"/>
                  </a:lnTo>
                  <a:lnTo>
                    <a:pt x="1102" y="810"/>
                  </a:lnTo>
                  <a:lnTo>
                    <a:pt x="1079" y="833"/>
                  </a:lnTo>
                  <a:lnTo>
                    <a:pt x="1034" y="901"/>
                  </a:lnTo>
                  <a:lnTo>
                    <a:pt x="1000" y="1027"/>
                  </a:lnTo>
                  <a:lnTo>
                    <a:pt x="954" y="1186"/>
                  </a:lnTo>
                  <a:lnTo>
                    <a:pt x="897" y="1323"/>
                  </a:lnTo>
                  <a:lnTo>
                    <a:pt x="841" y="1403"/>
                  </a:lnTo>
                  <a:lnTo>
                    <a:pt x="784" y="1437"/>
                  </a:lnTo>
                  <a:lnTo>
                    <a:pt x="738" y="1449"/>
                  </a:lnTo>
                  <a:lnTo>
                    <a:pt x="704" y="1437"/>
                  </a:lnTo>
                  <a:lnTo>
                    <a:pt x="693" y="1403"/>
                  </a:lnTo>
                  <a:lnTo>
                    <a:pt x="659" y="1346"/>
                  </a:lnTo>
                  <a:lnTo>
                    <a:pt x="602" y="1266"/>
                  </a:lnTo>
                  <a:lnTo>
                    <a:pt x="579" y="1255"/>
                  </a:lnTo>
                  <a:lnTo>
                    <a:pt x="579" y="1220"/>
                  </a:lnTo>
                  <a:lnTo>
                    <a:pt x="602" y="1220"/>
                  </a:lnTo>
                  <a:lnTo>
                    <a:pt x="625" y="1232"/>
                  </a:lnTo>
                  <a:lnTo>
                    <a:pt x="659" y="1243"/>
                  </a:lnTo>
                  <a:lnTo>
                    <a:pt x="704" y="1266"/>
                  </a:lnTo>
                  <a:lnTo>
                    <a:pt x="727" y="1266"/>
                  </a:lnTo>
                  <a:lnTo>
                    <a:pt x="795" y="1232"/>
                  </a:lnTo>
                  <a:lnTo>
                    <a:pt x="841" y="1152"/>
                  </a:lnTo>
                  <a:lnTo>
                    <a:pt x="909" y="924"/>
                  </a:lnTo>
                  <a:lnTo>
                    <a:pt x="920" y="833"/>
                  </a:lnTo>
                  <a:lnTo>
                    <a:pt x="897" y="787"/>
                  </a:lnTo>
                  <a:lnTo>
                    <a:pt x="852" y="764"/>
                  </a:lnTo>
                  <a:lnTo>
                    <a:pt x="795" y="753"/>
                  </a:lnTo>
                  <a:lnTo>
                    <a:pt x="727" y="741"/>
                  </a:lnTo>
                  <a:lnTo>
                    <a:pt x="682" y="707"/>
                  </a:lnTo>
                  <a:lnTo>
                    <a:pt x="557" y="912"/>
                  </a:lnTo>
                  <a:lnTo>
                    <a:pt x="455" y="1061"/>
                  </a:lnTo>
                  <a:lnTo>
                    <a:pt x="375" y="1152"/>
                  </a:lnTo>
                  <a:lnTo>
                    <a:pt x="307" y="1209"/>
                  </a:lnTo>
                  <a:lnTo>
                    <a:pt x="261" y="1255"/>
                  </a:lnTo>
                  <a:lnTo>
                    <a:pt x="159" y="1323"/>
                  </a:lnTo>
                  <a:lnTo>
                    <a:pt x="80" y="1369"/>
                  </a:lnTo>
                  <a:lnTo>
                    <a:pt x="23" y="1380"/>
                  </a:lnTo>
                  <a:lnTo>
                    <a:pt x="0" y="1380"/>
                  </a:lnTo>
                  <a:lnTo>
                    <a:pt x="0" y="1369"/>
                  </a:lnTo>
                  <a:lnTo>
                    <a:pt x="12" y="1357"/>
                  </a:lnTo>
                  <a:lnTo>
                    <a:pt x="23" y="1334"/>
                  </a:lnTo>
                  <a:lnTo>
                    <a:pt x="34" y="1323"/>
                  </a:lnTo>
                  <a:lnTo>
                    <a:pt x="193" y="1198"/>
                  </a:lnTo>
                  <a:lnTo>
                    <a:pt x="386" y="1004"/>
                  </a:lnTo>
                  <a:lnTo>
                    <a:pt x="455" y="901"/>
                  </a:lnTo>
                  <a:lnTo>
                    <a:pt x="466" y="878"/>
                  </a:lnTo>
                  <a:lnTo>
                    <a:pt x="557" y="719"/>
                  </a:lnTo>
                  <a:lnTo>
                    <a:pt x="602" y="604"/>
                  </a:lnTo>
                  <a:lnTo>
                    <a:pt x="625" y="525"/>
                  </a:lnTo>
                  <a:lnTo>
                    <a:pt x="625" y="513"/>
                  </a:lnTo>
                  <a:lnTo>
                    <a:pt x="466" y="536"/>
                  </a:lnTo>
                  <a:lnTo>
                    <a:pt x="352" y="570"/>
                  </a:lnTo>
                  <a:lnTo>
                    <a:pt x="273" y="582"/>
                  </a:lnTo>
                  <a:lnTo>
                    <a:pt x="216" y="604"/>
                  </a:lnTo>
                  <a:lnTo>
                    <a:pt x="171" y="604"/>
                  </a:lnTo>
                  <a:lnTo>
                    <a:pt x="102" y="582"/>
                  </a:lnTo>
                  <a:lnTo>
                    <a:pt x="80" y="570"/>
                  </a:lnTo>
                  <a:lnTo>
                    <a:pt x="57" y="547"/>
                  </a:lnTo>
                  <a:lnTo>
                    <a:pt x="57" y="536"/>
                  </a:lnTo>
                  <a:lnTo>
                    <a:pt x="80" y="525"/>
                  </a:lnTo>
                  <a:lnTo>
                    <a:pt x="148" y="513"/>
                  </a:lnTo>
                  <a:lnTo>
                    <a:pt x="261" y="490"/>
                  </a:lnTo>
                  <a:lnTo>
                    <a:pt x="432" y="468"/>
                  </a:lnTo>
                  <a:lnTo>
                    <a:pt x="636" y="433"/>
                  </a:lnTo>
                  <a:lnTo>
                    <a:pt x="886" y="388"/>
                  </a:lnTo>
                  <a:lnTo>
                    <a:pt x="1193" y="319"/>
                  </a:lnTo>
                  <a:lnTo>
                    <a:pt x="1215" y="308"/>
                  </a:lnTo>
                  <a:close/>
                  <a:moveTo>
                    <a:pt x="545" y="0"/>
                  </a:moveTo>
                  <a:lnTo>
                    <a:pt x="602" y="0"/>
                  </a:lnTo>
                  <a:lnTo>
                    <a:pt x="750" y="46"/>
                  </a:lnTo>
                  <a:lnTo>
                    <a:pt x="818" y="103"/>
                  </a:lnTo>
                  <a:lnTo>
                    <a:pt x="841" y="194"/>
                  </a:lnTo>
                  <a:lnTo>
                    <a:pt x="841" y="217"/>
                  </a:lnTo>
                  <a:lnTo>
                    <a:pt x="829" y="240"/>
                  </a:lnTo>
                  <a:lnTo>
                    <a:pt x="818" y="251"/>
                  </a:lnTo>
                  <a:lnTo>
                    <a:pt x="807" y="251"/>
                  </a:lnTo>
                  <a:lnTo>
                    <a:pt x="738" y="228"/>
                  </a:lnTo>
                  <a:lnTo>
                    <a:pt x="648" y="137"/>
                  </a:lnTo>
                  <a:lnTo>
                    <a:pt x="591" y="91"/>
                  </a:lnTo>
                  <a:lnTo>
                    <a:pt x="557" y="57"/>
                  </a:lnTo>
                  <a:lnTo>
                    <a:pt x="545" y="34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8" name="Freeform 358"/>
            <p:cNvSpPr>
              <a:spLocks noEditPoints="1"/>
            </p:cNvSpPr>
            <p:nvPr/>
          </p:nvSpPr>
          <p:spPr bwMode="auto">
            <a:xfrm>
              <a:off x="10084" y="4320"/>
              <a:ext cx="295" cy="536"/>
            </a:xfrm>
            <a:custGeom>
              <a:avLst/>
              <a:gdLst/>
              <a:ahLst/>
              <a:cxnLst>
                <a:cxn ang="0">
                  <a:pos x="295" y="183"/>
                </a:cxn>
                <a:cxn ang="0">
                  <a:pos x="295" y="194"/>
                </a:cxn>
                <a:cxn ang="0">
                  <a:pos x="295" y="183"/>
                </a:cxn>
                <a:cxn ang="0">
                  <a:pos x="102" y="0"/>
                </a:cxn>
                <a:cxn ang="0">
                  <a:pos x="136" y="0"/>
                </a:cxn>
                <a:cxn ang="0">
                  <a:pos x="181" y="11"/>
                </a:cxn>
                <a:cxn ang="0">
                  <a:pos x="227" y="34"/>
                </a:cxn>
                <a:cxn ang="0">
                  <a:pos x="272" y="91"/>
                </a:cxn>
                <a:cxn ang="0">
                  <a:pos x="295" y="194"/>
                </a:cxn>
                <a:cxn ang="0">
                  <a:pos x="272" y="308"/>
                </a:cxn>
                <a:cxn ang="0">
                  <a:pos x="193" y="422"/>
                </a:cxn>
                <a:cxn ang="0">
                  <a:pos x="56" y="536"/>
                </a:cxn>
                <a:cxn ang="0">
                  <a:pos x="22" y="502"/>
                </a:cxn>
                <a:cxn ang="0">
                  <a:pos x="125" y="422"/>
                </a:cxn>
                <a:cxn ang="0">
                  <a:pos x="181" y="342"/>
                </a:cxn>
                <a:cxn ang="0">
                  <a:pos x="204" y="251"/>
                </a:cxn>
                <a:cxn ang="0">
                  <a:pos x="136" y="274"/>
                </a:cxn>
                <a:cxn ang="0">
                  <a:pos x="90" y="262"/>
                </a:cxn>
                <a:cxn ang="0">
                  <a:pos x="56" y="251"/>
                </a:cxn>
                <a:cxn ang="0">
                  <a:pos x="34" y="228"/>
                </a:cxn>
                <a:cxn ang="0">
                  <a:pos x="11" y="194"/>
                </a:cxn>
                <a:cxn ang="0">
                  <a:pos x="0" y="171"/>
                </a:cxn>
                <a:cxn ang="0">
                  <a:pos x="0" y="91"/>
                </a:cxn>
                <a:cxn ang="0">
                  <a:pos x="22" y="57"/>
                </a:cxn>
                <a:cxn ang="0">
                  <a:pos x="68" y="11"/>
                </a:cxn>
                <a:cxn ang="0">
                  <a:pos x="102" y="0"/>
                </a:cxn>
              </a:cxnLst>
              <a:rect l="0" t="0" r="r" b="b"/>
              <a:pathLst>
                <a:path w="295" h="536">
                  <a:moveTo>
                    <a:pt x="295" y="183"/>
                  </a:moveTo>
                  <a:lnTo>
                    <a:pt x="295" y="194"/>
                  </a:lnTo>
                  <a:lnTo>
                    <a:pt x="295" y="183"/>
                  </a:lnTo>
                  <a:close/>
                  <a:moveTo>
                    <a:pt x="102" y="0"/>
                  </a:moveTo>
                  <a:lnTo>
                    <a:pt x="136" y="0"/>
                  </a:lnTo>
                  <a:lnTo>
                    <a:pt x="181" y="11"/>
                  </a:lnTo>
                  <a:lnTo>
                    <a:pt x="227" y="34"/>
                  </a:lnTo>
                  <a:lnTo>
                    <a:pt x="272" y="91"/>
                  </a:lnTo>
                  <a:lnTo>
                    <a:pt x="295" y="194"/>
                  </a:lnTo>
                  <a:lnTo>
                    <a:pt x="272" y="308"/>
                  </a:lnTo>
                  <a:lnTo>
                    <a:pt x="193" y="422"/>
                  </a:lnTo>
                  <a:lnTo>
                    <a:pt x="56" y="536"/>
                  </a:lnTo>
                  <a:lnTo>
                    <a:pt x="22" y="502"/>
                  </a:lnTo>
                  <a:lnTo>
                    <a:pt x="125" y="422"/>
                  </a:lnTo>
                  <a:lnTo>
                    <a:pt x="181" y="342"/>
                  </a:lnTo>
                  <a:lnTo>
                    <a:pt x="204" y="251"/>
                  </a:lnTo>
                  <a:lnTo>
                    <a:pt x="136" y="274"/>
                  </a:lnTo>
                  <a:lnTo>
                    <a:pt x="90" y="262"/>
                  </a:lnTo>
                  <a:lnTo>
                    <a:pt x="56" y="251"/>
                  </a:lnTo>
                  <a:lnTo>
                    <a:pt x="34" y="228"/>
                  </a:lnTo>
                  <a:lnTo>
                    <a:pt x="11" y="194"/>
                  </a:lnTo>
                  <a:lnTo>
                    <a:pt x="0" y="171"/>
                  </a:lnTo>
                  <a:lnTo>
                    <a:pt x="0" y="91"/>
                  </a:lnTo>
                  <a:lnTo>
                    <a:pt x="22" y="57"/>
                  </a:lnTo>
                  <a:lnTo>
                    <a:pt x="68" y="1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59" name="Freeform 359"/>
            <p:cNvSpPr>
              <a:spLocks noEditPoints="1"/>
            </p:cNvSpPr>
            <p:nvPr/>
          </p:nvSpPr>
          <p:spPr bwMode="auto">
            <a:xfrm>
              <a:off x="11287" y="3716"/>
              <a:ext cx="1499" cy="1596"/>
            </a:xfrm>
            <a:custGeom>
              <a:avLst/>
              <a:gdLst/>
              <a:ahLst/>
              <a:cxnLst>
                <a:cxn ang="0">
                  <a:pos x="1272" y="308"/>
                </a:cxn>
                <a:cxn ang="0">
                  <a:pos x="1216" y="410"/>
                </a:cxn>
                <a:cxn ang="0">
                  <a:pos x="1022" y="285"/>
                </a:cxn>
                <a:cxn ang="0">
                  <a:pos x="1045" y="216"/>
                </a:cxn>
                <a:cxn ang="0">
                  <a:pos x="807" y="34"/>
                </a:cxn>
                <a:cxn ang="0">
                  <a:pos x="886" y="136"/>
                </a:cxn>
                <a:cxn ang="0">
                  <a:pos x="864" y="444"/>
                </a:cxn>
                <a:cxn ang="0">
                  <a:pos x="1034" y="536"/>
                </a:cxn>
                <a:cxn ang="0">
                  <a:pos x="1181" y="547"/>
                </a:cxn>
                <a:cxn ang="0">
                  <a:pos x="1170" y="604"/>
                </a:cxn>
                <a:cxn ang="0">
                  <a:pos x="1011" y="1003"/>
                </a:cxn>
                <a:cxn ang="0">
                  <a:pos x="1147" y="718"/>
                </a:cxn>
                <a:cxn ang="0">
                  <a:pos x="1238" y="764"/>
                </a:cxn>
                <a:cxn ang="0">
                  <a:pos x="1261" y="844"/>
                </a:cxn>
                <a:cxn ang="0">
                  <a:pos x="1113" y="1163"/>
                </a:cxn>
                <a:cxn ang="0">
                  <a:pos x="1352" y="1391"/>
                </a:cxn>
                <a:cxn ang="0">
                  <a:pos x="1409" y="1334"/>
                </a:cxn>
                <a:cxn ang="0">
                  <a:pos x="1454" y="1197"/>
                </a:cxn>
                <a:cxn ang="0">
                  <a:pos x="1488" y="1448"/>
                </a:cxn>
                <a:cxn ang="0">
                  <a:pos x="1454" y="1596"/>
                </a:cxn>
                <a:cxn ang="0">
                  <a:pos x="1284" y="1528"/>
                </a:cxn>
                <a:cxn ang="0">
                  <a:pos x="693" y="1266"/>
                </a:cxn>
                <a:cxn ang="0">
                  <a:pos x="829" y="1140"/>
                </a:cxn>
                <a:cxn ang="0">
                  <a:pos x="557" y="741"/>
                </a:cxn>
                <a:cxn ang="0">
                  <a:pos x="727" y="866"/>
                </a:cxn>
                <a:cxn ang="0">
                  <a:pos x="727" y="912"/>
                </a:cxn>
                <a:cxn ang="0">
                  <a:pos x="557" y="1003"/>
                </a:cxn>
                <a:cxn ang="0">
                  <a:pos x="477" y="1494"/>
                </a:cxn>
                <a:cxn ang="0">
                  <a:pos x="398" y="1448"/>
                </a:cxn>
                <a:cxn ang="0">
                  <a:pos x="330" y="1323"/>
                </a:cxn>
                <a:cxn ang="0">
                  <a:pos x="455" y="1300"/>
                </a:cxn>
                <a:cxn ang="0">
                  <a:pos x="171" y="1243"/>
                </a:cxn>
                <a:cxn ang="0">
                  <a:pos x="46" y="1209"/>
                </a:cxn>
                <a:cxn ang="0">
                  <a:pos x="12" y="1129"/>
                </a:cxn>
                <a:cxn ang="0">
                  <a:pos x="455" y="1003"/>
                </a:cxn>
                <a:cxn ang="0">
                  <a:pos x="239" y="855"/>
                </a:cxn>
                <a:cxn ang="0">
                  <a:pos x="148" y="809"/>
                </a:cxn>
                <a:cxn ang="0">
                  <a:pos x="171" y="775"/>
                </a:cxn>
                <a:cxn ang="0">
                  <a:pos x="455" y="604"/>
                </a:cxn>
                <a:cxn ang="0">
                  <a:pos x="296" y="570"/>
                </a:cxn>
                <a:cxn ang="0">
                  <a:pos x="193" y="570"/>
                </a:cxn>
                <a:cxn ang="0">
                  <a:pos x="477" y="353"/>
                </a:cxn>
                <a:cxn ang="0">
                  <a:pos x="568" y="330"/>
                </a:cxn>
                <a:cxn ang="0">
                  <a:pos x="670" y="399"/>
                </a:cxn>
                <a:cxn ang="0">
                  <a:pos x="500" y="467"/>
                </a:cxn>
                <a:cxn ang="0">
                  <a:pos x="557" y="536"/>
                </a:cxn>
                <a:cxn ang="0">
                  <a:pos x="534" y="638"/>
                </a:cxn>
                <a:cxn ang="0">
                  <a:pos x="807" y="615"/>
                </a:cxn>
                <a:cxn ang="0">
                  <a:pos x="750" y="193"/>
                </a:cxn>
                <a:cxn ang="0">
                  <a:pos x="716" y="0"/>
                </a:cxn>
              </a:cxnLst>
              <a:rect l="0" t="0" r="r" b="b"/>
              <a:pathLst>
                <a:path w="1499" h="1596">
                  <a:moveTo>
                    <a:pt x="1045" y="216"/>
                  </a:moveTo>
                  <a:lnTo>
                    <a:pt x="1147" y="228"/>
                  </a:lnTo>
                  <a:lnTo>
                    <a:pt x="1216" y="262"/>
                  </a:lnTo>
                  <a:lnTo>
                    <a:pt x="1272" y="308"/>
                  </a:lnTo>
                  <a:lnTo>
                    <a:pt x="1284" y="376"/>
                  </a:lnTo>
                  <a:lnTo>
                    <a:pt x="1284" y="387"/>
                  </a:lnTo>
                  <a:lnTo>
                    <a:pt x="1261" y="410"/>
                  </a:lnTo>
                  <a:lnTo>
                    <a:pt x="1216" y="410"/>
                  </a:lnTo>
                  <a:lnTo>
                    <a:pt x="1204" y="399"/>
                  </a:lnTo>
                  <a:lnTo>
                    <a:pt x="1113" y="342"/>
                  </a:lnTo>
                  <a:lnTo>
                    <a:pt x="1057" y="308"/>
                  </a:lnTo>
                  <a:lnTo>
                    <a:pt x="1022" y="285"/>
                  </a:lnTo>
                  <a:lnTo>
                    <a:pt x="1011" y="262"/>
                  </a:lnTo>
                  <a:lnTo>
                    <a:pt x="1011" y="228"/>
                  </a:lnTo>
                  <a:lnTo>
                    <a:pt x="1057" y="228"/>
                  </a:lnTo>
                  <a:lnTo>
                    <a:pt x="1045" y="216"/>
                  </a:lnTo>
                  <a:close/>
                  <a:moveTo>
                    <a:pt x="716" y="0"/>
                  </a:moveTo>
                  <a:lnTo>
                    <a:pt x="761" y="0"/>
                  </a:lnTo>
                  <a:lnTo>
                    <a:pt x="784" y="11"/>
                  </a:lnTo>
                  <a:lnTo>
                    <a:pt x="807" y="34"/>
                  </a:lnTo>
                  <a:lnTo>
                    <a:pt x="841" y="45"/>
                  </a:lnTo>
                  <a:lnTo>
                    <a:pt x="864" y="68"/>
                  </a:lnTo>
                  <a:lnTo>
                    <a:pt x="886" y="114"/>
                  </a:lnTo>
                  <a:lnTo>
                    <a:pt x="886" y="136"/>
                  </a:lnTo>
                  <a:lnTo>
                    <a:pt x="864" y="171"/>
                  </a:lnTo>
                  <a:lnTo>
                    <a:pt x="852" y="239"/>
                  </a:lnTo>
                  <a:lnTo>
                    <a:pt x="852" y="330"/>
                  </a:lnTo>
                  <a:lnTo>
                    <a:pt x="864" y="444"/>
                  </a:lnTo>
                  <a:lnTo>
                    <a:pt x="875" y="581"/>
                  </a:lnTo>
                  <a:lnTo>
                    <a:pt x="898" y="570"/>
                  </a:lnTo>
                  <a:lnTo>
                    <a:pt x="966" y="547"/>
                  </a:lnTo>
                  <a:lnTo>
                    <a:pt x="1034" y="536"/>
                  </a:lnTo>
                  <a:lnTo>
                    <a:pt x="1091" y="524"/>
                  </a:lnTo>
                  <a:lnTo>
                    <a:pt x="1125" y="524"/>
                  </a:lnTo>
                  <a:lnTo>
                    <a:pt x="1147" y="536"/>
                  </a:lnTo>
                  <a:lnTo>
                    <a:pt x="1181" y="547"/>
                  </a:lnTo>
                  <a:lnTo>
                    <a:pt x="1193" y="558"/>
                  </a:lnTo>
                  <a:lnTo>
                    <a:pt x="1204" y="581"/>
                  </a:lnTo>
                  <a:lnTo>
                    <a:pt x="1181" y="604"/>
                  </a:lnTo>
                  <a:lnTo>
                    <a:pt x="1170" y="604"/>
                  </a:lnTo>
                  <a:lnTo>
                    <a:pt x="1034" y="627"/>
                  </a:lnTo>
                  <a:lnTo>
                    <a:pt x="898" y="661"/>
                  </a:lnTo>
                  <a:lnTo>
                    <a:pt x="954" y="855"/>
                  </a:lnTo>
                  <a:lnTo>
                    <a:pt x="1011" y="1003"/>
                  </a:lnTo>
                  <a:lnTo>
                    <a:pt x="1102" y="878"/>
                  </a:lnTo>
                  <a:lnTo>
                    <a:pt x="1136" y="752"/>
                  </a:lnTo>
                  <a:lnTo>
                    <a:pt x="1136" y="730"/>
                  </a:lnTo>
                  <a:lnTo>
                    <a:pt x="1147" y="718"/>
                  </a:lnTo>
                  <a:lnTo>
                    <a:pt x="1170" y="718"/>
                  </a:lnTo>
                  <a:lnTo>
                    <a:pt x="1193" y="730"/>
                  </a:lnTo>
                  <a:lnTo>
                    <a:pt x="1216" y="752"/>
                  </a:lnTo>
                  <a:lnTo>
                    <a:pt x="1238" y="764"/>
                  </a:lnTo>
                  <a:lnTo>
                    <a:pt x="1250" y="787"/>
                  </a:lnTo>
                  <a:lnTo>
                    <a:pt x="1272" y="809"/>
                  </a:lnTo>
                  <a:lnTo>
                    <a:pt x="1272" y="832"/>
                  </a:lnTo>
                  <a:lnTo>
                    <a:pt x="1261" y="844"/>
                  </a:lnTo>
                  <a:lnTo>
                    <a:pt x="1147" y="980"/>
                  </a:lnTo>
                  <a:lnTo>
                    <a:pt x="1102" y="1037"/>
                  </a:lnTo>
                  <a:lnTo>
                    <a:pt x="1057" y="1083"/>
                  </a:lnTo>
                  <a:lnTo>
                    <a:pt x="1113" y="1163"/>
                  </a:lnTo>
                  <a:lnTo>
                    <a:pt x="1181" y="1254"/>
                  </a:lnTo>
                  <a:lnTo>
                    <a:pt x="1250" y="1323"/>
                  </a:lnTo>
                  <a:lnTo>
                    <a:pt x="1306" y="1368"/>
                  </a:lnTo>
                  <a:lnTo>
                    <a:pt x="1352" y="1391"/>
                  </a:lnTo>
                  <a:lnTo>
                    <a:pt x="1363" y="1391"/>
                  </a:lnTo>
                  <a:lnTo>
                    <a:pt x="1375" y="1380"/>
                  </a:lnTo>
                  <a:lnTo>
                    <a:pt x="1386" y="1357"/>
                  </a:lnTo>
                  <a:lnTo>
                    <a:pt x="1409" y="1334"/>
                  </a:lnTo>
                  <a:lnTo>
                    <a:pt x="1420" y="1288"/>
                  </a:lnTo>
                  <a:lnTo>
                    <a:pt x="1443" y="1231"/>
                  </a:lnTo>
                  <a:lnTo>
                    <a:pt x="1454" y="1209"/>
                  </a:lnTo>
                  <a:lnTo>
                    <a:pt x="1454" y="1197"/>
                  </a:lnTo>
                  <a:lnTo>
                    <a:pt x="1465" y="1197"/>
                  </a:lnTo>
                  <a:lnTo>
                    <a:pt x="1465" y="1243"/>
                  </a:lnTo>
                  <a:lnTo>
                    <a:pt x="1477" y="1380"/>
                  </a:lnTo>
                  <a:lnTo>
                    <a:pt x="1488" y="1448"/>
                  </a:lnTo>
                  <a:lnTo>
                    <a:pt x="1499" y="1494"/>
                  </a:lnTo>
                  <a:lnTo>
                    <a:pt x="1499" y="1562"/>
                  </a:lnTo>
                  <a:lnTo>
                    <a:pt x="1477" y="1585"/>
                  </a:lnTo>
                  <a:lnTo>
                    <a:pt x="1454" y="1596"/>
                  </a:lnTo>
                  <a:lnTo>
                    <a:pt x="1409" y="1596"/>
                  </a:lnTo>
                  <a:lnTo>
                    <a:pt x="1375" y="1574"/>
                  </a:lnTo>
                  <a:lnTo>
                    <a:pt x="1329" y="1562"/>
                  </a:lnTo>
                  <a:lnTo>
                    <a:pt x="1284" y="1528"/>
                  </a:lnTo>
                  <a:lnTo>
                    <a:pt x="1113" y="1345"/>
                  </a:lnTo>
                  <a:lnTo>
                    <a:pt x="988" y="1140"/>
                  </a:lnTo>
                  <a:lnTo>
                    <a:pt x="841" y="1220"/>
                  </a:lnTo>
                  <a:lnTo>
                    <a:pt x="693" y="1266"/>
                  </a:lnTo>
                  <a:lnTo>
                    <a:pt x="659" y="1266"/>
                  </a:lnTo>
                  <a:lnTo>
                    <a:pt x="648" y="1254"/>
                  </a:lnTo>
                  <a:lnTo>
                    <a:pt x="659" y="1243"/>
                  </a:lnTo>
                  <a:lnTo>
                    <a:pt x="829" y="1140"/>
                  </a:lnTo>
                  <a:lnTo>
                    <a:pt x="943" y="1060"/>
                  </a:lnTo>
                  <a:lnTo>
                    <a:pt x="875" y="866"/>
                  </a:lnTo>
                  <a:lnTo>
                    <a:pt x="829" y="672"/>
                  </a:lnTo>
                  <a:lnTo>
                    <a:pt x="557" y="741"/>
                  </a:lnTo>
                  <a:lnTo>
                    <a:pt x="557" y="935"/>
                  </a:lnTo>
                  <a:lnTo>
                    <a:pt x="648" y="901"/>
                  </a:lnTo>
                  <a:lnTo>
                    <a:pt x="705" y="878"/>
                  </a:lnTo>
                  <a:lnTo>
                    <a:pt x="727" y="866"/>
                  </a:lnTo>
                  <a:lnTo>
                    <a:pt x="739" y="866"/>
                  </a:lnTo>
                  <a:lnTo>
                    <a:pt x="750" y="878"/>
                  </a:lnTo>
                  <a:lnTo>
                    <a:pt x="739" y="889"/>
                  </a:lnTo>
                  <a:lnTo>
                    <a:pt x="727" y="912"/>
                  </a:lnTo>
                  <a:lnTo>
                    <a:pt x="705" y="923"/>
                  </a:lnTo>
                  <a:lnTo>
                    <a:pt x="670" y="946"/>
                  </a:lnTo>
                  <a:lnTo>
                    <a:pt x="614" y="969"/>
                  </a:lnTo>
                  <a:lnTo>
                    <a:pt x="557" y="1003"/>
                  </a:lnTo>
                  <a:lnTo>
                    <a:pt x="557" y="1277"/>
                  </a:lnTo>
                  <a:lnTo>
                    <a:pt x="546" y="1380"/>
                  </a:lnTo>
                  <a:lnTo>
                    <a:pt x="523" y="1459"/>
                  </a:lnTo>
                  <a:lnTo>
                    <a:pt x="477" y="1494"/>
                  </a:lnTo>
                  <a:lnTo>
                    <a:pt x="466" y="1517"/>
                  </a:lnTo>
                  <a:lnTo>
                    <a:pt x="443" y="1517"/>
                  </a:lnTo>
                  <a:lnTo>
                    <a:pt x="443" y="1505"/>
                  </a:lnTo>
                  <a:lnTo>
                    <a:pt x="398" y="1448"/>
                  </a:lnTo>
                  <a:lnTo>
                    <a:pt x="273" y="1323"/>
                  </a:lnTo>
                  <a:lnTo>
                    <a:pt x="273" y="1311"/>
                  </a:lnTo>
                  <a:lnTo>
                    <a:pt x="307" y="1311"/>
                  </a:lnTo>
                  <a:lnTo>
                    <a:pt x="330" y="1323"/>
                  </a:lnTo>
                  <a:lnTo>
                    <a:pt x="352" y="1323"/>
                  </a:lnTo>
                  <a:lnTo>
                    <a:pt x="387" y="1334"/>
                  </a:lnTo>
                  <a:lnTo>
                    <a:pt x="443" y="1334"/>
                  </a:lnTo>
                  <a:lnTo>
                    <a:pt x="455" y="1300"/>
                  </a:lnTo>
                  <a:lnTo>
                    <a:pt x="455" y="1220"/>
                  </a:lnTo>
                  <a:lnTo>
                    <a:pt x="466" y="1083"/>
                  </a:lnTo>
                  <a:lnTo>
                    <a:pt x="296" y="1163"/>
                  </a:lnTo>
                  <a:lnTo>
                    <a:pt x="171" y="1243"/>
                  </a:lnTo>
                  <a:lnTo>
                    <a:pt x="159" y="1254"/>
                  </a:lnTo>
                  <a:lnTo>
                    <a:pt x="125" y="1254"/>
                  </a:lnTo>
                  <a:lnTo>
                    <a:pt x="80" y="1231"/>
                  </a:lnTo>
                  <a:lnTo>
                    <a:pt x="46" y="1209"/>
                  </a:lnTo>
                  <a:lnTo>
                    <a:pt x="23" y="1197"/>
                  </a:lnTo>
                  <a:lnTo>
                    <a:pt x="0" y="1174"/>
                  </a:lnTo>
                  <a:lnTo>
                    <a:pt x="0" y="1140"/>
                  </a:lnTo>
                  <a:lnTo>
                    <a:pt x="12" y="1129"/>
                  </a:lnTo>
                  <a:lnTo>
                    <a:pt x="69" y="1129"/>
                  </a:lnTo>
                  <a:lnTo>
                    <a:pt x="103" y="1117"/>
                  </a:lnTo>
                  <a:lnTo>
                    <a:pt x="125" y="1117"/>
                  </a:lnTo>
                  <a:lnTo>
                    <a:pt x="455" y="1003"/>
                  </a:lnTo>
                  <a:lnTo>
                    <a:pt x="455" y="798"/>
                  </a:lnTo>
                  <a:lnTo>
                    <a:pt x="341" y="832"/>
                  </a:lnTo>
                  <a:lnTo>
                    <a:pt x="273" y="844"/>
                  </a:lnTo>
                  <a:lnTo>
                    <a:pt x="239" y="855"/>
                  </a:lnTo>
                  <a:lnTo>
                    <a:pt x="216" y="855"/>
                  </a:lnTo>
                  <a:lnTo>
                    <a:pt x="182" y="844"/>
                  </a:lnTo>
                  <a:lnTo>
                    <a:pt x="159" y="832"/>
                  </a:lnTo>
                  <a:lnTo>
                    <a:pt x="148" y="809"/>
                  </a:lnTo>
                  <a:lnTo>
                    <a:pt x="137" y="798"/>
                  </a:lnTo>
                  <a:lnTo>
                    <a:pt x="137" y="787"/>
                  </a:lnTo>
                  <a:lnTo>
                    <a:pt x="148" y="787"/>
                  </a:lnTo>
                  <a:lnTo>
                    <a:pt x="171" y="775"/>
                  </a:lnTo>
                  <a:lnTo>
                    <a:pt x="307" y="741"/>
                  </a:lnTo>
                  <a:lnTo>
                    <a:pt x="409" y="730"/>
                  </a:lnTo>
                  <a:lnTo>
                    <a:pt x="455" y="718"/>
                  </a:lnTo>
                  <a:lnTo>
                    <a:pt x="455" y="604"/>
                  </a:lnTo>
                  <a:lnTo>
                    <a:pt x="443" y="558"/>
                  </a:lnTo>
                  <a:lnTo>
                    <a:pt x="421" y="524"/>
                  </a:lnTo>
                  <a:lnTo>
                    <a:pt x="352" y="547"/>
                  </a:lnTo>
                  <a:lnTo>
                    <a:pt x="296" y="570"/>
                  </a:lnTo>
                  <a:lnTo>
                    <a:pt x="250" y="581"/>
                  </a:lnTo>
                  <a:lnTo>
                    <a:pt x="216" y="593"/>
                  </a:lnTo>
                  <a:lnTo>
                    <a:pt x="193" y="593"/>
                  </a:lnTo>
                  <a:lnTo>
                    <a:pt x="193" y="570"/>
                  </a:lnTo>
                  <a:lnTo>
                    <a:pt x="318" y="501"/>
                  </a:lnTo>
                  <a:lnTo>
                    <a:pt x="409" y="444"/>
                  </a:lnTo>
                  <a:lnTo>
                    <a:pt x="455" y="387"/>
                  </a:lnTo>
                  <a:lnTo>
                    <a:pt x="477" y="353"/>
                  </a:lnTo>
                  <a:lnTo>
                    <a:pt x="477" y="330"/>
                  </a:lnTo>
                  <a:lnTo>
                    <a:pt x="489" y="319"/>
                  </a:lnTo>
                  <a:lnTo>
                    <a:pt x="546" y="319"/>
                  </a:lnTo>
                  <a:lnTo>
                    <a:pt x="568" y="330"/>
                  </a:lnTo>
                  <a:lnTo>
                    <a:pt x="602" y="342"/>
                  </a:lnTo>
                  <a:lnTo>
                    <a:pt x="648" y="365"/>
                  </a:lnTo>
                  <a:lnTo>
                    <a:pt x="659" y="387"/>
                  </a:lnTo>
                  <a:lnTo>
                    <a:pt x="670" y="399"/>
                  </a:lnTo>
                  <a:lnTo>
                    <a:pt x="648" y="422"/>
                  </a:lnTo>
                  <a:lnTo>
                    <a:pt x="625" y="422"/>
                  </a:lnTo>
                  <a:lnTo>
                    <a:pt x="534" y="444"/>
                  </a:lnTo>
                  <a:lnTo>
                    <a:pt x="500" y="467"/>
                  </a:lnTo>
                  <a:lnTo>
                    <a:pt x="477" y="479"/>
                  </a:lnTo>
                  <a:lnTo>
                    <a:pt x="511" y="501"/>
                  </a:lnTo>
                  <a:lnTo>
                    <a:pt x="534" y="513"/>
                  </a:lnTo>
                  <a:lnTo>
                    <a:pt x="557" y="536"/>
                  </a:lnTo>
                  <a:lnTo>
                    <a:pt x="557" y="558"/>
                  </a:lnTo>
                  <a:lnTo>
                    <a:pt x="546" y="570"/>
                  </a:lnTo>
                  <a:lnTo>
                    <a:pt x="546" y="604"/>
                  </a:lnTo>
                  <a:lnTo>
                    <a:pt x="534" y="638"/>
                  </a:lnTo>
                  <a:lnTo>
                    <a:pt x="534" y="684"/>
                  </a:lnTo>
                  <a:lnTo>
                    <a:pt x="750" y="627"/>
                  </a:lnTo>
                  <a:lnTo>
                    <a:pt x="773" y="615"/>
                  </a:lnTo>
                  <a:lnTo>
                    <a:pt x="807" y="615"/>
                  </a:lnTo>
                  <a:lnTo>
                    <a:pt x="784" y="467"/>
                  </a:lnTo>
                  <a:lnTo>
                    <a:pt x="761" y="342"/>
                  </a:lnTo>
                  <a:lnTo>
                    <a:pt x="750" y="262"/>
                  </a:lnTo>
                  <a:lnTo>
                    <a:pt x="750" y="193"/>
                  </a:lnTo>
                  <a:lnTo>
                    <a:pt x="727" y="136"/>
                  </a:lnTo>
                  <a:lnTo>
                    <a:pt x="705" y="68"/>
                  </a:lnTo>
                  <a:lnTo>
                    <a:pt x="705" y="1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0" name="Freeform 360"/>
            <p:cNvSpPr>
              <a:spLocks noEditPoints="1"/>
            </p:cNvSpPr>
            <p:nvPr/>
          </p:nvSpPr>
          <p:spPr bwMode="auto">
            <a:xfrm>
              <a:off x="12991" y="3773"/>
              <a:ext cx="1476" cy="1505"/>
            </a:xfrm>
            <a:custGeom>
              <a:avLst/>
              <a:gdLst/>
              <a:ahLst/>
              <a:cxnLst>
                <a:cxn ang="0">
                  <a:pos x="704" y="308"/>
                </a:cxn>
                <a:cxn ang="0">
                  <a:pos x="738" y="422"/>
                </a:cxn>
                <a:cxn ang="0">
                  <a:pos x="727" y="479"/>
                </a:cxn>
                <a:cxn ang="0">
                  <a:pos x="704" y="627"/>
                </a:cxn>
                <a:cxn ang="0">
                  <a:pos x="818" y="296"/>
                </a:cxn>
                <a:cxn ang="0">
                  <a:pos x="829" y="193"/>
                </a:cxn>
                <a:cxn ang="0">
                  <a:pos x="942" y="273"/>
                </a:cxn>
                <a:cxn ang="0">
                  <a:pos x="897" y="581"/>
                </a:cxn>
                <a:cxn ang="0">
                  <a:pos x="840" y="661"/>
                </a:cxn>
                <a:cxn ang="0">
                  <a:pos x="795" y="627"/>
                </a:cxn>
                <a:cxn ang="0">
                  <a:pos x="636" y="661"/>
                </a:cxn>
                <a:cxn ang="0">
                  <a:pos x="590" y="1357"/>
                </a:cxn>
                <a:cxn ang="0">
                  <a:pos x="534" y="1277"/>
                </a:cxn>
                <a:cxn ang="0">
                  <a:pos x="545" y="1106"/>
                </a:cxn>
                <a:cxn ang="0">
                  <a:pos x="568" y="467"/>
                </a:cxn>
                <a:cxn ang="0">
                  <a:pos x="522" y="251"/>
                </a:cxn>
                <a:cxn ang="0">
                  <a:pos x="636" y="273"/>
                </a:cxn>
                <a:cxn ang="0">
                  <a:pos x="1295" y="182"/>
                </a:cxn>
                <a:cxn ang="0">
                  <a:pos x="1101" y="365"/>
                </a:cxn>
                <a:cxn ang="0">
                  <a:pos x="1283" y="365"/>
                </a:cxn>
                <a:cxn ang="0">
                  <a:pos x="1306" y="501"/>
                </a:cxn>
                <a:cxn ang="0">
                  <a:pos x="1351" y="262"/>
                </a:cxn>
                <a:cxn ang="0">
                  <a:pos x="1295" y="182"/>
                </a:cxn>
                <a:cxn ang="0">
                  <a:pos x="1454" y="159"/>
                </a:cxn>
                <a:cxn ang="0">
                  <a:pos x="1454" y="239"/>
                </a:cxn>
                <a:cxn ang="0">
                  <a:pos x="1454" y="1049"/>
                </a:cxn>
                <a:cxn ang="0">
                  <a:pos x="1431" y="1437"/>
                </a:cxn>
                <a:cxn ang="0">
                  <a:pos x="1238" y="1391"/>
                </a:cxn>
                <a:cxn ang="0">
                  <a:pos x="1329" y="1323"/>
                </a:cxn>
                <a:cxn ang="0">
                  <a:pos x="1260" y="570"/>
                </a:cxn>
                <a:cxn ang="0">
                  <a:pos x="1113" y="638"/>
                </a:cxn>
                <a:cxn ang="0">
                  <a:pos x="1045" y="513"/>
                </a:cxn>
                <a:cxn ang="0">
                  <a:pos x="1011" y="228"/>
                </a:cxn>
                <a:cxn ang="0">
                  <a:pos x="1011" y="148"/>
                </a:cxn>
                <a:cxn ang="0">
                  <a:pos x="1249" y="136"/>
                </a:cxn>
                <a:cxn ang="0">
                  <a:pos x="431" y="0"/>
                </a:cxn>
                <a:cxn ang="0">
                  <a:pos x="556" y="114"/>
                </a:cxn>
                <a:cxn ang="0">
                  <a:pos x="454" y="273"/>
                </a:cxn>
                <a:cxn ang="0">
                  <a:pos x="386" y="547"/>
                </a:cxn>
                <a:cxn ang="0">
                  <a:pos x="386" y="707"/>
                </a:cxn>
                <a:cxn ang="0">
                  <a:pos x="363" y="1357"/>
                </a:cxn>
                <a:cxn ang="0">
                  <a:pos x="307" y="1414"/>
                </a:cxn>
                <a:cxn ang="0">
                  <a:pos x="261" y="1220"/>
                </a:cxn>
                <a:cxn ang="0">
                  <a:pos x="307" y="627"/>
                </a:cxn>
                <a:cxn ang="0">
                  <a:pos x="91" y="764"/>
                </a:cxn>
                <a:cxn ang="0">
                  <a:pos x="23" y="764"/>
                </a:cxn>
                <a:cxn ang="0">
                  <a:pos x="386" y="159"/>
                </a:cxn>
                <a:cxn ang="0">
                  <a:pos x="386" y="22"/>
                </a:cxn>
                <a:cxn ang="0">
                  <a:pos x="386" y="0"/>
                </a:cxn>
              </a:cxnLst>
              <a:rect l="0" t="0" r="r" b="b"/>
              <a:pathLst>
                <a:path w="1476" h="1505">
                  <a:moveTo>
                    <a:pt x="795" y="273"/>
                  </a:moveTo>
                  <a:lnTo>
                    <a:pt x="795" y="285"/>
                  </a:lnTo>
                  <a:lnTo>
                    <a:pt x="772" y="285"/>
                  </a:lnTo>
                  <a:lnTo>
                    <a:pt x="704" y="308"/>
                  </a:lnTo>
                  <a:lnTo>
                    <a:pt x="647" y="330"/>
                  </a:lnTo>
                  <a:lnTo>
                    <a:pt x="647" y="444"/>
                  </a:lnTo>
                  <a:lnTo>
                    <a:pt x="715" y="422"/>
                  </a:lnTo>
                  <a:lnTo>
                    <a:pt x="738" y="422"/>
                  </a:lnTo>
                  <a:lnTo>
                    <a:pt x="761" y="433"/>
                  </a:lnTo>
                  <a:lnTo>
                    <a:pt x="783" y="456"/>
                  </a:lnTo>
                  <a:lnTo>
                    <a:pt x="761" y="467"/>
                  </a:lnTo>
                  <a:lnTo>
                    <a:pt x="727" y="479"/>
                  </a:lnTo>
                  <a:lnTo>
                    <a:pt x="693" y="479"/>
                  </a:lnTo>
                  <a:lnTo>
                    <a:pt x="647" y="490"/>
                  </a:lnTo>
                  <a:lnTo>
                    <a:pt x="647" y="638"/>
                  </a:lnTo>
                  <a:lnTo>
                    <a:pt x="704" y="627"/>
                  </a:lnTo>
                  <a:lnTo>
                    <a:pt x="749" y="604"/>
                  </a:lnTo>
                  <a:lnTo>
                    <a:pt x="783" y="593"/>
                  </a:lnTo>
                  <a:lnTo>
                    <a:pt x="818" y="593"/>
                  </a:lnTo>
                  <a:lnTo>
                    <a:pt x="818" y="296"/>
                  </a:lnTo>
                  <a:lnTo>
                    <a:pt x="806" y="285"/>
                  </a:lnTo>
                  <a:lnTo>
                    <a:pt x="806" y="273"/>
                  </a:lnTo>
                  <a:lnTo>
                    <a:pt x="795" y="273"/>
                  </a:lnTo>
                  <a:close/>
                  <a:moveTo>
                    <a:pt x="829" y="193"/>
                  </a:moveTo>
                  <a:lnTo>
                    <a:pt x="874" y="205"/>
                  </a:lnTo>
                  <a:lnTo>
                    <a:pt x="931" y="239"/>
                  </a:lnTo>
                  <a:lnTo>
                    <a:pt x="942" y="251"/>
                  </a:lnTo>
                  <a:lnTo>
                    <a:pt x="942" y="273"/>
                  </a:lnTo>
                  <a:lnTo>
                    <a:pt x="931" y="296"/>
                  </a:lnTo>
                  <a:lnTo>
                    <a:pt x="908" y="330"/>
                  </a:lnTo>
                  <a:lnTo>
                    <a:pt x="897" y="399"/>
                  </a:lnTo>
                  <a:lnTo>
                    <a:pt x="897" y="581"/>
                  </a:lnTo>
                  <a:lnTo>
                    <a:pt x="886" y="615"/>
                  </a:lnTo>
                  <a:lnTo>
                    <a:pt x="874" y="638"/>
                  </a:lnTo>
                  <a:lnTo>
                    <a:pt x="863" y="650"/>
                  </a:lnTo>
                  <a:lnTo>
                    <a:pt x="840" y="661"/>
                  </a:lnTo>
                  <a:lnTo>
                    <a:pt x="829" y="661"/>
                  </a:lnTo>
                  <a:lnTo>
                    <a:pt x="818" y="638"/>
                  </a:lnTo>
                  <a:lnTo>
                    <a:pt x="806" y="627"/>
                  </a:lnTo>
                  <a:lnTo>
                    <a:pt x="795" y="627"/>
                  </a:lnTo>
                  <a:lnTo>
                    <a:pt x="749" y="638"/>
                  </a:lnTo>
                  <a:lnTo>
                    <a:pt x="704" y="638"/>
                  </a:lnTo>
                  <a:lnTo>
                    <a:pt x="647" y="650"/>
                  </a:lnTo>
                  <a:lnTo>
                    <a:pt x="636" y="661"/>
                  </a:lnTo>
                  <a:lnTo>
                    <a:pt x="636" y="1129"/>
                  </a:lnTo>
                  <a:lnTo>
                    <a:pt x="624" y="1266"/>
                  </a:lnTo>
                  <a:lnTo>
                    <a:pt x="602" y="1345"/>
                  </a:lnTo>
                  <a:lnTo>
                    <a:pt x="590" y="1357"/>
                  </a:lnTo>
                  <a:lnTo>
                    <a:pt x="568" y="1345"/>
                  </a:lnTo>
                  <a:lnTo>
                    <a:pt x="556" y="1334"/>
                  </a:lnTo>
                  <a:lnTo>
                    <a:pt x="545" y="1311"/>
                  </a:lnTo>
                  <a:lnTo>
                    <a:pt x="534" y="1277"/>
                  </a:lnTo>
                  <a:lnTo>
                    <a:pt x="522" y="1254"/>
                  </a:lnTo>
                  <a:lnTo>
                    <a:pt x="522" y="1220"/>
                  </a:lnTo>
                  <a:lnTo>
                    <a:pt x="534" y="1174"/>
                  </a:lnTo>
                  <a:lnTo>
                    <a:pt x="545" y="1106"/>
                  </a:lnTo>
                  <a:lnTo>
                    <a:pt x="556" y="1015"/>
                  </a:lnTo>
                  <a:lnTo>
                    <a:pt x="568" y="878"/>
                  </a:lnTo>
                  <a:lnTo>
                    <a:pt x="579" y="695"/>
                  </a:lnTo>
                  <a:lnTo>
                    <a:pt x="568" y="467"/>
                  </a:lnTo>
                  <a:lnTo>
                    <a:pt x="568" y="456"/>
                  </a:lnTo>
                  <a:lnTo>
                    <a:pt x="556" y="365"/>
                  </a:lnTo>
                  <a:lnTo>
                    <a:pt x="534" y="285"/>
                  </a:lnTo>
                  <a:lnTo>
                    <a:pt x="522" y="251"/>
                  </a:lnTo>
                  <a:lnTo>
                    <a:pt x="522" y="239"/>
                  </a:lnTo>
                  <a:lnTo>
                    <a:pt x="590" y="239"/>
                  </a:lnTo>
                  <a:lnTo>
                    <a:pt x="613" y="262"/>
                  </a:lnTo>
                  <a:lnTo>
                    <a:pt x="636" y="273"/>
                  </a:lnTo>
                  <a:lnTo>
                    <a:pt x="727" y="239"/>
                  </a:lnTo>
                  <a:lnTo>
                    <a:pt x="795" y="205"/>
                  </a:lnTo>
                  <a:lnTo>
                    <a:pt x="829" y="193"/>
                  </a:lnTo>
                  <a:close/>
                  <a:moveTo>
                    <a:pt x="1295" y="182"/>
                  </a:moveTo>
                  <a:lnTo>
                    <a:pt x="1260" y="193"/>
                  </a:lnTo>
                  <a:lnTo>
                    <a:pt x="1181" y="216"/>
                  </a:lnTo>
                  <a:lnTo>
                    <a:pt x="1101" y="228"/>
                  </a:lnTo>
                  <a:lnTo>
                    <a:pt x="1101" y="365"/>
                  </a:lnTo>
                  <a:lnTo>
                    <a:pt x="1192" y="319"/>
                  </a:lnTo>
                  <a:lnTo>
                    <a:pt x="1249" y="319"/>
                  </a:lnTo>
                  <a:lnTo>
                    <a:pt x="1295" y="342"/>
                  </a:lnTo>
                  <a:lnTo>
                    <a:pt x="1283" y="365"/>
                  </a:lnTo>
                  <a:lnTo>
                    <a:pt x="1113" y="399"/>
                  </a:lnTo>
                  <a:lnTo>
                    <a:pt x="1101" y="399"/>
                  </a:lnTo>
                  <a:lnTo>
                    <a:pt x="1101" y="536"/>
                  </a:lnTo>
                  <a:lnTo>
                    <a:pt x="1306" y="501"/>
                  </a:lnTo>
                  <a:lnTo>
                    <a:pt x="1329" y="501"/>
                  </a:lnTo>
                  <a:lnTo>
                    <a:pt x="1340" y="513"/>
                  </a:lnTo>
                  <a:lnTo>
                    <a:pt x="1351" y="513"/>
                  </a:lnTo>
                  <a:lnTo>
                    <a:pt x="1351" y="262"/>
                  </a:lnTo>
                  <a:lnTo>
                    <a:pt x="1340" y="228"/>
                  </a:lnTo>
                  <a:lnTo>
                    <a:pt x="1329" y="205"/>
                  </a:lnTo>
                  <a:lnTo>
                    <a:pt x="1317" y="193"/>
                  </a:lnTo>
                  <a:lnTo>
                    <a:pt x="1295" y="182"/>
                  </a:lnTo>
                  <a:close/>
                  <a:moveTo>
                    <a:pt x="1329" y="102"/>
                  </a:moveTo>
                  <a:lnTo>
                    <a:pt x="1351" y="102"/>
                  </a:lnTo>
                  <a:lnTo>
                    <a:pt x="1385" y="114"/>
                  </a:lnTo>
                  <a:lnTo>
                    <a:pt x="1454" y="159"/>
                  </a:lnTo>
                  <a:lnTo>
                    <a:pt x="1465" y="171"/>
                  </a:lnTo>
                  <a:lnTo>
                    <a:pt x="1476" y="193"/>
                  </a:lnTo>
                  <a:lnTo>
                    <a:pt x="1476" y="216"/>
                  </a:lnTo>
                  <a:lnTo>
                    <a:pt x="1454" y="239"/>
                  </a:lnTo>
                  <a:lnTo>
                    <a:pt x="1442" y="285"/>
                  </a:lnTo>
                  <a:lnTo>
                    <a:pt x="1442" y="661"/>
                  </a:lnTo>
                  <a:lnTo>
                    <a:pt x="1454" y="889"/>
                  </a:lnTo>
                  <a:lnTo>
                    <a:pt x="1454" y="1049"/>
                  </a:lnTo>
                  <a:lnTo>
                    <a:pt x="1465" y="1163"/>
                  </a:lnTo>
                  <a:lnTo>
                    <a:pt x="1465" y="1311"/>
                  </a:lnTo>
                  <a:lnTo>
                    <a:pt x="1454" y="1380"/>
                  </a:lnTo>
                  <a:lnTo>
                    <a:pt x="1431" y="1437"/>
                  </a:lnTo>
                  <a:lnTo>
                    <a:pt x="1408" y="1482"/>
                  </a:lnTo>
                  <a:lnTo>
                    <a:pt x="1374" y="1505"/>
                  </a:lnTo>
                  <a:lnTo>
                    <a:pt x="1329" y="1482"/>
                  </a:lnTo>
                  <a:lnTo>
                    <a:pt x="1238" y="1391"/>
                  </a:lnTo>
                  <a:lnTo>
                    <a:pt x="1147" y="1311"/>
                  </a:lnTo>
                  <a:lnTo>
                    <a:pt x="1158" y="1300"/>
                  </a:lnTo>
                  <a:lnTo>
                    <a:pt x="1249" y="1323"/>
                  </a:lnTo>
                  <a:lnTo>
                    <a:pt x="1329" y="1323"/>
                  </a:lnTo>
                  <a:lnTo>
                    <a:pt x="1351" y="1254"/>
                  </a:lnTo>
                  <a:lnTo>
                    <a:pt x="1363" y="1117"/>
                  </a:lnTo>
                  <a:lnTo>
                    <a:pt x="1363" y="558"/>
                  </a:lnTo>
                  <a:lnTo>
                    <a:pt x="1260" y="570"/>
                  </a:lnTo>
                  <a:lnTo>
                    <a:pt x="1136" y="581"/>
                  </a:lnTo>
                  <a:lnTo>
                    <a:pt x="1124" y="581"/>
                  </a:lnTo>
                  <a:lnTo>
                    <a:pt x="1124" y="627"/>
                  </a:lnTo>
                  <a:lnTo>
                    <a:pt x="1113" y="638"/>
                  </a:lnTo>
                  <a:lnTo>
                    <a:pt x="1090" y="638"/>
                  </a:lnTo>
                  <a:lnTo>
                    <a:pt x="1079" y="627"/>
                  </a:lnTo>
                  <a:lnTo>
                    <a:pt x="1045" y="558"/>
                  </a:lnTo>
                  <a:lnTo>
                    <a:pt x="1045" y="513"/>
                  </a:lnTo>
                  <a:lnTo>
                    <a:pt x="1033" y="513"/>
                  </a:lnTo>
                  <a:lnTo>
                    <a:pt x="1033" y="433"/>
                  </a:lnTo>
                  <a:lnTo>
                    <a:pt x="1022" y="308"/>
                  </a:lnTo>
                  <a:lnTo>
                    <a:pt x="1011" y="228"/>
                  </a:lnTo>
                  <a:lnTo>
                    <a:pt x="999" y="182"/>
                  </a:lnTo>
                  <a:lnTo>
                    <a:pt x="988" y="159"/>
                  </a:lnTo>
                  <a:lnTo>
                    <a:pt x="988" y="148"/>
                  </a:lnTo>
                  <a:lnTo>
                    <a:pt x="1011" y="148"/>
                  </a:lnTo>
                  <a:lnTo>
                    <a:pt x="1056" y="171"/>
                  </a:lnTo>
                  <a:lnTo>
                    <a:pt x="1067" y="182"/>
                  </a:lnTo>
                  <a:lnTo>
                    <a:pt x="1181" y="159"/>
                  </a:lnTo>
                  <a:lnTo>
                    <a:pt x="1249" y="136"/>
                  </a:lnTo>
                  <a:lnTo>
                    <a:pt x="1295" y="114"/>
                  </a:lnTo>
                  <a:lnTo>
                    <a:pt x="1329" y="102"/>
                  </a:lnTo>
                  <a:close/>
                  <a:moveTo>
                    <a:pt x="386" y="0"/>
                  </a:moveTo>
                  <a:lnTo>
                    <a:pt x="431" y="0"/>
                  </a:lnTo>
                  <a:lnTo>
                    <a:pt x="466" y="22"/>
                  </a:lnTo>
                  <a:lnTo>
                    <a:pt x="500" y="34"/>
                  </a:lnTo>
                  <a:lnTo>
                    <a:pt x="545" y="79"/>
                  </a:lnTo>
                  <a:lnTo>
                    <a:pt x="556" y="114"/>
                  </a:lnTo>
                  <a:lnTo>
                    <a:pt x="545" y="136"/>
                  </a:lnTo>
                  <a:lnTo>
                    <a:pt x="511" y="171"/>
                  </a:lnTo>
                  <a:lnTo>
                    <a:pt x="488" y="216"/>
                  </a:lnTo>
                  <a:lnTo>
                    <a:pt x="454" y="273"/>
                  </a:lnTo>
                  <a:lnTo>
                    <a:pt x="397" y="365"/>
                  </a:lnTo>
                  <a:lnTo>
                    <a:pt x="329" y="479"/>
                  </a:lnTo>
                  <a:lnTo>
                    <a:pt x="386" y="536"/>
                  </a:lnTo>
                  <a:lnTo>
                    <a:pt x="386" y="547"/>
                  </a:lnTo>
                  <a:lnTo>
                    <a:pt x="397" y="570"/>
                  </a:lnTo>
                  <a:lnTo>
                    <a:pt x="397" y="604"/>
                  </a:lnTo>
                  <a:lnTo>
                    <a:pt x="386" y="638"/>
                  </a:lnTo>
                  <a:lnTo>
                    <a:pt x="386" y="707"/>
                  </a:lnTo>
                  <a:lnTo>
                    <a:pt x="375" y="832"/>
                  </a:lnTo>
                  <a:lnTo>
                    <a:pt x="375" y="1288"/>
                  </a:lnTo>
                  <a:lnTo>
                    <a:pt x="363" y="1323"/>
                  </a:lnTo>
                  <a:lnTo>
                    <a:pt x="363" y="1357"/>
                  </a:lnTo>
                  <a:lnTo>
                    <a:pt x="352" y="1391"/>
                  </a:lnTo>
                  <a:lnTo>
                    <a:pt x="329" y="1402"/>
                  </a:lnTo>
                  <a:lnTo>
                    <a:pt x="318" y="1414"/>
                  </a:lnTo>
                  <a:lnTo>
                    <a:pt x="307" y="1414"/>
                  </a:lnTo>
                  <a:lnTo>
                    <a:pt x="295" y="1402"/>
                  </a:lnTo>
                  <a:lnTo>
                    <a:pt x="250" y="1311"/>
                  </a:lnTo>
                  <a:lnTo>
                    <a:pt x="250" y="1277"/>
                  </a:lnTo>
                  <a:lnTo>
                    <a:pt x="261" y="1220"/>
                  </a:lnTo>
                  <a:lnTo>
                    <a:pt x="284" y="1117"/>
                  </a:lnTo>
                  <a:lnTo>
                    <a:pt x="307" y="958"/>
                  </a:lnTo>
                  <a:lnTo>
                    <a:pt x="318" y="752"/>
                  </a:lnTo>
                  <a:lnTo>
                    <a:pt x="307" y="627"/>
                  </a:lnTo>
                  <a:lnTo>
                    <a:pt x="284" y="536"/>
                  </a:lnTo>
                  <a:lnTo>
                    <a:pt x="238" y="604"/>
                  </a:lnTo>
                  <a:lnTo>
                    <a:pt x="170" y="684"/>
                  </a:lnTo>
                  <a:lnTo>
                    <a:pt x="91" y="764"/>
                  </a:lnTo>
                  <a:lnTo>
                    <a:pt x="23" y="809"/>
                  </a:lnTo>
                  <a:lnTo>
                    <a:pt x="0" y="809"/>
                  </a:lnTo>
                  <a:lnTo>
                    <a:pt x="0" y="787"/>
                  </a:lnTo>
                  <a:lnTo>
                    <a:pt x="23" y="764"/>
                  </a:lnTo>
                  <a:lnTo>
                    <a:pt x="148" y="593"/>
                  </a:lnTo>
                  <a:lnTo>
                    <a:pt x="261" y="422"/>
                  </a:lnTo>
                  <a:lnTo>
                    <a:pt x="341" y="273"/>
                  </a:lnTo>
                  <a:lnTo>
                    <a:pt x="386" y="159"/>
                  </a:lnTo>
                  <a:lnTo>
                    <a:pt x="409" y="91"/>
                  </a:lnTo>
                  <a:lnTo>
                    <a:pt x="409" y="57"/>
                  </a:lnTo>
                  <a:lnTo>
                    <a:pt x="397" y="45"/>
                  </a:lnTo>
                  <a:lnTo>
                    <a:pt x="386" y="22"/>
                  </a:lnTo>
                  <a:lnTo>
                    <a:pt x="386" y="11"/>
                  </a:lnTo>
                  <a:lnTo>
                    <a:pt x="375" y="22"/>
                  </a:lnTo>
                  <a:lnTo>
                    <a:pt x="375" y="11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1" name="Freeform 361"/>
            <p:cNvSpPr>
              <a:spLocks noEditPoints="1"/>
            </p:cNvSpPr>
            <p:nvPr/>
          </p:nvSpPr>
          <p:spPr bwMode="auto">
            <a:xfrm>
              <a:off x="14865" y="3887"/>
              <a:ext cx="1294" cy="1243"/>
            </a:xfrm>
            <a:custGeom>
              <a:avLst/>
              <a:gdLst/>
              <a:ahLst/>
              <a:cxnLst>
                <a:cxn ang="0">
                  <a:pos x="477" y="741"/>
                </a:cxn>
                <a:cxn ang="0">
                  <a:pos x="511" y="764"/>
                </a:cxn>
                <a:cxn ang="0">
                  <a:pos x="579" y="809"/>
                </a:cxn>
                <a:cxn ang="0">
                  <a:pos x="386" y="1026"/>
                </a:cxn>
                <a:cxn ang="0">
                  <a:pos x="147" y="1209"/>
                </a:cxn>
                <a:cxn ang="0">
                  <a:pos x="0" y="1243"/>
                </a:cxn>
                <a:cxn ang="0">
                  <a:pos x="11" y="1231"/>
                </a:cxn>
                <a:cxn ang="0">
                  <a:pos x="170" y="1095"/>
                </a:cxn>
                <a:cxn ang="0">
                  <a:pos x="329" y="924"/>
                </a:cxn>
                <a:cxn ang="0">
                  <a:pos x="397" y="809"/>
                </a:cxn>
                <a:cxn ang="0">
                  <a:pos x="409" y="752"/>
                </a:cxn>
                <a:cxn ang="0">
                  <a:pos x="829" y="718"/>
                </a:cxn>
                <a:cxn ang="0">
                  <a:pos x="988" y="787"/>
                </a:cxn>
                <a:cxn ang="0">
                  <a:pos x="1226" y="969"/>
                </a:cxn>
                <a:cxn ang="0">
                  <a:pos x="1294" y="1152"/>
                </a:cxn>
                <a:cxn ang="0">
                  <a:pos x="1283" y="1197"/>
                </a:cxn>
                <a:cxn ang="0">
                  <a:pos x="1215" y="1209"/>
                </a:cxn>
                <a:cxn ang="0">
                  <a:pos x="1135" y="1140"/>
                </a:cxn>
                <a:cxn ang="0">
                  <a:pos x="851" y="775"/>
                </a:cxn>
                <a:cxn ang="0">
                  <a:pos x="829" y="718"/>
                </a:cxn>
                <a:cxn ang="0">
                  <a:pos x="897" y="102"/>
                </a:cxn>
                <a:cxn ang="0">
                  <a:pos x="443" y="171"/>
                </a:cxn>
                <a:cxn ang="0">
                  <a:pos x="488" y="490"/>
                </a:cxn>
                <a:cxn ang="0">
                  <a:pos x="886" y="422"/>
                </a:cxn>
                <a:cxn ang="0">
                  <a:pos x="942" y="194"/>
                </a:cxn>
                <a:cxn ang="0">
                  <a:pos x="954" y="137"/>
                </a:cxn>
                <a:cxn ang="0">
                  <a:pos x="931" y="102"/>
                </a:cxn>
                <a:cxn ang="0">
                  <a:pos x="897" y="91"/>
                </a:cxn>
                <a:cxn ang="0">
                  <a:pos x="1022" y="11"/>
                </a:cxn>
                <a:cxn ang="0">
                  <a:pos x="1135" y="68"/>
                </a:cxn>
                <a:cxn ang="0">
                  <a:pos x="1181" y="102"/>
                </a:cxn>
                <a:cxn ang="0">
                  <a:pos x="1135" y="194"/>
                </a:cxn>
                <a:cxn ang="0">
                  <a:pos x="1067" y="319"/>
                </a:cxn>
                <a:cxn ang="0">
                  <a:pos x="1045" y="456"/>
                </a:cxn>
                <a:cxn ang="0">
                  <a:pos x="1079" y="501"/>
                </a:cxn>
                <a:cxn ang="0">
                  <a:pos x="829" y="547"/>
                </a:cxn>
                <a:cxn ang="0">
                  <a:pos x="590" y="581"/>
                </a:cxn>
                <a:cxn ang="0">
                  <a:pos x="511" y="616"/>
                </a:cxn>
                <a:cxn ang="0">
                  <a:pos x="477" y="627"/>
                </a:cxn>
                <a:cxn ang="0">
                  <a:pos x="443" y="604"/>
                </a:cxn>
                <a:cxn ang="0">
                  <a:pos x="397" y="490"/>
                </a:cxn>
                <a:cxn ang="0">
                  <a:pos x="340" y="216"/>
                </a:cxn>
                <a:cxn ang="0">
                  <a:pos x="295" y="114"/>
                </a:cxn>
                <a:cxn ang="0">
                  <a:pos x="352" y="102"/>
                </a:cxn>
                <a:cxn ang="0">
                  <a:pos x="409" y="114"/>
                </a:cxn>
                <a:cxn ang="0">
                  <a:pos x="772" y="57"/>
                </a:cxn>
                <a:cxn ang="0">
                  <a:pos x="931" y="11"/>
                </a:cxn>
              </a:cxnLst>
              <a:rect l="0" t="0" r="r" b="b"/>
              <a:pathLst>
                <a:path w="1294" h="1243">
                  <a:moveTo>
                    <a:pt x="420" y="741"/>
                  </a:moveTo>
                  <a:lnTo>
                    <a:pt x="477" y="741"/>
                  </a:lnTo>
                  <a:lnTo>
                    <a:pt x="488" y="752"/>
                  </a:lnTo>
                  <a:lnTo>
                    <a:pt x="511" y="764"/>
                  </a:lnTo>
                  <a:lnTo>
                    <a:pt x="545" y="775"/>
                  </a:lnTo>
                  <a:lnTo>
                    <a:pt x="579" y="809"/>
                  </a:lnTo>
                  <a:lnTo>
                    <a:pt x="556" y="855"/>
                  </a:lnTo>
                  <a:lnTo>
                    <a:pt x="386" y="1026"/>
                  </a:lnTo>
                  <a:lnTo>
                    <a:pt x="272" y="1129"/>
                  </a:lnTo>
                  <a:lnTo>
                    <a:pt x="147" y="1209"/>
                  </a:lnTo>
                  <a:lnTo>
                    <a:pt x="11" y="1243"/>
                  </a:lnTo>
                  <a:lnTo>
                    <a:pt x="0" y="1243"/>
                  </a:lnTo>
                  <a:lnTo>
                    <a:pt x="0" y="1231"/>
                  </a:lnTo>
                  <a:lnTo>
                    <a:pt x="11" y="1231"/>
                  </a:lnTo>
                  <a:lnTo>
                    <a:pt x="22" y="1220"/>
                  </a:lnTo>
                  <a:lnTo>
                    <a:pt x="170" y="1095"/>
                  </a:lnTo>
                  <a:lnTo>
                    <a:pt x="261" y="1003"/>
                  </a:lnTo>
                  <a:lnTo>
                    <a:pt x="329" y="924"/>
                  </a:lnTo>
                  <a:lnTo>
                    <a:pt x="374" y="855"/>
                  </a:lnTo>
                  <a:lnTo>
                    <a:pt x="397" y="809"/>
                  </a:lnTo>
                  <a:lnTo>
                    <a:pt x="409" y="775"/>
                  </a:lnTo>
                  <a:lnTo>
                    <a:pt x="409" y="752"/>
                  </a:lnTo>
                  <a:lnTo>
                    <a:pt x="420" y="741"/>
                  </a:lnTo>
                  <a:close/>
                  <a:moveTo>
                    <a:pt x="829" y="718"/>
                  </a:moveTo>
                  <a:lnTo>
                    <a:pt x="851" y="718"/>
                  </a:lnTo>
                  <a:lnTo>
                    <a:pt x="988" y="787"/>
                  </a:lnTo>
                  <a:lnTo>
                    <a:pt x="1169" y="924"/>
                  </a:lnTo>
                  <a:lnTo>
                    <a:pt x="1226" y="969"/>
                  </a:lnTo>
                  <a:lnTo>
                    <a:pt x="1272" y="1060"/>
                  </a:lnTo>
                  <a:lnTo>
                    <a:pt x="1294" y="1152"/>
                  </a:lnTo>
                  <a:lnTo>
                    <a:pt x="1294" y="1174"/>
                  </a:lnTo>
                  <a:lnTo>
                    <a:pt x="1283" y="1197"/>
                  </a:lnTo>
                  <a:lnTo>
                    <a:pt x="1272" y="1209"/>
                  </a:lnTo>
                  <a:lnTo>
                    <a:pt x="1215" y="1209"/>
                  </a:lnTo>
                  <a:lnTo>
                    <a:pt x="1192" y="1197"/>
                  </a:lnTo>
                  <a:lnTo>
                    <a:pt x="1135" y="1140"/>
                  </a:lnTo>
                  <a:lnTo>
                    <a:pt x="863" y="787"/>
                  </a:lnTo>
                  <a:lnTo>
                    <a:pt x="851" y="775"/>
                  </a:lnTo>
                  <a:lnTo>
                    <a:pt x="829" y="730"/>
                  </a:lnTo>
                  <a:lnTo>
                    <a:pt x="829" y="718"/>
                  </a:lnTo>
                  <a:close/>
                  <a:moveTo>
                    <a:pt x="897" y="91"/>
                  </a:moveTo>
                  <a:lnTo>
                    <a:pt x="897" y="102"/>
                  </a:lnTo>
                  <a:lnTo>
                    <a:pt x="863" y="102"/>
                  </a:lnTo>
                  <a:lnTo>
                    <a:pt x="443" y="171"/>
                  </a:lnTo>
                  <a:lnTo>
                    <a:pt x="465" y="365"/>
                  </a:lnTo>
                  <a:lnTo>
                    <a:pt x="488" y="490"/>
                  </a:lnTo>
                  <a:lnTo>
                    <a:pt x="670" y="467"/>
                  </a:lnTo>
                  <a:lnTo>
                    <a:pt x="886" y="422"/>
                  </a:lnTo>
                  <a:lnTo>
                    <a:pt x="931" y="262"/>
                  </a:lnTo>
                  <a:lnTo>
                    <a:pt x="942" y="194"/>
                  </a:lnTo>
                  <a:lnTo>
                    <a:pt x="954" y="159"/>
                  </a:lnTo>
                  <a:lnTo>
                    <a:pt x="954" y="137"/>
                  </a:lnTo>
                  <a:lnTo>
                    <a:pt x="942" y="125"/>
                  </a:lnTo>
                  <a:lnTo>
                    <a:pt x="931" y="102"/>
                  </a:lnTo>
                  <a:lnTo>
                    <a:pt x="920" y="91"/>
                  </a:lnTo>
                  <a:lnTo>
                    <a:pt x="897" y="91"/>
                  </a:lnTo>
                  <a:close/>
                  <a:moveTo>
                    <a:pt x="976" y="0"/>
                  </a:moveTo>
                  <a:lnTo>
                    <a:pt x="1022" y="11"/>
                  </a:lnTo>
                  <a:lnTo>
                    <a:pt x="1079" y="45"/>
                  </a:lnTo>
                  <a:lnTo>
                    <a:pt x="1135" y="68"/>
                  </a:lnTo>
                  <a:lnTo>
                    <a:pt x="1169" y="91"/>
                  </a:lnTo>
                  <a:lnTo>
                    <a:pt x="1181" y="102"/>
                  </a:lnTo>
                  <a:lnTo>
                    <a:pt x="1181" y="148"/>
                  </a:lnTo>
                  <a:lnTo>
                    <a:pt x="1135" y="194"/>
                  </a:lnTo>
                  <a:lnTo>
                    <a:pt x="1101" y="239"/>
                  </a:lnTo>
                  <a:lnTo>
                    <a:pt x="1067" y="319"/>
                  </a:lnTo>
                  <a:lnTo>
                    <a:pt x="1022" y="444"/>
                  </a:lnTo>
                  <a:lnTo>
                    <a:pt x="1045" y="456"/>
                  </a:lnTo>
                  <a:lnTo>
                    <a:pt x="1079" y="490"/>
                  </a:lnTo>
                  <a:lnTo>
                    <a:pt x="1079" y="501"/>
                  </a:lnTo>
                  <a:lnTo>
                    <a:pt x="1056" y="524"/>
                  </a:lnTo>
                  <a:lnTo>
                    <a:pt x="829" y="547"/>
                  </a:lnTo>
                  <a:lnTo>
                    <a:pt x="681" y="559"/>
                  </a:lnTo>
                  <a:lnTo>
                    <a:pt x="590" y="581"/>
                  </a:lnTo>
                  <a:lnTo>
                    <a:pt x="511" y="581"/>
                  </a:lnTo>
                  <a:lnTo>
                    <a:pt x="511" y="616"/>
                  </a:lnTo>
                  <a:lnTo>
                    <a:pt x="488" y="638"/>
                  </a:lnTo>
                  <a:lnTo>
                    <a:pt x="477" y="627"/>
                  </a:lnTo>
                  <a:lnTo>
                    <a:pt x="465" y="627"/>
                  </a:lnTo>
                  <a:lnTo>
                    <a:pt x="443" y="604"/>
                  </a:lnTo>
                  <a:lnTo>
                    <a:pt x="409" y="536"/>
                  </a:lnTo>
                  <a:lnTo>
                    <a:pt x="397" y="490"/>
                  </a:lnTo>
                  <a:lnTo>
                    <a:pt x="363" y="330"/>
                  </a:lnTo>
                  <a:lnTo>
                    <a:pt x="340" y="216"/>
                  </a:lnTo>
                  <a:lnTo>
                    <a:pt x="306" y="148"/>
                  </a:lnTo>
                  <a:lnTo>
                    <a:pt x="295" y="114"/>
                  </a:lnTo>
                  <a:lnTo>
                    <a:pt x="306" y="102"/>
                  </a:lnTo>
                  <a:lnTo>
                    <a:pt x="352" y="102"/>
                  </a:lnTo>
                  <a:lnTo>
                    <a:pt x="374" y="114"/>
                  </a:lnTo>
                  <a:lnTo>
                    <a:pt x="409" y="114"/>
                  </a:lnTo>
                  <a:lnTo>
                    <a:pt x="624" y="79"/>
                  </a:lnTo>
                  <a:lnTo>
                    <a:pt x="772" y="57"/>
                  </a:lnTo>
                  <a:lnTo>
                    <a:pt x="874" y="22"/>
                  </a:lnTo>
                  <a:lnTo>
                    <a:pt x="931" y="11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2" name="Freeform 362"/>
            <p:cNvSpPr>
              <a:spLocks noEditPoints="1"/>
            </p:cNvSpPr>
            <p:nvPr/>
          </p:nvSpPr>
          <p:spPr bwMode="auto">
            <a:xfrm>
              <a:off x="16545" y="3773"/>
              <a:ext cx="1590" cy="1517"/>
            </a:xfrm>
            <a:custGeom>
              <a:avLst/>
              <a:gdLst/>
              <a:ahLst/>
              <a:cxnLst>
                <a:cxn ang="0">
                  <a:pos x="614" y="969"/>
                </a:cxn>
                <a:cxn ang="0">
                  <a:pos x="580" y="1060"/>
                </a:cxn>
                <a:cxn ang="0">
                  <a:pos x="682" y="1095"/>
                </a:cxn>
                <a:cxn ang="0">
                  <a:pos x="818" y="1026"/>
                </a:cxn>
                <a:cxn ang="0">
                  <a:pos x="466" y="433"/>
                </a:cxn>
                <a:cxn ang="0">
                  <a:pos x="443" y="558"/>
                </a:cxn>
                <a:cxn ang="0">
                  <a:pos x="546" y="650"/>
                </a:cxn>
                <a:cxn ang="0">
                  <a:pos x="829" y="365"/>
                </a:cxn>
                <a:cxn ang="0">
                  <a:pos x="795" y="604"/>
                </a:cxn>
                <a:cxn ang="0">
                  <a:pos x="852" y="593"/>
                </a:cxn>
                <a:cxn ang="0">
                  <a:pos x="1057" y="547"/>
                </a:cxn>
                <a:cxn ang="0">
                  <a:pos x="1136" y="365"/>
                </a:cxn>
                <a:cxn ang="0">
                  <a:pos x="829" y="125"/>
                </a:cxn>
                <a:cxn ang="0">
                  <a:pos x="648" y="171"/>
                </a:cxn>
                <a:cxn ang="0">
                  <a:pos x="648" y="342"/>
                </a:cxn>
                <a:cxn ang="0">
                  <a:pos x="841" y="159"/>
                </a:cxn>
                <a:cxn ang="0">
                  <a:pos x="1057" y="11"/>
                </a:cxn>
                <a:cxn ang="0">
                  <a:pos x="1045" y="79"/>
                </a:cxn>
                <a:cxn ang="0">
                  <a:pos x="943" y="193"/>
                </a:cxn>
                <a:cxn ang="0">
                  <a:pos x="1102" y="262"/>
                </a:cxn>
                <a:cxn ang="0">
                  <a:pos x="1261" y="353"/>
                </a:cxn>
                <a:cxn ang="0">
                  <a:pos x="1272" y="422"/>
                </a:cxn>
                <a:cxn ang="0">
                  <a:pos x="1102" y="695"/>
                </a:cxn>
                <a:cxn ang="0">
                  <a:pos x="1011" y="684"/>
                </a:cxn>
                <a:cxn ang="0">
                  <a:pos x="636" y="695"/>
                </a:cxn>
                <a:cxn ang="0">
                  <a:pos x="705" y="787"/>
                </a:cxn>
                <a:cxn ang="0">
                  <a:pos x="636" y="901"/>
                </a:cxn>
                <a:cxn ang="0">
                  <a:pos x="898" y="787"/>
                </a:cxn>
                <a:cxn ang="0">
                  <a:pos x="988" y="821"/>
                </a:cxn>
                <a:cxn ang="0">
                  <a:pos x="1375" y="787"/>
                </a:cxn>
                <a:cxn ang="0">
                  <a:pos x="1568" y="855"/>
                </a:cxn>
                <a:cxn ang="0">
                  <a:pos x="1556" y="923"/>
                </a:cxn>
                <a:cxn ang="0">
                  <a:pos x="977" y="1220"/>
                </a:cxn>
                <a:cxn ang="0">
                  <a:pos x="1227" y="1402"/>
                </a:cxn>
                <a:cxn ang="0">
                  <a:pos x="1238" y="1517"/>
                </a:cxn>
                <a:cxn ang="0">
                  <a:pos x="1011" y="1368"/>
                </a:cxn>
                <a:cxn ang="0">
                  <a:pos x="761" y="1209"/>
                </a:cxn>
                <a:cxn ang="0">
                  <a:pos x="296" y="1391"/>
                </a:cxn>
                <a:cxn ang="0">
                  <a:pos x="194" y="1368"/>
                </a:cxn>
                <a:cxn ang="0">
                  <a:pos x="443" y="1311"/>
                </a:cxn>
                <a:cxn ang="0">
                  <a:pos x="546" y="1095"/>
                </a:cxn>
                <a:cxn ang="0">
                  <a:pos x="523" y="1015"/>
                </a:cxn>
                <a:cxn ang="0">
                  <a:pos x="171" y="1049"/>
                </a:cxn>
                <a:cxn ang="0">
                  <a:pos x="23" y="1026"/>
                </a:cxn>
                <a:cxn ang="0">
                  <a:pos x="557" y="923"/>
                </a:cxn>
                <a:cxn ang="0">
                  <a:pos x="602" y="730"/>
                </a:cxn>
                <a:cxn ang="0">
                  <a:pos x="455" y="718"/>
                </a:cxn>
                <a:cxn ang="0">
                  <a:pos x="387" y="695"/>
                </a:cxn>
                <a:cxn ang="0">
                  <a:pos x="262" y="422"/>
                </a:cxn>
                <a:cxn ang="0">
                  <a:pos x="375" y="399"/>
                </a:cxn>
                <a:cxn ang="0">
                  <a:pos x="489" y="159"/>
                </a:cxn>
                <a:cxn ang="0">
                  <a:pos x="455" y="114"/>
                </a:cxn>
                <a:cxn ang="0">
                  <a:pos x="943" y="11"/>
                </a:cxn>
              </a:cxnLst>
              <a:rect l="0" t="0" r="r" b="b"/>
              <a:pathLst>
                <a:path w="1590" h="1517">
                  <a:moveTo>
                    <a:pt x="875" y="935"/>
                  </a:moveTo>
                  <a:lnTo>
                    <a:pt x="671" y="958"/>
                  </a:lnTo>
                  <a:lnTo>
                    <a:pt x="636" y="958"/>
                  </a:lnTo>
                  <a:lnTo>
                    <a:pt x="614" y="969"/>
                  </a:lnTo>
                  <a:lnTo>
                    <a:pt x="614" y="980"/>
                  </a:lnTo>
                  <a:lnTo>
                    <a:pt x="602" y="992"/>
                  </a:lnTo>
                  <a:lnTo>
                    <a:pt x="580" y="1038"/>
                  </a:lnTo>
                  <a:lnTo>
                    <a:pt x="580" y="1060"/>
                  </a:lnTo>
                  <a:lnTo>
                    <a:pt x="591" y="1060"/>
                  </a:lnTo>
                  <a:lnTo>
                    <a:pt x="602" y="1072"/>
                  </a:lnTo>
                  <a:lnTo>
                    <a:pt x="614" y="1072"/>
                  </a:lnTo>
                  <a:lnTo>
                    <a:pt x="682" y="1095"/>
                  </a:lnTo>
                  <a:lnTo>
                    <a:pt x="739" y="1117"/>
                  </a:lnTo>
                  <a:lnTo>
                    <a:pt x="750" y="1106"/>
                  </a:lnTo>
                  <a:lnTo>
                    <a:pt x="761" y="1083"/>
                  </a:lnTo>
                  <a:lnTo>
                    <a:pt x="818" y="1026"/>
                  </a:lnTo>
                  <a:lnTo>
                    <a:pt x="841" y="980"/>
                  </a:lnTo>
                  <a:lnTo>
                    <a:pt x="875" y="935"/>
                  </a:lnTo>
                  <a:close/>
                  <a:moveTo>
                    <a:pt x="580" y="410"/>
                  </a:moveTo>
                  <a:lnTo>
                    <a:pt x="466" y="433"/>
                  </a:lnTo>
                  <a:lnTo>
                    <a:pt x="432" y="444"/>
                  </a:lnTo>
                  <a:lnTo>
                    <a:pt x="421" y="444"/>
                  </a:lnTo>
                  <a:lnTo>
                    <a:pt x="409" y="456"/>
                  </a:lnTo>
                  <a:lnTo>
                    <a:pt x="443" y="558"/>
                  </a:lnTo>
                  <a:lnTo>
                    <a:pt x="455" y="615"/>
                  </a:lnTo>
                  <a:lnTo>
                    <a:pt x="466" y="661"/>
                  </a:lnTo>
                  <a:lnTo>
                    <a:pt x="512" y="650"/>
                  </a:lnTo>
                  <a:lnTo>
                    <a:pt x="546" y="650"/>
                  </a:lnTo>
                  <a:lnTo>
                    <a:pt x="591" y="638"/>
                  </a:lnTo>
                  <a:lnTo>
                    <a:pt x="580" y="513"/>
                  </a:lnTo>
                  <a:lnTo>
                    <a:pt x="580" y="410"/>
                  </a:lnTo>
                  <a:close/>
                  <a:moveTo>
                    <a:pt x="829" y="365"/>
                  </a:moveTo>
                  <a:lnTo>
                    <a:pt x="648" y="399"/>
                  </a:lnTo>
                  <a:lnTo>
                    <a:pt x="648" y="501"/>
                  </a:lnTo>
                  <a:lnTo>
                    <a:pt x="659" y="627"/>
                  </a:lnTo>
                  <a:lnTo>
                    <a:pt x="795" y="604"/>
                  </a:lnTo>
                  <a:lnTo>
                    <a:pt x="829" y="365"/>
                  </a:lnTo>
                  <a:close/>
                  <a:moveTo>
                    <a:pt x="1023" y="330"/>
                  </a:moveTo>
                  <a:lnTo>
                    <a:pt x="909" y="353"/>
                  </a:lnTo>
                  <a:lnTo>
                    <a:pt x="852" y="593"/>
                  </a:lnTo>
                  <a:lnTo>
                    <a:pt x="943" y="570"/>
                  </a:lnTo>
                  <a:lnTo>
                    <a:pt x="1045" y="570"/>
                  </a:lnTo>
                  <a:lnTo>
                    <a:pt x="1057" y="558"/>
                  </a:lnTo>
                  <a:lnTo>
                    <a:pt x="1057" y="547"/>
                  </a:lnTo>
                  <a:lnTo>
                    <a:pt x="1079" y="513"/>
                  </a:lnTo>
                  <a:lnTo>
                    <a:pt x="1102" y="444"/>
                  </a:lnTo>
                  <a:lnTo>
                    <a:pt x="1125" y="387"/>
                  </a:lnTo>
                  <a:lnTo>
                    <a:pt x="1136" y="365"/>
                  </a:lnTo>
                  <a:lnTo>
                    <a:pt x="1136" y="353"/>
                  </a:lnTo>
                  <a:lnTo>
                    <a:pt x="1091" y="330"/>
                  </a:lnTo>
                  <a:lnTo>
                    <a:pt x="1023" y="330"/>
                  </a:lnTo>
                  <a:close/>
                  <a:moveTo>
                    <a:pt x="829" y="125"/>
                  </a:moveTo>
                  <a:lnTo>
                    <a:pt x="716" y="148"/>
                  </a:lnTo>
                  <a:lnTo>
                    <a:pt x="648" y="159"/>
                  </a:lnTo>
                  <a:lnTo>
                    <a:pt x="625" y="159"/>
                  </a:lnTo>
                  <a:lnTo>
                    <a:pt x="648" y="171"/>
                  </a:lnTo>
                  <a:lnTo>
                    <a:pt x="659" y="193"/>
                  </a:lnTo>
                  <a:lnTo>
                    <a:pt x="659" y="262"/>
                  </a:lnTo>
                  <a:lnTo>
                    <a:pt x="648" y="296"/>
                  </a:lnTo>
                  <a:lnTo>
                    <a:pt x="648" y="342"/>
                  </a:lnTo>
                  <a:lnTo>
                    <a:pt x="829" y="308"/>
                  </a:lnTo>
                  <a:lnTo>
                    <a:pt x="829" y="262"/>
                  </a:lnTo>
                  <a:lnTo>
                    <a:pt x="841" y="228"/>
                  </a:lnTo>
                  <a:lnTo>
                    <a:pt x="841" y="159"/>
                  </a:lnTo>
                  <a:lnTo>
                    <a:pt x="829" y="125"/>
                  </a:lnTo>
                  <a:close/>
                  <a:moveTo>
                    <a:pt x="1023" y="0"/>
                  </a:moveTo>
                  <a:lnTo>
                    <a:pt x="1034" y="0"/>
                  </a:lnTo>
                  <a:lnTo>
                    <a:pt x="1057" y="11"/>
                  </a:lnTo>
                  <a:lnTo>
                    <a:pt x="1091" y="22"/>
                  </a:lnTo>
                  <a:lnTo>
                    <a:pt x="1102" y="34"/>
                  </a:lnTo>
                  <a:lnTo>
                    <a:pt x="1091" y="57"/>
                  </a:lnTo>
                  <a:lnTo>
                    <a:pt x="1045" y="79"/>
                  </a:lnTo>
                  <a:lnTo>
                    <a:pt x="977" y="102"/>
                  </a:lnTo>
                  <a:lnTo>
                    <a:pt x="898" y="114"/>
                  </a:lnTo>
                  <a:lnTo>
                    <a:pt x="943" y="159"/>
                  </a:lnTo>
                  <a:lnTo>
                    <a:pt x="943" y="193"/>
                  </a:lnTo>
                  <a:lnTo>
                    <a:pt x="920" y="239"/>
                  </a:lnTo>
                  <a:lnTo>
                    <a:pt x="909" y="296"/>
                  </a:lnTo>
                  <a:lnTo>
                    <a:pt x="932" y="296"/>
                  </a:lnTo>
                  <a:lnTo>
                    <a:pt x="1102" y="262"/>
                  </a:lnTo>
                  <a:lnTo>
                    <a:pt x="1136" y="262"/>
                  </a:lnTo>
                  <a:lnTo>
                    <a:pt x="1182" y="285"/>
                  </a:lnTo>
                  <a:lnTo>
                    <a:pt x="1216" y="308"/>
                  </a:lnTo>
                  <a:lnTo>
                    <a:pt x="1261" y="353"/>
                  </a:lnTo>
                  <a:lnTo>
                    <a:pt x="1272" y="376"/>
                  </a:lnTo>
                  <a:lnTo>
                    <a:pt x="1284" y="387"/>
                  </a:lnTo>
                  <a:lnTo>
                    <a:pt x="1284" y="399"/>
                  </a:lnTo>
                  <a:lnTo>
                    <a:pt x="1272" y="422"/>
                  </a:lnTo>
                  <a:lnTo>
                    <a:pt x="1216" y="490"/>
                  </a:lnTo>
                  <a:lnTo>
                    <a:pt x="1170" y="570"/>
                  </a:lnTo>
                  <a:lnTo>
                    <a:pt x="1136" y="638"/>
                  </a:lnTo>
                  <a:lnTo>
                    <a:pt x="1102" y="695"/>
                  </a:lnTo>
                  <a:lnTo>
                    <a:pt x="1057" y="718"/>
                  </a:lnTo>
                  <a:lnTo>
                    <a:pt x="1045" y="707"/>
                  </a:lnTo>
                  <a:lnTo>
                    <a:pt x="1023" y="695"/>
                  </a:lnTo>
                  <a:lnTo>
                    <a:pt x="1011" y="684"/>
                  </a:lnTo>
                  <a:lnTo>
                    <a:pt x="1000" y="661"/>
                  </a:lnTo>
                  <a:lnTo>
                    <a:pt x="1000" y="650"/>
                  </a:lnTo>
                  <a:lnTo>
                    <a:pt x="829" y="673"/>
                  </a:lnTo>
                  <a:lnTo>
                    <a:pt x="636" y="695"/>
                  </a:lnTo>
                  <a:lnTo>
                    <a:pt x="671" y="718"/>
                  </a:lnTo>
                  <a:lnTo>
                    <a:pt x="693" y="741"/>
                  </a:lnTo>
                  <a:lnTo>
                    <a:pt x="705" y="764"/>
                  </a:lnTo>
                  <a:lnTo>
                    <a:pt x="705" y="787"/>
                  </a:lnTo>
                  <a:lnTo>
                    <a:pt x="682" y="809"/>
                  </a:lnTo>
                  <a:lnTo>
                    <a:pt x="671" y="832"/>
                  </a:lnTo>
                  <a:lnTo>
                    <a:pt x="659" y="866"/>
                  </a:lnTo>
                  <a:lnTo>
                    <a:pt x="636" y="901"/>
                  </a:lnTo>
                  <a:lnTo>
                    <a:pt x="727" y="878"/>
                  </a:lnTo>
                  <a:lnTo>
                    <a:pt x="886" y="866"/>
                  </a:lnTo>
                  <a:lnTo>
                    <a:pt x="898" y="844"/>
                  </a:lnTo>
                  <a:lnTo>
                    <a:pt x="898" y="787"/>
                  </a:lnTo>
                  <a:lnTo>
                    <a:pt x="909" y="775"/>
                  </a:lnTo>
                  <a:lnTo>
                    <a:pt x="932" y="775"/>
                  </a:lnTo>
                  <a:lnTo>
                    <a:pt x="954" y="787"/>
                  </a:lnTo>
                  <a:lnTo>
                    <a:pt x="988" y="821"/>
                  </a:lnTo>
                  <a:lnTo>
                    <a:pt x="1011" y="855"/>
                  </a:lnTo>
                  <a:lnTo>
                    <a:pt x="1159" y="832"/>
                  </a:lnTo>
                  <a:lnTo>
                    <a:pt x="1329" y="798"/>
                  </a:lnTo>
                  <a:lnTo>
                    <a:pt x="1375" y="787"/>
                  </a:lnTo>
                  <a:lnTo>
                    <a:pt x="1409" y="787"/>
                  </a:lnTo>
                  <a:lnTo>
                    <a:pt x="1465" y="798"/>
                  </a:lnTo>
                  <a:lnTo>
                    <a:pt x="1534" y="821"/>
                  </a:lnTo>
                  <a:lnTo>
                    <a:pt x="1568" y="855"/>
                  </a:lnTo>
                  <a:lnTo>
                    <a:pt x="1590" y="889"/>
                  </a:lnTo>
                  <a:lnTo>
                    <a:pt x="1590" y="901"/>
                  </a:lnTo>
                  <a:lnTo>
                    <a:pt x="1579" y="912"/>
                  </a:lnTo>
                  <a:lnTo>
                    <a:pt x="1556" y="923"/>
                  </a:lnTo>
                  <a:lnTo>
                    <a:pt x="1011" y="923"/>
                  </a:lnTo>
                  <a:lnTo>
                    <a:pt x="898" y="1038"/>
                  </a:lnTo>
                  <a:lnTo>
                    <a:pt x="818" y="1152"/>
                  </a:lnTo>
                  <a:lnTo>
                    <a:pt x="977" y="1220"/>
                  </a:lnTo>
                  <a:lnTo>
                    <a:pt x="1091" y="1277"/>
                  </a:lnTo>
                  <a:lnTo>
                    <a:pt x="1170" y="1334"/>
                  </a:lnTo>
                  <a:lnTo>
                    <a:pt x="1204" y="1368"/>
                  </a:lnTo>
                  <a:lnTo>
                    <a:pt x="1227" y="1402"/>
                  </a:lnTo>
                  <a:lnTo>
                    <a:pt x="1238" y="1437"/>
                  </a:lnTo>
                  <a:lnTo>
                    <a:pt x="1250" y="1460"/>
                  </a:lnTo>
                  <a:lnTo>
                    <a:pt x="1250" y="1505"/>
                  </a:lnTo>
                  <a:lnTo>
                    <a:pt x="1238" y="1517"/>
                  </a:lnTo>
                  <a:lnTo>
                    <a:pt x="1216" y="1517"/>
                  </a:lnTo>
                  <a:lnTo>
                    <a:pt x="1170" y="1494"/>
                  </a:lnTo>
                  <a:lnTo>
                    <a:pt x="1102" y="1448"/>
                  </a:lnTo>
                  <a:lnTo>
                    <a:pt x="1011" y="1368"/>
                  </a:lnTo>
                  <a:lnTo>
                    <a:pt x="898" y="1288"/>
                  </a:lnTo>
                  <a:lnTo>
                    <a:pt x="761" y="1209"/>
                  </a:lnTo>
                  <a:lnTo>
                    <a:pt x="784" y="1197"/>
                  </a:lnTo>
                  <a:lnTo>
                    <a:pt x="761" y="1209"/>
                  </a:lnTo>
                  <a:lnTo>
                    <a:pt x="648" y="1300"/>
                  </a:lnTo>
                  <a:lnTo>
                    <a:pt x="500" y="1368"/>
                  </a:lnTo>
                  <a:lnTo>
                    <a:pt x="330" y="1391"/>
                  </a:lnTo>
                  <a:lnTo>
                    <a:pt x="296" y="1391"/>
                  </a:lnTo>
                  <a:lnTo>
                    <a:pt x="262" y="1380"/>
                  </a:lnTo>
                  <a:lnTo>
                    <a:pt x="228" y="1380"/>
                  </a:lnTo>
                  <a:lnTo>
                    <a:pt x="205" y="1368"/>
                  </a:lnTo>
                  <a:lnTo>
                    <a:pt x="194" y="1368"/>
                  </a:lnTo>
                  <a:lnTo>
                    <a:pt x="205" y="1357"/>
                  </a:lnTo>
                  <a:lnTo>
                    <a:pt x="216" y="1357"/>
                  </a:lnTo>
                  <a:lnTo>
                    <a:pt x="318" y="1334"/>
                  </a:lnTo>
                  <a:lnTo>
                    <a:pt x="443" y="1311"/>
                  </a:lnTo>
                  <a:lnTo>
                    <a:pt x="568" y="1254"/>
                  </a:lnTo>
                  <a:lnTo>
                    <a:pt x="705" y="1163"/>
                  </a:lnTo>
                  <a:lnTo>
                    <a:pt x="602" y="1117"/>
                  </a:lnTo>
                  <a:lnTo>
                    <a:pt x="546" y="1095"/>
                  </a:lnTo>
                  <a:lnTo>
                    <a:pt x="512" y="1095"/>
                  </a:lnTo>
                  <a:lnTo>
                    <a:pt x="500" y="1072"/>
                  </a:lnTo>
                  <a:lnTo>
                    <a:pt x="500" y="1060"/>
                  </a:lnTo>
                  <a:lnTo>
                    <a:pt x="523" y="1015"/>
                  </a:lnTo>
                  <a:lnTo>
                    <a:pt x="534" y="980"/>
                  </a:lnTo>
                  <a:lnTo>
                    <a:pt x="375" y="1003"/>
                  </a:lnTo>
                  <a:lnTo>
                    <a:pt x="250" y="1038"/>
                  </a:lnTo>
                  <a:lnTo>
                    <a:pt x="171" y="1049"/>
                  </a:lnTo>
                  <a:lnTo>
                    <a:pt x="125" y="1060"/>
                  </a:lnTo>
                  <a:lnTo>
                    <a:pt x="80" y="1049"/>
                  </a:lnTo>
                  <a:lnTo>
                    <a:pt x="46" y="1038"/>
                  </a:lnTo>
                  <a:lnTo>
                    <a:pt x="23" y="1026"/>
                  </a:lnTo>
                  <a:lnTo>
                    <a:pt x="0" y="1003"/>
                  </a:lnTo>
                  <a:lnTo>
                    <a:pt x="0" y="980"/>
                  </a:lnTo>
                  <a:lnTo>
                    <a:pt x="23" y="980"/>
                  </a:lnTo>
                  <a:lnTo>
                    <a:pt x="557" y="923"/>
                  </a:lnTo>
                  <a:lnTo>
                    <a:pt x="580" y="866"/>
                  </a:lnTo>
                  <a:lnTo>
                    <a:pt x="591" y="821"/>
                  </a:lnTo>
                  <a:lnTo>
                    <a:pt x="602" y="787"/>
                  </a:lnTo>
                  <a:lnTo>
                    <a:pt x="602" y="730"/>
                  </a:lnTo>
                  <a:lnTo>
                    <a:pt x="591" y="718"/>
                  </a:lnTo>
                  <a:lnTo>
                    <a:pt x="591" y="707"/>
                  </a:lnTo>
                  <a:lnTo>
                    <a:pt x="534" y="718"/>
                  </a:lnTo>
                  <a:lnTo>
                    <a:pt x="455" y="718"/>
                  </a:lnTo>
                  <a:lnTo>
                    <a:pt x="455" y="752"/>
                  </a:lnTo>
                  <a:lnTo>
                    <a:pt x="432" y="752"/>
                  </a:lnTo>
                  <a:lnTo>
                    <a:pt x="398" y="718"/>
                  </a:lnTo>
                  <a:lnTo>
                    <a:pt x="387" y="695"/>
                  </a:lnTo>
                  <a:lnTo>
                    <a:pt x="375" y="661"/>
                  </a:lnTo>
                  <a:lnTo>
                    <a:pt x="318" y="536"/>
                  </a:lnTo>
                  <a:lnTo>
                    <a:pt x="284" y="456"/>
                  </a:lnTo>
                  <a:lnTo>
                    <a:pt x="262" y="422"/>
                  </a:lnTo>
                  <a:lnTo>
                    <a:pt x="262" y="399"/>
                  </a:lnTo>
                  <a:lnTo>
                    <a:pt x="273" y="387"/>
                  </a:lnTo>
                  <a:lnTo>
                    <a:pt x="364" y="387"/>
                  </a:lnTo>
                  <a:lnTo>
                    <a:pt x="375" y="399"/>
                  </a:lnTo>
                  <a:lnTo>
                    <a:pt x="568" y="365"/>
                  </a:lnTo>
                  <a:lnTo>
                    <a:pt x="557" y="262"/>
                  </a:lnTo>
                  <a:lnTo>
                    <a:pt x="523" y="171"/>
                  </a:lnTo>
                  <a:lnTo>
                    <a:pt x="489" y="159"/>
                  </a:lnTo>
                  <a:lnTo>
                    <a:pt x="466" y="148"/>
                  </a:lnTo>
                  <a:lnTo>
                    <a:pt x="443" y="125"/>
                  </a:lnTo>
                  <a:lnTo>
                    <a:pt x="443" y="114"/>
                  </a:lnTo>
                  <a:lnTo>
                    <a:pt x="455" y="114"/>
                  </a:lnTo>
                  <a:lnTo>
                    <a:pt x="477" y="102"/>
                  </a:lnTo>
                  <a:lnTo>
                    <a:pt x="659" y="79"/>
                  </a:lnTo>
                  <a:lnTo>
                    <a:pt x="818" y="45"/>
                  </a:lnTo>
                  <a:lnTo>
                    <a:pt x="943" y="11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3" name="Freeform 363"/>
            <p:cNvSpPr>
              <a:spLocks noEditPoints="1"/>
            </p:cNvSpPr>
            <p:nvPr/>
          </p:nvSpPr>
          <p:spPr bwMode="auto">
            <a:xfrm>
              <a:off x="18522" y="3750"/>
              <a:ext cx="1544" cy="1574"/>
            </a:xfrm>
            <a:custGeom>
              <a:avLst/>
              <a:gdLst/>
              <a:ahLst/>
              <a:cxnLst>
                <a:cxn ang="0">
                  <a:pos x="817" y="1038"/>
                </a:cxn>
                <a:cxn ang="0">
                  <a:pos x="919" y="1197"/>
                </a:cxn>
                <a:cxn ang="0">
                  <a:pos x="840" y="1209"/>
                </a:cxn>
                <a:cxn ang="0">
                  <a:pos x="715" y="1015"/>
                </a:cxn>
                <a:cxn ang="0">
                  <a:pos x="1090" y="604"/>
                </a:cxn>
                <a:cxn ang="0">
                  <a:pos x="1215" y="707"/>
                </a:cxn>
                <a:cxn ang="0">
                  <a:pos x="1192" y="787"/>
                </a:cxn>
                <a:cxn ang="0">
                  <a:pos x="1430" y="741"/>
                </a:cxn>
                <a:cxn ang="0">
                  <a:pos x="1544" y="810"/>
                </a:cxn>
                <a:cxn ang="0">
                  <a:pos x="1294" y="832"/>
                </a:cxn>
                <a:cxn ang="0">
                  <a:pos x="1181" y="1460"/>
                </a:cxn>
                <a:cxn ang="0">
                  <a:pos x="1078" y="1562"/>
                </a:cxn>
                <a:cxn ang="0">
                  <a:pos x="942" y="1357"/>
                </a:cxn>
                <a:cxn ang="0">
                  <a:pos x="1101" y="1243"/>
                </a:cxn>
                <a:cxn ang="0">
                  <a:pos x="749" y="935"/>
                </a:cxn>
                <a:cxn ang="0">
                  <a:pos x="647" y="912"/>
                </a:cxn>
                <a:cxn ang="0">
                  <a:pos x="1056" y="810"/>
                </a:cxn>
                <a:cxn ang="0">
                  <a:pos x="1056" y="650"/>
                </a:cxn>
                <a:cxn ang="0">
                  <a:pos x="726" y="433"/>
                </a:cxn>
                <a:cxn ang="0">
                  <a:pos x="874" y="513"/>
                </a:cxn>
                <a:cxn ang="0">
                  <a:pos x="851" y="581"/>
                </a:cxn>
                <a:cxn ang="0">
                  <a:pos x="715" y="456"/>
                </a:cxn>
                <a:cxn ang="0">
                  <a:pos x="999" y="353"/>
                </a:cxn>
                <a:cxn ang="0">
                  <a:pos x="1022" y="445"/>
                </a:cxn>
                <a:cxn ang="0">
                  <a:pos x="919" y="376"/>
                </a:cxn>
                <a:cxn ang="0">
                  <a:pos x="488" y="57"/>
                </a:cxn>
                <a:cxn ang="0">
                  <a:pos x="590" y="125"/>
                </a:cxn>
                <a:cxn ang="0">
                  <a:pos x="579" y="296"/>
                </a:cxn>
                <a:cxn ang="0">
                  <a:pos x="556" y="1311"/>
                </a:cxn>
                <a:cxn ang="0">
                  <a:pos x="499" y="1494"/>
                </a:cxn>
                <a:cxn ang="0">
                  <a:pos x="442" y="1300"/>
                </a:cxn>
                <a:cxn ang="0">
                  <a:pos x="476" y="1106"/>
                </a:cxn>
                <a:cxn ang="0">
                  <a:pos x="283" y="889"/>
                </a:cxn>
                <a:cxn ang="0">
                  <a:pos x="329" y="1003"/>
                </a:cxn>
                <a:cxn ang="0">
                  <a:pos x="204" y="1243"/>
                </a:cxn>
                <a:cxn ang="0">
                  <a:pos x="34" y="1414"/>
                </a:cxn>
                <a:cxn ang="0">
                  <a:pos x="227" y="958"/>
                </a:cxn>
                <a:cxn ang="0">
                  <a:pos x="124" y="981"/>
                </a:cxn>
                <a:cxn ang="0">
                  <a:pos x="0" y="912"/>
                </a:cxn>
                <a:cxn ang="0">
                  <a:pos x="22" y="855"/>
                </a:cxn>
                <a:cxn ang="0">
                  <a:pos x="488" y="775"/>
                </a:cxn>
                <a:cxn ang="0">
                  <a:pos x="227" y="661"/>
                </a:cxn>
                <a:cxn ang="0">
                  <a:pos x="181" y="581"/>
                </a:cxn>
                <a:cxn ang="0">
                  <a:pos x="215" y="490"/>
                </a:cxn>
                <a:cxn ang="0">
                  <a:pos x="170" y="274"/>
                </a:cxn>
                <a:cxn ang="0">
                  <a:pos x="249" y="251"/>
                </a:cxn>
                <a:cxn ang="0">
                  <a:pos x="295" y="433"/>
                </a:cxn>
                <a:cxn ang="0">
                  <a:pos x="488" y="502"/>
                </a:cxn>
                <a:cxn ang="0">
                  <a:pos x="420" y="68"/>
                </a:cxn>
                <a:cxn ang="0">
                  <a:pos x="1044" y="0"/>
                </a:cxn>
                <a:cxn ang="0">
                  <a:pos x="1124" y="80"/>
                </a:cxn>
                <a:cxn ang="0">
                  <a:pos x="1135" y="216"/>
                </a:cxn>
                <a:cxn ang="0">
                  <a:pos x="1306" y="182"/>
                </a:cxn>
                <a:cxn ang="0">
                  <a:pos x="1408" y="274"/>
                </a:cxn>
                <a:cxn ang="0">
                  <a:pos x="1283" y="376"/>
                </a:cxn>
                <a:cxn ang="0">
                  <a:pos x="1078" y="570"/>
                </a:cxn>
                <a:cxn ang="0">
                  <a:pos x="726" y="775"/>
                </a:cxn>
                <a:cxn ang="0">
                  <a:pos x="658" y="775"/>
                </a:cxn>
                <a:cxn ang="0">
                  <a:pos x="1101" y="422"/>
                </a:cxn>
                <a:cxn ang="0">
                  <a:pos x="1192" y="274"/>
                </a:cxn>
                <a:cxn ang="0">
                  <a:pos x="976" y="262"/>
                </a:cxn>
                <a:cxn ang="0">
                  <a:pos x="760" y="376"/>
                </a:cxn>
                <a:cxn ang="0">
                  <a:pos x="1010" y="45"/>
                </a:cxn>
              </a:cxnLst>
              <a:rect l="0" t="0" r="r" b="b"/>
              <a:pathLst>
                <a:path w="1544" h="1574">
                  <a:moveTo>
                    <a:pt x="726" y="1003"/>
                  </a:moveTo>
                  <a:lnTo>
                    <a:pt x="749" y="1003"/>
                  </a:lnTo>
                  <a:lnTo>
                    <a:pt x="760" y="1015"/>
                  </a:lnTo>
                  <a:lnTo>
                    <a:pt x="817" y="1038"/>
                  </a:lnTo>
                  <a:lnTo>
                    <a:pt x="863" y="1061"/>
                  </a:lnTo>
                  <a:lnTo>
                    <a:pt x="908" y="1106"/>
                  </a:lnTo>
                  <a:lnTo>
                    <a:pt x="919" y="1129"/>
                  </a:lnTo>
                  <a:lnTo>
                    <a:pt x="919" y="1197"/>
                  </a:lnTo>
                  <a:lnTo>
                    <a:pt x="908" y="1220"/>
                  </a:lnTo>
                  <a:lnTo>
                    <a:pt x="897" y="1232"/>
                  </a:lnTo>
                  <a:lnTo>
                    <a:pt x="863" y="1232"/>
                  </a:lnTo>
                  <a:lnTo>
                    <a:pt x="840" y="1209"/>
                  </a:lnTo>
                  <a:lnTo>
                    <a:pt x="772" y="1118"/>
                  </a:lnTo>
                  <a:lnTo>
                    <a:pt x="726" y="1072"/>
                  </a:lnTo>
                  <a:lnTo>
                    <a:pt x="715" y="1049"/>
                  </a:lnTo>
                  <a:lnTo>
                    <a:pt x="715" y="1015"/>
                  </a:lnTo>
                  <a:lnTo>
                    <a:pt x="726" y="1015"/>
                  </a:lnTo>
                  <a:lnTo>
                    <a:pt x="726" y="1003"/>
                  </a:lnTo>
                  <a:close/>
                  <a:moveTo>
                    <a:pt x="1067" y="604"/>
                  </a:moveTo>
                  <a:lnTo>
                    <a:pt x="1090" y="604"/>
                  </a:lnTo>
                  <a:lnTo>
                    <a:pt x="1135" y="627"/>
                  </a:lnTo>
                  <a:lnTo>
                    <a:pt x="1169" y="650"/>
                  </a:lnTo>
                  <a:lnTo>
                    <a:pt x="1192" y="661"/>
                  </a:lnTo>
                  <a:lnTo>
                    <a:pt x="1215" y="707"/>
                  </a:lnTo>
                  <a:lnTo>
                    <a:pt x="1215" y="718"/>
                  </a:lnTo>
                  <a:lnTo>
                    <a:pt x="1203" y="741"/>
                  </a:lnTo>
                  <a:lnTo>
                    <a:pt x="1203" y="753"/>
                  </a:lnTo>
                  <a:lnTo>
                    <a:pt x="1192" y="787"/>
                  </a:lnTo>
                  <a:lnTo>
                    <a:pt x="1215" y="775"/>
                  </a:lnTo>
                  <a:lnTo>
                    <a:pt x="1351" y="753"/>
                  </a:lnTo>
                  <a:lnTo>
                    <a:pt x="1396" y="741"/>
                  </a:lnTo>
                  <a:lnTo>
                    <a:pt x="1430" y="741"/>
                  </a:lnTo>
                  <a:lnTo>
                    <a:pt x="1476" y="753"/>
                  </a:lnTo>
                  <a:lnTo>
                    <a:pt x="1510" y="775"/>
                  </a:lnTo>
                  <a:lnTo>
                    <a:pt x="1533" y="787"/>
                  </a:lnTo>
                  <a:lnTo>
                    <a:pt x="1544" y="810"/>
                  </a:lnTo>
                  <a:lnTo>
                    <a:pt x="1544" y="821"/>
                  </a:lnTo>
                  <a:lnTo>
                    <a:pt x="1533" y="821"/>
                  </a:lnTo>
                  <a:lnTo>
                    <a:pt x="1510" y="832"/>
                  </a:lnTo>
                  <a:lnTo>
                    <a:pt x="1294" y="832"/>
                  </a:lnTo>
                  <a:lnTo>
                    <a:pt x="1181" y="844"/>
                  </a:lnTo>
                  <a:lnTo>
                    <a:pt x="1181" y="1220"/>
                  </a:lnTo>
                  <a:lnTo>
                    <a:pt x="1192" y="1357"/>
                  </a:lnTo>
                  <a:lnTo>
                    <a:pt x="1181" y="1460"/>
                  </a:lnTo>
                  <a:lnTo>
                    <a:pt x="1158" y="1540"/>
                  </a:lnTo>
                  <a:lnTo>
                    <a:pt x="1112" y="1574"/>
                  </a:lnTo>
                  <a:lnTo>
                    <a:pt x="1101" y="1562"/>
                  </a:lnTo>
                  <a:lnTo>
                    <a:pt x="1078" y="1562"/>
                  </a:lnTo>
                  <a:lnTo>
                    <a:pt x="919" y="1403"/>
                  </a:lnTo>
                  <a:lnTo>
                    <a:pt x="897" y="1368"/>
                  </a:lnTo>
                  <a:lnTo>
                    <a:pt x="897" y="1357"/>
                  </a:lnTo>
                  <a:lnTo>
                    <a:pt x="942" y="1357"/>
                  </a:lnTo>
                  <a:lnTo>
                    <a:pt x="976" y="1368"/>
                  </a:lnTo>
                  <a:lnTo>
                    <a:pt x="1067" y="1368"/>
                  </a:lnTo>
                  <a:lnTo>
                    <a:pt x="1090" y="1323"/>
                  </a:lnTo>
                  <a:lnTo>
                    <a:pt x="1101" y="1243"/>
                  </a:lnTo>
                  <a:lnTo>
                    <a:pt x="1101" y="867"/>
                  </a:lnTo>
                  <a:lnTo>
                    <a:pt x="942" y="889"/>
                  </a:lnTo>
                  <a:lnTo>
                    <a:pt x="829" y="924"/>
                  </a:lnTo>
                  <a:lnTo>
                    <a:pt x="749" y="935"/>
                  </a:lnTo>
                  <a:lnTo>
                    <a:pt x="715" y="946"/>
                  </a:lnTo>
                  <a:lnTo>
                    <a:pt x="715" y="935"/>
                  </a:lnTo>
                  <a:lnTo>
                    <a:pt x="681" y="935"/>
                  </a:lnTo>
                  <a:lnTo>
                    <a:pt x="647" y="912"/>
                  </a:lnTo>
                  <a:lnTo>
                    <a:pt x="624" y="889"/>
                  </a:lnTo>
                  <a:lnTo>
                    <a:pt x="624" y="878"/>
                  </a:lnTo>
                  <a:lnTo>
                    <a:pt x="647" y="878"/>
                  </a:lnTo>
                  <a:lnTo>
                    <a:pt x="1056" y="810"/>
                  </a:lnTo>
                  <a:lnTo>
                    <a:pt x="1090" y="810"/>
                  </a:lnTo>
                  <a:lnTo>
                    <a:pt x="1101" y="798"/>
                  </a:lnTo>
                  <a:lnTo>
                    <a:pt x="1090" y="718"/>
                  </a:lnTo>
                  <a:lnTo>
                    <a:pt x="1056" y="650"/>
                  </a:lnTo>
                  <a:lnTo>
                    <a:pt x="1044" y="616"/>
                  </a:lnTo>
                  <a:lnTo>
                    <a:pt x="1067" y="604"/>
                  </a:lnTo>
                  <a:close/>
                  <a:moveTo>
                    <a:pt x="715" y="433"/>
                  </a:moveTo>
                  <a:lnTo>
                    <a:pt x="726" y="433"/>
                  </a:lnTo>
                  <a:lnTo>
                    <a:pt x="817" y="456"/>
                  </a:lnTo>
                  <a:lnTo>
                    <a:pt x="840" y="467"/>
                  </a:lnTo>
                  <a:lnTo>
                    <a:pt x="863" y="490"/>
                  </a:lnTo>
                  <a:lnTo>
                    <a:pt x="874" y="513"/>
                  </a:lnTo>
                  <a:lnTo>
                    <a:pt x="885" y="524"/>
                  </a:lnTo>
                  <a:lnTo>
                    <a:pt x="885" y="547"/>
                  </a:lnTo>
                  <a:lnTo>
                    <a:pt x="874" y="570"/>
                  </a:lnTo>
                  <a:lnTo>
                    <a:pt x="851" y="581"/>
                  </a:lnTo>
                  <a:lnTo>
                    <a:pt x="806" y="559"/>
                  </a:lnTo>
                  <a:lnTo>
                    <a:pt x="738" y="490"/>
                  </a:lnTo>
                  <a:lnTo>
                    <a:pt x="726" y="467"/>
                  </a:lnTo>
                  <a:lnTo>
                    <a:pt x="715" y="456"/>
                  </a:lnTo>
                  <a:lnTo>
                    <a:pt x="715" y="433"/>
                  </a:lnTo>
                  <a:close/>
                  <a:moveTo>
                    <a:pt x="908" y="342"/>
                  </a:moveTo>
                  <a:lnTo>
                    <a:pt x="965" y="342"/>
                  </a:lnTo>
                  <a:lnTo>
                    <a:pt x="999" y="353"/>
                  </a:lnTo>
                  <a:lnTo>
                    <a:pt x="1022" y="376"/>
                  </a:lnTo>
                  <a:lnTo>
                    <a:pt x="1033" y="399"/>
                  </a:lnTo>
                  <a:lnTo>
                    <a:pt x="1033" y="433"/>
                  </a:lnTo>
                  <a:lnTo>
                    <a:pt x="1022" y="445"/>
                  </a:lnTo>
                  <a:lnTo>
                    <a:pt x="988" y="445"/>
                  </a:lnTo>
                  <a:lnTo>
                    <a:pt x="965" y="422"/>
                  </a:lnTo>
                  <a:lnTo>
                    <a:pt x="942" y="410"/>
                  </a:lnTo>
                  <a:lnTo>
                    <a:pt x="919" y="376"/>
                  </a:lnTo>
                  <a:lnTo>
                    <a:pt x="908" y="365"/>
                  </a:lnTo>
                  <a:lnTo>
                    <a:pt x="908" y="342"/>
                  </a:lnTo>
                  <a:close/>
                  <a:moveTo>
                    <a:pt x="442" y="57"/>
                  </a:moveTo>
                  <a:lnTo>
                    <a:pt x="488" y="57"/>
                  </a:lnTo>
                  <a:lnTo>
                    <a:pt x="511" y="68"/>
                  </a:lnTo>
                  <a:lnTo>
                    <a:pt x="533" y="91"/>
                  </a:lnTo>
                  <a:lnTo>
                    <a:pt x="556" y="102"/>
                  </a:lnTo>
                  <a:lnTo>
                    <a:pt x="590" y="125"/>
                  </a:lnTo>
                  <a:lnTo>
                    <a:pt x="613" y="148"/>
                  </a:lnTo>
                  <a:lnTo>
                    <a:pt x="613" y="182"/>
                  </a:lnTo>
                  <a:lnTo>
                    <a:pt x="601" y="194"/>
                  </a:lnTo>
                  <a:lnTo>
                    <a:pt x="579" y="296"/>
                  </a:lnTo>
                  <a:lnTo>
                    <a:pt x="567" y="422"/>
                  </a:lnTo>
                  <a:lnTo>
                    <a:pt x="567" y="787"/>
                  </a:lnTo>
                  <a:lnTo>
                    <a:pt x="556" y="867"/>
                  </a:lnTo>
                  <a:lnTo>
                    <a:pt x="556" y="1311"/>
                  </a:lnTo>
                  <a:lnTo>
                    <a:pt x="545" y="1403"/>
                  </a:lnTo>
                  <a:lnTo>
                    <a:pt x="533" y="1448"/>
                  </a:lnTo>
                  <a:lnTo>
                    <a:pt x="511" y="1483"/>
                  </a:lnTo>
                  <a:lnTo>
                    <a:pt x="499" y="1494"/>
                  </a:lnTo>
                  <a:lnTo>
                    <a:pt x="476" y="1471"/>
                  </a:lnTo>
                  <a:lnTo>
                    <a:pt x="454" y="1425"/>
                  </a:lnTo>
                  <a:lnTo>
                    <a:pt x="442" y="1380"/>
                  </a:lnTo>
                  <a:lnTo>
                    <a:pt x="442" y="1300"/>
                  </a:lnTo>
                  <a:lnTo>
                    <a:pt x="454" y="1266"/>
                  </a:lnTo>
                  <a:lnTo>
                    <a:pt x="454" y="1232"/>
                  </a:lnTo>
                  <a:lnTo>
                    <a:pt x="465" y="1186"/>
                  </a:lnTo>
                  <a:lnTo>
                    <a:pt x="476" y="1106"/>
                  </a:lnTo>
                  <a:lnTo>
                    <a:pt x="476" y="992"/>
                  </a:lnTo>
                  <a:lnTo>
                    <a:pt x="488" y="821"/>
                  </a:lnTo>
                  <a:lnTo>
                    <a:pt x="408" y="844"/>
                  </a:lnTo>
                  <a:lnTo>
                    <a:pt x="283" y="889"/>
                  </a:lnTo>
                  <a:lnTo>
                    <a:pt x="317" y="912"/>
                  </a:lnTo>
                  <a:lnTo>
                    <a:pt x="340" y="935"/>
                  </a:lnTo>
                  <a:lnTo>
                    <a:pt x="340" y="992"/>
                  </a:lnTo>
                  <a:lnTo>
                    <a:pt x="329" y="1003"/>
                  </a:lnTo>
                  <a:lnTo>
                    <a:pt x="317" y="1026"/>
                  </a:lnTo>
                  <a:lnTo>
                    <a:pt x="306" y="1038"/>
                  </a:lnTo>
                  <a:lnTo>
                    <a:pt x="306" y="1061"/>
                  </a:lnTo>
                  <a:lnTo>
                    <a:pt x="204" y="1243"/>
                  </a:lnTo>
                  <a:lnTo>
                    <a:pt x="113" y="1368"/>
                  </a:lnTo>
                  <a:lnTo>
                    <a:pt x="34" y="1437"/>
                  </a:lnTo>
                  <a:lnTo>
                    <a:pt x="22" y="1437"/>
                  </a:lnTo>
                  <a:lnTo>
                    <a:pt x="34" y="1414"/>
                  </a:lnTo>
                  <a:lnTo>
                    <a:pt x="79" y="1346"/>
                  </a:lnTo>
                  <a:lnTo>
                    <a:pt x="124" y="1266"/>
                  </a:lnTo>
                  <a:lnTo>
                    <a:pt x="215" y="1061"/>
                  </a:lnTo>
                  <a:lnTo>
                    <a:pt x="227" y="958"/>
                  </a:lnTo>
                  <a:lnTo>
                    <a:pt x="227" y="924"/>
                  </a:lnTo>
                  <a:lnTo>
                    <a:pt x="215" y="924"/>
                  </a:lnTo>
                  <a:lnTo>
                    <a:pt x="147" y="958"/>
                  </a:lnTo>
                  <a:lnTo>
                    <a:pt x="124" y="981"/>
                  </a:lnTo>
                  <a:lnTo>
                    <a:pt x="90" y="981"/>
                  </a:lnTo>
                  <a:lnTo>
                    <a:pt x="56" y="958"/>
                  </a:lnTo>
                  <a:lnTo>
                    <a:pt x="34" y="946"/>
                  </a:lnTo>
                  <a:lnTo>
                    <a:pt x="0" y="912"/>
                  </a:lnTo>
                  <a:lnTo>
                    <a:pt x="0" y="878"/>
                  </a:lnTo>
                  <a:lnTo>
                    <a:pt x="11" y="867"/>
                  </a:lnTo>
                  <a:lnTo>
                    <a:pt x="22" y="867"/>
                  </a:lnTo>
                  <a:lnTo>
                    <a:pt x="22" y="855"/>
                  </a:lnTo>
                  <a:lnTo>
                    <a:pt x="90" y="855"/>
                  </a:lnTo>
                  <a:lnTo>
                    <a:pt x="193" y="832"/>
                  </a:lnTo>
                  <a:lnTo>
                    <a:pt x="317" y="810"/>
                  </a:lnTo>
                  <a:lnTo>
                    <a:pt x="488" y="775"/>
                  </a:lnTo>
                  <a:lnTo>
                    <a:pt x="488" y="559"/>
                  </a:lnTo>
                  <a:lnTo>
                    <a:pt x="352" y="604"/>
                  </a:lnTo>
                  <a:lnTo>
                    <a:pt x="249" y="650"/>
                  </a:lnTo>
                  <a:lnTo>
                    <a:pt x="227" y="661"/>
                  </a:lnTo>
                  <a:lnTo>
                    <a:pt x="215" y="650"/>
                  </a:lnTo>
                  <a:lnTo>
                    <a:pt x="193" y="638"/>
                  </a:lnTo>
                  <a:lnTo>
                    <a:pt x="181" y="616"/>
                  </a:lnTo>
                  <a:lnTo>
                    <a:pt x="181" y="581"/>
                  </a:lnTo>
                  <a:lnTo>
                    <a:pt x="193" y="559"/>
                  </a:lnTo>
                  <a:lnTo>
                    <a:pt x="193" y="547"/>
                  </a:lnTo>
                  <a:lnTo>
                    <a:pt x="204" y="524"/>
                  </a:lnTo>
                  <a:lnTo>
                    <a:pt x="215" y="490"/>
                  </a:lnTo>
                  <a:lnTo>
                    <a:pt x="215" y="388"/>
                  </a:lnTo>
                  <a:lnTo>
                    <a:pt x="204" y="353"/>
                  </a:lnTo>
                  <a:lnTo>
                    <a:pt x="193" y="308"/>
                  </a:lnTo>
                  <a:lnTo>
                    <a:pt x="170" y="274"/>
                  </a:lnTo>
                  <a:lnTo>
                    <a:pt x="158" y="251"/>
                  </a:lnTo>
                  <a:lnTo>
                    <a:pt x="170" y="239"/>
                  </a:lnTo>
                  <a:lnTo>
                    <a:pt x="215" y="239"/>
                  </a:lnTo>
                  <a:lnTo>
                    <a:pt x="249" y="251"/>
                  </a:lnTo>
                  <a:lnTo>
                    <a:pt x="283" y="285"/>
                  </a:lnTo>
                  <a:lnTo>
                    <a:pt x="306" y="296"/>
                  </a:lnTo>
                  <a:lnTo>
                    <a:pt x="306" y="365"/>
                  </a:lnTo>
                  <a:lnTo>
                    <a:pt x="295" y="433"/>
                  </a:lnTo>
                  <a:lnTo>
                    <a:pt x="295" y="536"/>
                  </a:lnTo>
                  <a:lnTo>
                    <a:pt x="329" y="536"/>
                  </a:lnTo>
                  <a:lnTo>
                    <a:pt x="397" y="524"/>
                  </a:lnTo>
                  <a:lnTo>
                    <a:pt x="488" y="502"/>
                  </a:lnTo>
                  <a:lnTo>
                    <a:pt x="488" y="251"/>
                  </a:lnTo>
                  <a:lnTo>
                    <a:pt x="465" y="171"/>
                  </a:lnTo>
                  <a:lnTo>
                    <a:pt x="420" y="80"/>
                  </a:lnTo>
                  <a:lnTo>
                    <a:pt x="420" y="68"/>
                  </a:lnTo>
                  <a:lnTo>
                    <a:pt x="431" y="68"/>
                  </a:lnTo>
                  <a:lnTo>
                    <a:pt x="442" y="57"/>
                  </a:lnTo>
                  <a:close/>
                  <a:moveTo>
                    <a:pt x="1010" y="0"/>
                  </a:moveTo>
                  <a:lnTo>
                    <a:pt x="1044" y="0"/>
                  </a:lnTo>
                  <a:lnTo>
                    <a:pt x="1067" y="23"/>
                  </a:lnTo>
                  <a:lnTo>
                    <a:pt x="1090" y="34"/>
                  </a:lnTo>
                  <a:lnTo>
                    <a:pt x="1101" y="57"/>
                  </a:lnTo>
                  <a:lnTo>
                    <a:pt x="1124" y="80"/>
                  </a:lnTo>
                  <a:lnTo>
                    <a:pt x="1124" y="114"/>
                  </a:lnTo>
                  <a:lnTo>
                    <a:pt x="1112" y="137"/>
                  </a:lnTo>
                  <a:lnTo>
                    <a:pt x="1010" y="239"/>
                  </a:lnTo>
                  <a:lnTo>
                    <a:pt x="1135" y="216"/>
                  </a:lnTo>
                  <a:lnTo>
                    <a:pt x="1215" y="205"/>
                  </a:lnTo>
                  <a:lnTo>
                    <a:pt x="1249" y="194"/>
                  </a:lnTo>
                  <a:lnTo>
                    <a:pt x="1271" y="182"/>
                  </a:lnTo>
                  <a:lnTo>
                    <a:pt x="1306" y="182"/>
                  </a:lnTo>
                  <a:lnTo>
                    <a:pt x="1317" y="194"/>
                  </a:lnTo>
                  <a:lnTo>
                    <a:pt x="1385" y="239"/>
                  </a:lnTo>
                  <a:lnTo>
                    <a:pt x="1408" y="262"/>
                  </a:lnTo>
                  <a:lnTo>
                    <a:pt x="1408" y="274"/>
                  </a:lnTo>
                  <a:lnTo>
                    <a:pt x="1385" y="296"/>
                  </a:lnTo>
                  <a:lnTo>
                    <a:pt x="1340" y="331"/>
                  </a:lnTo>
                  <a:lnTo>
                    <a:pt x="1306" y="353"/>
                  </a:lnTo>
                  <a:lnTo>
                    <a:pt x="1283" y="376"/>
                  </a:lnTo>
                  <a:lnTo>
                    <a:pt x="1249" y="422"/>
                  </a:lnTo>
                  <a:lnTo>
                    <a:pt x="1192" y="467"/>
                  </a:lnTo>
                  <a:lnTo>
                    <a:pt x="1101" y="547"/>
                  </a:lnTo>
                  <a:lnTo>
                    <a:pt x="1078" y="570"/>
                  </a:lnTo>
                  <a:lnTo>
                    <a:pt x="1010" y="616"/>
                  </a:lnTo>
                  <a:lnTo>
                    <a:pt x="931" y="673"/>
                  </a:lnTo>
                  <a:lnTo>
                    <a:pt x="829" y="730"/>
                  </a:lnTo>
                  <a:lnTo>
                    <a:pt x="726" y="775"/>
                  </a:lnTo>
                  <a:lnTo>
                    <a:pt x="647" y="798"/>
                  </a:lnTo>
                  <a:lnTo>
                    <a:pt x="635" y="798"/>
                  </a:lnTo>
                  <a:lnTo>
                    <a:pt x="635" y="787"/>
                  </a:lnTo>
                  <a:lnTo>
                    <a:pt x="658" y="775"/>
                  </a:lnTo>
                  <a:lnTo>
                    <a:pt x="715" y="730"/>
                  </a:lnTo>
                  <a:lnTo>
                    <a:pt x="794" y="684"/>
                  </a:lnTo>
                  <a:lnTo>
                    <a:pt x="999" y="524"/>
                  </a:lnTo>
                  <a:lnTo>
                    <a:pt x="1101" y="422"/>
                  </a:lnTo>
                  <a:lnTo>
                    <a:pt x="1192" y="319"/>
                  </a:lnTo>
                  <a:lnTo>
                    <a:pt x="1203" y="296"/>
                  </a:lnTo>
                  <a:lnTo>
                    <a:pt x="1203" y="285"/>
                  </a:lnTo>
                  <a:lnTo>
                    <a:pt x="1192" y="274"/>
                  </a:lnTo>
                  <a:lnTo>
                    <a:pt x="1158" y="274"/>
                  </a:lnTo>
                  <a:lnTo>
                    <a:pt x="1112" y="285"/>
                  </a:lnTo>
                  <a:lnTo>
                    <a:pt x="1022" y="285"/>
                  </a:lnTo>
                  <a:lnTo>
                    <a:pt x="976" y="262"/>
                  </a:lnTo>
                  <a:lnTo>
                    <a:pt x="806" y="376"/>
                  </a:lnTo>
                  <a:lnTo>
                    <a:pt x="772" y="388"/>
                  </a:lnTo>
                  <a:lnTo>
                    <a:pt x="760" y="388"/>
                  </a:lnTo>
                  <a:lnTo>
                    <a:pt x="760" y="376"/>
                  </a:lnTo>
                  <a:lnTo>
                    <a:pt x="885" y="251"/>
                  </a:lnTo>
                  <a:lnTo>
                    <a:pt x="942" y="182"/>
                  </a:lnTo>
                  <a:lnTo>
                    <a:pt x="988" y="102"/>
                  </a:lnTo>
                  <a:lnTo>
                    <a:pt x="1010" y="45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4" name="Freeform 364"/>
            <p:cNvSpPr>
              <a:spLocks/>
            </p:cNvSpPr>
            <p:nvPr/>
          </p:nvSpPr>
          <p:spPr bwMode="auto">
            <a:xfrm>
              <a:off x="20066" y="4434"/>
              <a:ext cx="954" cy="810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18" y="69"/>
                </a:cxn>
                <a:cxn ang="0">
                  <a:pos x="352" y="160"/>
                </a:cxn>
                <a:cxn ang="0">
                  <a:pos x="443" y="57"/>
                </a:cxn>
                <a:cxn ang="0">
                  <a:pos x="625" y="0"/>
                </a:cxn>
                <a:cxn ang="0">
                  <a:pos x="806" y="91"/>
                </a:cxn>
                <a:cxn ang="0">
                  <a:pos x="818" y="285"/>
                </a:cxn>
                <a:cxn ang="0">
                  <a:pos x="750" y="502"/>
                </a:cxn>
                <a:cxn ang="0">
                  <a:pos x="693" y="616"/>
                </a:cxn>
                <a:cxn ang="0">
                  <a:pos x="681" y="730"/>
                </a:cxn>
                <a:cxn ang="0">
                  <a:pos x="704" y="764"/>
                </a:cxn>
                <a:cxn ang="0">
                  <a:pos x="806" y="741"/>
                </a:cxn>
                <a:cxn ang="0">
                  <a:pos x="909" y="548"/>
                </a:cxn>
                <a:cxn ang="0">
                  <a:pos x="943" y="513"/>
                </a:cxn>
                <a:cxn ang="0">
                  <a:pos x="954" y="536"/>
                </a:cxn>
                <a:cxn ang="0">
                  <a:pos x="886" y="719"/>
                </a:cxn>
                <a:cxn ang="0">
                  <a:pos x="727" y="810"/>
                </a:cxn>
                <a:cxn ang="0">
                  <a:pos x="647" y="787"/>
                </a:cxn>
                <a:cxn ang="0">
                  <a:pos x="579" y="696"/>
                </a:cxn>
                <a:cxn ang="0">
                  <a:pos x="591" y="627"/>
                </a:cxn>
                <a:cxn ang="0">
                  <a:pos x="602" y="582"/>
                </a:cxn>
                <a:cxn ang="0">
                  <a:pos x="670" y="388"/>
                </a:cxn>
                <a:cxn ang="0">
                  <a:pos x="715" y="171"/>
                </a:cxn>
                <a:cxn ang="0">
                  <a:pos x="681" y="57"/>
                </a:cxn>
                <a:cxn ang="0">
                  <a:pos x="625" y="46"/>
                </a:cxn>
                <a:cxn ang="0">
                  <a:pos x="432" y="137"/>
                </a:cxn>
                <a:cxn ang="0">
                  <a:pos x="341" y="262"/>
                </a:cxn>
                <a:cxn ang="0">
                  <a:pos x="329" y="297"/>
                </a:cxn>
                <a:cxn ang="0">
                  <a:pos x="318" y="354"/>
                </a:cxn>
                <a:cxn ang="0">
                  <a:pos x="284" y="468"/>
                </a:cxn>
                <a:cxn ang="0">
                  <a:pos x="238" y="650"/>
                </a:cxn>
                <a:cxn ang="0">
                  <a:pos x="227" y="707"/>
                </a:cxn>
                <a:cxn ang="0">
                  <a:pos x="216" y="753"/>
                </a:cxn>
                <a:cxn ang="0">
                  <a:pos x="204" y="787"/>
                </a:cxn>
                <a:cxn ang="0">
                  <a:pos x="170" y="810"/>
                </a:cxn>
                <a:cxn ang="0">
                  <a:pos x="102" y="799"/>
                </a:cxn>
                <a:cxn ang="0">
                  <a:pos x="91" y="753"/>
                </a:cxn>
                <a:cxn ang="0">
                  <a:pos x="102" y="684"/>
                </a:cxn>
                <a:cxn ang="0">
                  <a:pos x="216" y="217"/>
                </a:cxn>
                <a:cxn ang="0">
                  <a:pos x="238" y="80"/>
                </a:cxn>
                <a:cxn ang="0">
                  <a:pos x="204" y="34"/>
                </a:cxn>
                <a:cxn ang="0">
                  <a:pos x="136" y="57"/>
                </a:cxn>
                <a:cxn ang="0">
                  <a:pos x="57" y="251"/>
                </a:cxn>
                <a:cxn ang="0">
                  <a:pos x="45" y="285"/>
                </a:cxn>
                <a:cxn ang="0">
                  <a:pos x="11" y="297"/>
                </a:cxn>
                <a:cxn ang="0">
                  <a:pos x="0" y="262"/>
                </a:cxn>
                <a:cxn ang="0">
                  <a:pos x="57" y="103"/>
                </a:cxn>
                <a:cxn ang="0">
                  <a:pos x="102" y="34"/>
                </a:cxn>
                <a:cxn ang="0">
                  <a:pos x="159" y="0"/>
                </a:cxn>
              </a:cxnLst>
              <a:rect l="0" t="0" r="r" b="b"/>
              <a:pathLst>
                <a:path w="954" h="810">
                  <a:moveTo>
                    <a:pt x="159" y="0"/>
                  </a:moveTo>
                  <a:lnTo>
                    <a:pt x="227" y="0"/>
                  </a:lnTo>
                  <a:lnTo>
                    <a:pt x="273" y="23"/>
                  </a:lnTo>
                  <a:lnTo>
                    <a:pt x="318" y="69"/>
                  </a:lnTo>
                  <a:lnTo>
                    <a:pt x="341" y="114"/>
                  </a:lnTo>
                  <a:lnTo>
                    <a:pt x="352" y="160"/>
                  </a:lnTo>
                  <a:lnTo>
                    <a:pt x="386" y="114"/>
                  </a:lnTo>
                  <a:lnTo>
                    <a:pt x="443" y="57"/>
                  </a:lnTo>
                  <a:lnTo>
                    <a:pt x="522" y="23"/>
                  </a:lnTo>
                  <a:lnTo>
                    <a:pt x="625" y="0"/>
                  </a:lnTo>
                  <a:lnTo>
                    <a:pt x="738" y="23"/>
                  </a:lnTo>
                  <a:lnTo>
                    <a:pt x="806" y="91"/>
                  </a:lnTo>
                  <a:lnTo>
                    <a:pt x="829" y="194"/>
                  </a:lnTo>
                  <a:lnTo>
                    <a:pt x="818" y="285"/>
                  </a:lnTo>
                  <a:lnTo>
                    <a:pt x="784" y="388"/>
                  </a:lnTo>
                  <a:lnTo>
                    <a:pt x="750" y="502"/>
                  </a:lnTo>
                  <a:lnTo>
                    <a:pt x="715" y="582"/>
                  </a:lnTo>
                  <a:lnTo>
                    <a:pt x="693" y="616"/>
                  </a:lnTo>
                  <a:lnTo>
                    <a:pt x="681" y="662"/>
                  </a:lnTo>
                  <a:lnTo>
                    <a:pt x="681" y="730"/>
                  </a:lnTo>
                  <a:lnTo>
                    <a:pt x="693" y="753"/>
                  </a:lnTo>
                  <a:lnTo>
                    <a:pt x="704" y="764"/>
                  </a:lnTo>
                  <a:lnTo>
                    <a:pt x="727" y="764"/>
                  </a:lnTo>
                  <a:lnTo>
                    <a:pt x="806" y="741"/>
                  </a:lnTo>
                  <a:lnTo>
                    <a:pt x="863" y="662"/>
                  </a:lnTo>
                  <a:lnTo>
                    <a:pt x="909" y="548"/>
                  </a:lnTo>
                  <a:lnTo>
                    <a:pt x="909" y="513"/>
                  </a:lnTo>
                  <a:lnTo>
                    <a:pt x="943" y="513"/>
                  </a:lnTo>
                  <a:lnTo>
                    <a:pt x="954" y="525"/>
                  </a:lnTo>
                  <a:lnTo>
                    <a:pt x="954" y="536"/>
                  </a:lnTo>
                  <a:lnTo>
                    <a:pt x="920" y="639"/>
                  </a:lnTo>
                  <a:lnTo>
                    <a:pt x="886" y="719"/>
                  </a:lnTo>
                  <a:lnTo>
                    <a:pt x="818" y="787"/>
                  </a:lnTo>
                  <a:lnTo>
                    <a:pt x="727" y="810"/>
                  </a:lnTo>
                  <a:lnTo>
                    <a:pt x="681" y="810"/>
                  </a:lnTo>
                  <a:lnTo>
                    <a:pt x="647" y="787"/>
                  </a:lnTo>
                  <a:lnTo>
                    <a:pt x="625" y="764"/>
                  </a:lnTo>
                  <a:lnTo>
                    <a:pt x="579" y="696"/>
                  </a:lnTo>
                  <a:lnTo>
                    <a:pt x="579" y="650"/>
                  </a:lnTo>
                  <a:lnTo>
                    <a:pt x="591" y="627"/>
                  </a:lnTo>
                  <a:lnTo>
                    <a:pt x="591" y="605"/>
                  </a:lnTo>
                  <a:lnTo>
                    <a:pt x="602" y="582"/>
                  </a:lnTo>
                  <a:lnTo>
                    <a:pt x="625" y="502"/>
                  </a:lnTo>
                  <a:lnTo>
                    <a:pt x="670" y="388"/>
                  </a:lnTo>
                  <a:lnTo>
                    <a:pt x="704" y="274"/>
                  </a:lnTo>
                  <a:lnTo>
                    <a:pt x="715" y="171"/>
                  </a:lnTo>
                  <a:lnTo>
                    <a:pt x="715" y="126"/>
                  </a:lnTo>
                  <a:lnTo>
                    <a:pt x="681" y="57"/>
                  </a:lnTo>
                  <a:lnTo>
                    <a:pt x="659" y="46"/>
                  </a:lnTo>
                  <a:lnTo>
                    <a:pt x="625" y="46"/>
                  </a:lnTo>
                  <a:lnTo>
                    <a:pt x="511" y="69"/>
                  </a:lnTo>
                  <a:lnTo>
                    <a:pt x="432" y="137"/>
                  </a:lnTo>
                  <a:lnTo>
                    <a:pt x="375" y="205"/>
                  </a:lnTo>
                  <a:lnTo>
                    <a:pt x="341" y="262"/>
                  </a:lnTo>
                  <a:lnTo>
                    <a:pt x="341" y="274"/>
                  </a:lnTo>
                  <a:lnTo>
                    <a:pt x="329" y="297"/>
                  </a:lnTo>
                  <a:lnTo>
                    <a:pt x="329" y="331"/>
                  </a:lnTo>
                  <a:lnTo>
                    <a:pt x="318" y="354"/>
                  </a:lnTo>
                  <a:lnTo>
                    <a:pt x="307" y="411"/>
                  </a:lnTo>
                  <a:lnTo>
                    <a:pt x="284" y="468"/>
                  </a:lnTo>
                  <a:lnTo>
                    <a:pt x="250" y="627"/>
                  </a:lnTo>
                  <a:lnTo>
                    <a:pt x="238" y="650"/>
                  </a:lnTo>
                  <a:lnTo>
                    <a:pt x="238" y="684"/>
                  </a:lnTo>
                  <a:lnTo>
                    <a:pt x="227" y="707"/>
                  </a:lnTo>
                  <a:lnTo>
                    <a:pt x="227" y="741"/>
                  </a:lnTo>
                  <a:lnTo>
                    <a:pt x="216" y="753"/>
                  </a:lnTo>
                  <a:lnTo>
                    <a:pt x="216" y="764"/>
                  </a:lnTo>
                  <a:lnTo>
                    <a:pt x="204" y="787"/>
                  </a:lnTo>
                  <a:lnTo>
                    <a:pt x="182" y="799"/>
                  </a:lnTo>
                  <a:lnTo>
                    <a:pt x="170" y="810"/>
                  </a:lnTo>
                  <a:lnTo>
                    <a:pt x="125" y="810"/>
                  </a:lnTo>
                  <a:lnTo>
                    <a:pt x="102" y="799"/>
                  </a:lnTo>
                  <a:lnTo>
                    <a:pt x="91" y="787"/>
                  </a:lnTo>
                  <a:lnTo>
                    <a:pt x="91" y="753"/>
                  </a:lnTo>
                  <a:lnTo>
                    <a:pt x="102" y="730"/>
                  </a:lnTo>
                  <a:lnTo>
                    <a:pt x="102" y="684"/>
                  </a:lnTo>
                  <a:lnTo>
                    <a:pt x="204" y="262"/>
                  </a:lnTo>
                  <a:lnTo>
                    <a:pt x="216" y="217"/>
                  </a:lnTo>
                  <a:lnTo>
                    <a:pt x="238" y="171"/>
                  </a:lnTo>
                  <a:lnTo>
                    <a:pt x="238" y="80"/>
                  </a:lnTo>
                  <a:lnTo>
                    <a:pt x="227" y="57"/>
                  </a:lnTo>
                  <a:lnTo>
                    <a:pt x="204" y="34"/>
                  </a:lnTo>
                  <a:lnTo>
                    <a:pt x="182" y="34"/>
                  </a:lnTo>
                  <a:lnTo>
                    <a:pt x="136" y="57"/>
                  </a:lnTo>
                  <a:lnTo>
                    <a:pt x="91" y="137"/>
                  </a:lnTo>
                  <a:lnTo>
                    <a:pt x="57" y="251"/>
                  </a:lnTo>
                  <a:lnTo>
                    <a:pt x="45" y="274"/>
                  </a:lnTo>
                  <a:lnTo>
                    <a:pt x="45" y="285"/>
                  </a:lnTo>
                  <a:lnTo>
                    <a:pt x="34" y="297"/>
                  </a:lnTo>
                  <a:lnTo>
                    <a:pt x="11" y="297"/>
                  </a:lnTo>
                  <a:lnTo>
                    <a:pt x="0" y="285"/>
                  </a:lnTo>
                  <a:lnTo>
                    <a:pt x="0" y="262"/>
                  </a:lnTo>
                  <a:lnTo>
                    <a:pt x="11" y="240"/>
                  </a:lnTo>
                  <a:lnTo>
                    <a:pt x="57" y="103"/>
                  </a:lnTo>
                  <a:lnTo>
                    <a:pt x="79" y="57"/>
                  </a:lnTo>
                  <a:lnTo>
                    <a:pt x="102" y="34"/>
                  </a:lnTo>
                  <a:lnTo>
                    <a:pt x="125" y="2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5" name="Freeform 365"/>
            <p:cNvSpPr>
              <a:spLocks/>
            </p:cNvSpPr>
            <p:nvPr/>
          </p:nvSpPr>
          <p:spPr bwMode="auto">
            <a:xfrm>
              <a:off x="21224" y="3830"/>
              <a:ext cx="1533" cy="1323"/>
            </a:xfrm>
            <a:custGeom>
              <a:avLst/>
              <a:gdLst/>
              <a:ahLst/>
              <a:cxnLst>
                <a:cxn ang="0">
                  <a:pos x="670" y="0"/>
                </a:cxn>
                <a:cxn ang="0">
                  <a:pos x="739" y="34"/>
                </a:cxn>
                <a:cxn ang="0">
                  <a:pos x="795" y="68"/>
                </a:cxn>
                <a:cxn ang="0">
                  <a:pos x="818" y="125"/>
                </a:cxn>
                <a:cxn ang="0">
                  <a:pos x="795" y="216"/>
                </a:cxn>
                <a:cxn ang="0">
                  <a:pos x="773" y="524"/>
                </a:cxn>
                <a:cxn ang="0">
                  <a:pos x="988" y="479"/>
                </a:cxn>
                <a:cxn ang="0">
                  <a:pos x="1068" y="444"/>
                </a:cxn>
                <a:cxn ang="0">
                  <a:pos x="1113" y="456"/>
                </a:cxn>
                <a:cxn ang="0">
                  <a:pos x="1181" y="467"/>
                </a:cxn>
                <a:cxn ang="0">
                  <a:pos x="1238" y="513"/>
                </a:cxn>
                <a:cxn ang="0">
                  <a:pos x="1125" y="570"/>
                </a:cxn>
                <a:cxn ang="0">
                  <a:pos x="943" y="604"/>
                </a:cxn>
                <a:cxn ang="0">
                  <a:pos x="795" y="616"/>
                </a:cxn>
                <a:cxn ang="0">
                  <a:pos x="750" y="1163"/>
                </a:cxn>
                <a:cxn ang="0">
                  <a:pos x="1125" y="1129"/>
                </a:cxn>
                <a:cxn ang="0">
                  <a:pos x="1295" y="1106"/>
                </a:cxn>
                <a:cxn ang="0">
                  <a:pos x="1352" y="1095"/>
                </a:cxn>
                <a:cxn ang="0">
                  <a:pos x="1465" y="1140"/>
                </a:cxn>
                <a:cxn ang="0">
                  <a:pos x="1533" y="1220"/>
                </a:cxn>
                <a:cxn ang="0">
                  <a:pos x="1511" y="1254"/>
                </a:cxn>
                <a:cxn ang="0">
                  <a:pos x="1363" y="1231"/>
                </a:cxn>
                <a:cxn ang="0">
                  <a:pos x="1011" y="1220"/>
                </a:cxn>
                <a:cxn ang="0">
                  <a:pos x="568" y="1254"/>
                </a:cxn>
                <a:cxn ang="0">
                  <a:pos x="330" y="1288"/>
                </a:cxn>
                <a:cxn ang="0">
                  <a:pos x="205" y="1311"/>
                </a:cxn>
                <a:cxn ang="0">
                  <a:pos x="148" y="1323"/>
                </a:cxn>
                <a:cxn ang="0">
                  <a:pos x="12" y="1254"/>
                </a:cxn>
                <a:cxn ang="0">
                  <a:pos x="0" y="1220"/>
                </a:cxn>
                <a:cxn ang="0">
                  <a:pos x="193" y="1209"/>
                </a:cxn>
                <a:cxn ang="0">
                  <a:pos x="364" y="1186"/>
                </a:cxn>
                <a:cxn ang="0">
                  <a:pos x="659" y="1163"/>
                </a:cxn>
                <a:cxn ang="0">
                  <a:pos x="648" y="182"/>
                </a:cxn>
                <a:cxn ang="0">
                  <a:pos x="602" y="45"/>
                </a:cxn>
                <a:cxn ang="0">
                  <a:pos x="648" y="0"/>
                </a:cxn>
              </a:cxnLst>
              <a:rect l="0" t="0" r="r" b="b"/>
              <a:pathLst>
                <a:path w="1533" h="1323">
                  <a:moveTo>
                    <a:pt x="648" y="0"/>
                  </a:moveTo>
                  <a:lnTo>
                    <a:pt x="670" y="0"/>
                  </a:lnTo>
                  <a:lnTo>
                    <a:pt x="704" y="11"/>
                  </a:lnTo>
                  <a:lnTo>
                    <a:pt x="739" y="34"/>
                  </a:lnTo>
                  <a:lnTo>
                    <a:pt x="761" y="45"/>
                  </a:lnTo>
                  <a:lnTo>
                    <a:pt x="795" y="68"/>
                  </a:lnTo>
                  <a:lnTo>
                    <a:pt x="818" y="114"/>
                  </a:lnTo>
                  <a:lnTo>
                    <a:pt x="818" y="125"/>
                  </a:lnTo>
                  <a:lnTo>
                    <a:pt x="807" y="148"/>
                  </a:lnTo>
                  <a:lnTo>
                    <a:pt x="795" y="216"/>
                  </a:lnTo>
                  <a:lnTo>
                    <a:pt x="784" y="342"/>
                  </a:lnTo>
                  <a:lnTo>
                    <a:pt x="773" y="524"/>
                  </a:lnTo>
                  <a:lnTo>
                    <a:pt x="909" y="501"/>
                  </a:lnTo>
                  <a:lnTo>
                    <a:pt x="988" y="479"/>
                  </a:lnTo>
                  <a:lnTo>
                    <a:pt x="1034" y="456"/>
                  </a:lnTo>
                  <a:lnTo>
                    <a:pt x="1068" y="444"/>
                  </a:lnTo>
                  <a:lnTo>
                    <a:pt x="1113" y="444"/>
                  </a:lnTo>
                  <a:lnTo>
                    <a:pt x="1113" y="456"/>
                  </a:lnTo>
                  <a:lnTo>
                    <a:pt x="1147" y="456"/>
                  </a:lnTo>
                  <a:lnTo>
                    <a:pt x="1181" y="467"/>
                  </a:lnTo>
                  <a:lnTo>
                    <a:pt x="1227" y="490"/>
                  </a:lnTo>
                  <a:lnTo>
                    <a:pt x="1238" y="513"/>
                  </a:lnTo>
                  <a:lnTo>
                    <a:pt x="1227" y="536"/>
                  </a:lnTo>
                  <a:lnTo>
                    <a:pt x="1125" y="570"/>
                  </a:lnTo>
                  <a:lnTo>
                    <a:pt x="1034" y="593"/>
                  </a:lnTo>
                  <a:lnTo>
                    <a:pt x="943" y="604"/>
                  </a:lnTo>
                  <a:lnTo>
                    <a:pt x="863" y="616"/>
                  </a:lnTo>
                  <a:lnTo>
                    <a:pt x="795" y="616"/>
                  </a:lnTo>
                  <a:lnTo>
                    <a:pt x="773" y="604"/>
                  </a:lnTo>
                  <a:lnTo>
                    <a:pt x="750" y="1163"/>
                  </a:lnTo>
                  <a:lnTo>
                    <a:pt x="977" y="1140"/>
                  </a:lnTo>
                  <a:lnTo>
                    <a:pt x="1125" y="1129"/>
                  </a:lnTo>
                  <a:lnTo>
                    <a:pt x="1227" y="1117"/>
                  </a:lnTo>
                  <a:lnTo>
                    <a:pt x="1295" y="1106"/>
                  </a:lnTo>
                  <a:lnTo>
                    <a:pt x="1329" y="1095"/>
                  </a:lnTo>
                  <a:lnTo>
                    <a:pt x="1352" y="1095"/>
                  </a:lnTo>
                  <a:lnTo>
                    <a:pt x="1397" y="1106"/>
                  </a:lnTo>
                  <a:lnTo>
                    <a:pt x="1465" y="1140"/>
                  </a:lnTo>
                  <a:lnTo>
                    <a:pt x="1511" y="1186"/>
                  </a:lnTo>
                  <a:lnTo>
                    <a:pt x="1533" y="1220"/>
                  </a:lnTo>
                  <a:lnTo>
                    <a:pt x="1533" y="1231"/>
                  </a:lnTo>
                  <a:lnTo>
                    <a:pt x="1511" y="1254"/>
                  </a:lnTo>
                  <a:lnTo>
                    <a:pt x="1443" y="1254"/>
                  </a:lnTo>
                  <a:lnTo>
                    <a:pt x="1363" y="1231"/>
                  </a:lnTo>
                  <a:lnTo>
                    <a:pt x="1238" y="1220"/>
                  </a:lnTo>
                  <a:lnTo>
                    <a:pt x="1011" y="1220"/>
                  </a:lnTo>
                  <a:lnTo>
                    <a:pt x="761" y="1231"/>
                  </a:lnTo>
                  <a:lnTo>
                    <a:pt x="568" y="1254"/>
                  </a:lnTo>
                  <a:lnTo>
                    <a:pt x="421" y="1266"/>
                  </a:lnTo>
                  <a:lnTo>
                    <a:pt x="330" y="1288"/>
                  </a:lnTo>
                  <a:lnTo>
                    <a:pt x="250" y="1300"/>
                  </a:lnTo>
                  <a:lnTo>
                    <a:pt x="205" y="1311"/>
                  </a:lnTo>
                  <a:lnTo>
                    <a:pt x="182" y="1323"/>
                  </a:lnTo>
                  <a:lnTo>
                    <a:pt x="148" y="1323"/>
                  </a:lnTo>
                  <a:lnTo>
                    <a:pt x="57" y="1300"/>
                  </a:lnTo>
                  <a:lnTo>
                    <a:pt x="12" y="1254"/>
                  </a:lnTo>
                  <a:lnTo>
                    <a:pt x="0" y="1231"/>
                  </a:lnTo>
                  <a:lnTo>
                    <a:pt x="0" y="1220"/>
                  </a:lnTo>
                  <a:lnTo>
                    <a:pt x="12" y="1209"/>
                  </a:lnTo>
                  <a:lnTo>
                    <a:pt x="193" y="1209"/>
                  </a:lnTo>
                  <a:lnTo>
                    <a:pt x="284" y="1197"/>
                  </a:lnTo>
                  <a:lnTo>
                    <a:pt x="364" y="1186"/>
                  </a:lnTo>
                  <a:lnTo>
                    <a:pt x="489" y="1174"/>
                  </a:lnTo>
                  <a:lnTo>
                    <a:pt x="659" y="1163"/>
                  </a:lnTo>
                  <a:lnTo>
                    <a:pt x="659" y="308"/>
                  </a:lnTo>
                  <a:lnTo>
                    <a:pt x="648" y="182"/>
                  </a:lnTo>
                  <a:lnTo>
                    <a:pt x="636" y="114"/>
                  </a:lnTo>
                  <a:lnTo>
                    <a:pt x="602" y="45"/>
                  </a:lnTo>
                  <a:lnTo>
                    <a:pt x="602" y="22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6" name="Freeform 366"/>
            <p:cNvSpPr>
              <a:spLocks noEditPoints="1"/>
            </p:cNvSpPr>
            <p:nvPr/>
          </p:nvSpPr>
          <p:spPr bwMode="auto">
            <a:xfrm>
              <a:off x="23132" y="3716"/>
              <a:ext cx="1602" cy="1631"/>
            </a:xfrm>
            <a:custGeom>
              <a:avLst/>
              <a:gdLst/>
              <a:ahLst/>
              <a:cxnLst>
                <a:cxn ang="0">
                  <a:pos x="1249" y="1152"/>
                </a:cxn>
                <a:cxn ang="0">
                  <a:pos x="1056" y="1380"/>
                </a:cxn>
                <a:cxn ang="0">
                  <a:pos x="602" y="1631"/>
                </a:cxn>
                <a:cxn ang="0">
                  <a:pos x="659" y="1574"/>
                </a:cxn>
                <a:cxn ang="0">
                  <a:pos x="852" y="1437"/>
                </a:cxn>
                <a:cxn ang="0">
                  <a:pos x="1102" y="1072"/>
                </a:cxn>
                <a:cxn ang="0">
                  <a:pos x="1102" y="912"/>
                </a:cxn>
                <a:cxn ang="0">
                  <a:pos x="1090" y="992"/>
                </a:cxn>
                <a:cxn ang="0">
                  <a:pos x="795" y="1254"/>
                </a:cxn>
                <a:cxn ang="0">
                  <a:pos x="693" y="1266"/>
                </a:cxn>
                <a:cxn ang="0">
                  <a:pos x="988" y="958"/>
                </a:cxn>
                <a:cxn ang="0">
                  <a:pos x="931" y="718"/>
                </a:cxn>
                <a:cxn ang="0">
                  <a:pos x="1045" y="775"/>
                </a:cxn>
                <a:cxn ang="0">
                  <a:pos x="716" y="1015"/>
                </a:cxn>
                <a:cxn ang="0">
                  <a:pos x="807" y="901"/>
                </a:cxn>
                <a:cxn ang="0">
                  <a:pos x="920" y="730"/>
                </a:cxn>
                <a:cxn ang="0">
                  <a:pos x="534" y="558"/>
                </a:cxn>
                <a:cxn ang="0">
                  <a:pos x="557" y="901"/>
                </a:cxn>
                <a:cxn ang="0">
                  <a:pos x="489" y="1106"/>
                </a:cxn>
                <a:cxn ang="0">
                  <a:pos x="466" y="969"/>
                </a:cxn>
                <a:cxn ang="0">
                  <a:pos x="466" y="627"/>
                </a:cxn>
                <a:cxn ang="0">
                  <a:pos x="455" y="547"/>
                </a:cxn>
                <a:cxn ang="0">
                  <a:pos x="784" y="376"/>
                </a:cxn>
                <a:cxn ang="0">
                  <a:pos x="966" y="490"/>
                </a:cxn>
                <a:cxn ang="0">
                  <a:pos x="1011" y="285"/>
                </a:cxn>
                <a:cxn ang="0">
                  <a:pos x="386" y="79"/>
                </a:cxn>
                <a:cxn ang="0">
                  <a:pos x="500" y="148"/>
                </a:cxn>
                <a:cxn ang="0">
                  <a:pos x="466" y="250"/>
                </a:cxn>
                <a:cxn ang="0">
                  <a:pos x="307" y="570"/>
                </a:cxn>
                <a:cxn ang="0">
                  <a:pos x="352" y="707"/>
                </a:cxn>
                <a:cxn ang="0">
                  <a:pos x="330" y="1345"/>
                </a:cxn>
                <a:cxn ang="0">
                  <a:pos x="273" y="1437"/>
                </a:cxn>
                <a:cxn ang="0">
                  <a:pos x="205" y="1300"/>
                </a:cxn>
                <a:cxn ang="0">
                  <a:pos x="261" y="878"/>
                </a:cxn>
                <a:cxn ang="0">
                  <a:pos x="137" y="741"/>
                </a:cxn>
                <a:cxn ang="0">
                  <a:pos x="0" y="821"/>
                </a:cxn>
                <a:cxn ang="0">
                  <a:pos x="296" y="365"/>
                </a:cxn>
                <a:cxn ang="0">
                  <a:pos x="341" y="148"/>
                </a:cxn>
                <a:cxn ang="0">
                  <a:pos x="829" y="0"/>
                </a:cxn>
                <a:cxn ang="0">
                  <a:pos x="966" y="68"/>
                </a:cxn>
                <a:cxn ang="0">
                  <a:pos x="1022" y="205"/>
                </a:cxn>
                <a:cxn ang="0">
                  <a:pos x="1261" y="159"/>
                </a:cxn>
                <a:cxn ang="0">
                  <a:pos x="1306" y="216"/>
                </a:cxn>
                <a:cxn ang="0">
                  <a:pos x="1136" y="262"/>
                </a:cxn>
                <a:cxn ang="0">
                  <a:pos x="1204" y="342"/>
                </a:cxn>
                <a:cxn ang="0">
                  <a:pos x="1170" y="638"/>
                </a:cxn>
                <a:cxn ang="0">
                  <a:pos x="1522" y="718"/>
                </a:cxn>
                <a:cxn ang="0">
                  <a:pos x="1579" y="775"/>
                </a:cxn>
                <a:cxn ang="0">
                  <a:pos x="1284" y="832"/>
                </a:cxn>
                <a:cxn ang="0">
                  <a:pos x="977" y="593"/>
                </a:cxn>
                <a:cxn ang="0">
                  <a:pos x="602" y="821"/>
                </a:cxn>
                <a:cxn ang="0">
                  <a:pos x="613" y="798"/>
                </a:cxn>
                <a:cxn ang="0">
                  <a:pos x="818" y="444"/>
                </a:cxn>
                <a:cxn ang="0">
                  <a:pos x="716" y="422"/>
                </a:cxn>
                <a:cxn ang="0">
                  <a:pos x="625" y="456"/>
                </a:cxn>
                <a:cxn ang="0">
                  <a:pos x="818" y="171"/>
                </a:cxn>
              </a:cxnLst>
              <a:rect l="0" t="0" r="r" b="b"/>
              <a:pathLst>
                <a:path w="1602" h="1631">
                  <a:moveTo>
                    <a:pt x="1102" y="1060"/>
                  </a:moveTo>
                  <a:lnTo>
                    <a:pt x="1113" y="1060"/>
                  </a:lnTo>
                  <a:lnTo>
                    <a:pt x="1181" y="1083"/>
                  </a:lnTo>
                  <a:lnTo>
                    <a:pt x="1249" y="1152"/>
                  </a:lnTo>
                  <a:lnTo>
                    <a:pt x="1249" y="1174"/>
                  </a:lnTo>
                  <a:lnTo>
                    <a:pt x="1204" y="1220"/>
                  </a:lnTo>
                  <a:lnTo>
                    <a:pt x="1147" y="1288"/>
                  </a:lnTo>
                  <a:lnTo>
                    <a:pt x="1056" y="1380"/>
                  </a:lnTo>
                  <a:lnTo>
                    <a:pt x="954" y="1471"/>
                  </a:lnTo>
                  <a:lnTo>
                    <a:pt x="841" y="1551"/>
                  </a:lnTo>
                  <a:lnTo>
                    <a:pt x="716" y="1608"/>
                  </a:lnTo>
                  <a:lnTo>
                    <a:pt x="602" y="1631"/>
                  </a:lnTo>
                  <a:lnTo>
                    <a:pt x="591" y="1631"/>
                  </a:lnTo>
                  <a:lnTo>
                    <a:pt x="591" y="1619"/>
                  </a:lnTo>
                  <a:lnTo>
                    <a:pt x="613" y="1608"/>
                  </a:lnTo>
                  <a:lnTo>
                    <a:pt x="659" y="1574"/>
                  </a:lnTo>
                  <a:lnTo>
                    <a:pt x="716" y="1539"/>
                  </a:lnTo>
                  <a:lnTo>
                    <a:pt x="784" y="1482"/>
                  </a:lnTo>
                  <a:lnTo>
                    <a:pt x="841" y="1437"/>
                  </a:lnTo>
                  <a:lnTo>
                    <a:pt x="852" y="1437"/>
                  </a:lnTo>
                  <a:lnTo>
                    <a:pt x="852" y="1425"/>
                  </a:lnTo>
                  <a:lnTo>
                    <a:pt x="988" y="1288"/>
                  </a:lnTo>
                  <a:lnTo>
                    <a:pt x="1079" y="1174"/>
                  </a:lnTo>
                  <a:lnTo>
                    <a:pt x="1102" y="1072"/>
                  </a:lnTo>
                  <a:lnTo>
                    <a:pt x="1102" y="1060"/>
                  </a:lnTo>
                  <a:close/>
                  <a:moveTo>
                    <a:pt x="1011" y="889"/>
                  </a:moveTo>
                  <a:lnTo>
                    <a:pt x="1056" y="889"/>
                  </a:lnTo>
                  <a:lnTo>
                    <a:pt x="1102" y="912"/>
                  </a:lnTo>
                  <a:lnTo>
                    <a:pt x="1125" y="935"/>
                  </a:lnTo>
                  <a:lnTo>
                    <a:pt x="1125" y="958"/>
                  </a:lnTo>
                  <a:lnTo>
                    <a:pt x="1113" y="980"/>
                  </a:lnTo>
                  <a:lnTo>
                    <a:pt x="1090" y="992"/>
                  </a:lnTo>
                  <a:lnTo>
                    <a:pt x="1045" y="1037"/>
                  </a:lnTo>
                  <a:lnTo>
                    <a:pt x="1034" y="1060"/>
                  </a:lnTo>
                  <a:lnTo>
                    <a:pt x="909" y="1186"/>
                  </a:lnTo>
                  <a:lnTo>
                    <a:pt x="795" y="1254"/>
                  </a:lnTo>
                  <a:lnTo>
                    <a:pt x="704" y="1288"/>
                  </a:lnTo>
                  <a:lnTo>
                    <a:pt x="682" y="1288"/>
                  </a:lnTo>
                  <a:lnTo>
                    <a:pt x="682" y="1277"/>
                  </a:lnTo>
                  <a:lnTo>
                    <a:pt x="693" y="1266"/>
                  </a:lnTo>
                  <a:lnTo>
                    <a:pt x="818" y="1163"/>
                  </a:lnTo>
                  <a:lnTo>
                    <a:pt x="909" y="1072"/>
                  </a:lnTo>
                  <a:lnTo>
                    <a:pt x="954" y="1003"/>
                  </a:lnTo>
                  <a:lnTo>
                    <a:pt x="988" y="958"/>
                  </a:lnTo>
                  <a:lnTo>
                    <a:pt x="1000" y="923"/>
                  </a:lnTo>
                  <a:lnTo>
                    <a:pt x="1011" y="901"/>
                  </a:lnTo>
                  <a:lnTo>
                    <a:pt x="1011" y="889"/>
                  </a:lnTo>
                  <a:close/>
                  <a:moveTo>
                    <a:pt x="931" y="718"/>
                  </a:moveTo>
                  <a:lnTo>
                    <a:pt x="977" y="718"/>
                  </a:lnTo>
                  <a:lnTo>
                    <a:pt x="1022" y="741"/>
                  </a:lnTo>
                  <a:lnTo>
                    <a:pt x="1045" y="764"/>
                  </a:lnTo>
                  <a:lnTo>
                    <a:pt x="1045" y="775"/>
                  </a:lnTo>
                  <a:lnTo>
                    <a:pt x="1034" y="798"/>
                  </a:lnTo>
                  <a:lnTo>
                    <a:pt x="943" y="878"/>
                  </a:lnTo>
                  <a:lnTo>
                    <a:pt x="841" y="969"/>
                  </a:lnTo>
                  <a:lnTo>
                    <a:pt x="716" y="1015"/>
                  </a:lnTo>
                  <a:lnTo>
                    <a:pt x="693" y="1015"/>
                  </a:lnTo>
                  <a:lnTo>
                    <a:pt x="693" y="1003"/>
                  </a:lnTo>
                  <a:lnTo>
                    <a:pt x="704" y="992"/>
                  </a:lnTo>
                  <a:lnTo>
                    <a:pt x="807" y="901"/>
                  </a:lnTo>
                  <a:lnTo>
                    <a:pt x="863" y="832"/>
                  </a:lnTo>
                  <a:lnTo>
                    <a:pt x="909" y="787"/>
                  </a:lnTo>
                  <a:lnTo>
                    <a:pt x="920" y="752"/>
                  </a:lnTo>
                  <a:lnTo>
                    <a:pt x="920" y="730"/>
                  </a:lnTo>
                  <a:lnTo>
                    <a:pt x="931" y="718"/>
                  </a:lnTo>
                  <a:close/>
                  <a:moveTo>
                    <a:pt x="466" y="536"/>
                  </a:moveTo>
                  <a:lnTo>
                    <a:pt x="500" y="536"/>
                  </a:lnTo>
                  <a:lnTo>
                    <a:pt x="534" y="558"/>
                  </a:lnTo>
                  <a:lnTo>
                    <a:pt x="568" y="593"/>
                  </a:lnTo>
                  <a:lnTo>
                    <a:pt x="568" y="638"/>
                  </a:lnTo>
                  <a:lnTo>
                    <a:pt x="557" y="684"/>
                  </a:lnTo>
                  <a:lnTo>
                    <a:pt x="557" y="901"/>
                  </a:lnTo>
                  <a:lnTo>
                    <a:pt x="545" y="1026"/>
                  </a:lnTo>
                  <a:lnTo>
                    <a:pt x="523" y="1106"/>
                  </a:lnTo>
                  <a:lnTo>
                    <a:pt x="511" y="1117"/>
                  </a:lnTo>
                  <a:lnTo>
                    <a:pt x="489" y="1106"/>
                  </a:lnTo>
                  <a:lnTo>
                    <a:pt x="477" y="1095"/>
                  </a:lnTo>
                  <a:lnTo>
                    <a:pt x="455" y="1049"/>
                  </a:lnTo>
                  <a:lnTo>
                    <a:pt x="455" y="1026"/>
                  </a:lnTo>
                  <a:lnTo>
                    <a:pt x="466" y="969"/>
                  </a:lnTo>
                  <a:lnTo>
                    <a:pt x="466" y="878"/>
                  </a:lnTo>
                  <a:lnTo>
                    <a:pt x="477" y="764"/>
                  </a:lnTo>
                  <a:lnTo>
                    <a:pt x="477" y="672"/>
                  </a:lnTo>
                  <a:lnTo>
                    <a:pt x="466" y="627"/>
                  </a:lnTo>
                  <a:lnTo>
                    <a:pt x="443" y="593"/>
                  </a:lnTo>
                  <a:lnTo>
                    <a:pt x="443" y="570"/>
                  </a:lnTo>
                  <a:lnTo>
                    <a:pt x="455" y="558"/>
                  </a:lnTo>
                  <a:lnTo>
                    <a:pt x="455" y="547"/>
                  </a:lnTo>
                  <a:lnTo>
                    <a:pt x="466" y="536"/>
                  </a:lnTo>
                  <a:close/>
                  <a:moveTo>
                    <a:pt x="863" y="273"/>
                  </a:moveTo>
                  <a:lnTo>
                    <a:pt x="829" y="319"/>
                  </a:lnTo>
                  <a:lnTo>
                    <a:pt x="784" y="376"/>
                  </a:lnTo>
                  <a:lnTo>
                    <a:pt x="818" y="376"/>
                  </a:lnTo>
                  <a:lnTo>
                    <a:pt x="841" y="387"/>
                  </a:lnTo>
                  <a:lnTo>
                    <a:pt x="863" y="410"/>
                  </a:lnTo>
                  <a:lnTo>
                    <a:pt x="966" y="490"/>
                  </a:lnTo>
                  <a:lnTo>
                    <a:pt x="1045" y="365"/>
                  </a:lnTo>
                  <a:lnTo>
                    <a:pt x="1068" y="273"/>
                  </a:lnTo>
                  <a:lnTo>
                    <a:pt x="1034" y="273"/>
                  </a:lnTo>
                  <a:lnTo>
                    <a:pt x="1011" y="285"/>
                  </a:lnTo>
                  <a:lnTo>
                    <a:pt x="920" y="285"/>
                  </a:lnTo>
                  <a:lnTo>
                    <a:pt x="863" y="273"/>
                  </a:lnTo>
                  <a:close/>
                  <a:moveTo>
                    <a:pt x="364" y="79"/>
                  </a:moveTo>
                  <a:lnTo>
                    <a:pt x="386" y="79"/>
                  </a:lnTo>
                  <a:lnTo>
                    <a:pt x="420" y="91"/>
                  </a:lnTo>
                  <a:lnTo>
                    <a:pt x="443" y="114"/>
                  </a:lnTo>
                  <a:lnTo>
                    <a:pt x="477" y="125"/>
                  </a:lnTo>
                  <a:lnTo>
                    <a:pt x="500" y="148"/>
                  </a:lnTo>
                  <a:lnTo>
                    <a:pt x="511" y="171"/>
                  </a:lnTo>
                  <a:lnTo>
                    <a:pt x="511" y="193"/>
                  </a:lnTo>
                  <a:lnTo>
                    <a:pt x="500" y="216"/>
                  </a:lnTo>
                  <a:lnTo>
                    <a:pt x="466" y="250"/>
                  </a:lnTo>
                  <a:lnTo>
                    <a:pt x="409" y="365"/>
                  </a:lnTo>
                  <a:lnTo>
                    <a:pt x="352" y="444"/>
                  </a:lnTo>
                  <a:lnTo>
                    <a:pt x="284" y="547"/>
                  </a:lnTo>
                  <a:lnTo>
                    <a:pt x="307" y="570"/>
                  </a:lnTo>
                  <a:lnTo>
                    <a:pt x="330" y="581"/>
                  </a:lnTo>
                  <a:lnTo>
                    <a:pt x="364" y="650"/>
                  </a:lnTo>
                  <a:lnTo>
                    <a:pt x="364" y="684"/>
                  </a:lnTo>
                  <a:lnTo>
                    <a:pt x="352" y="707"/>
                  </a:lnTo>
                  <a:lnTo>
                    <a:pt x="352" y="775"/>
                  </a:lnTo>
                  <a:lnTo>
                    <a:pt x="341" y="878"/>
                  </a:lnTo>
                  <a:lnTo>
                    <a:pt x="341" y="1300"/>
                  </a:lnTo>
                  <a:lnTo>
                    <a:pt x="330" y="1345"/>
                  </a:lnTo>
                  <a:lnTo>
                    <a:pt x="330" y="1380"/>
                  </a:lnTo>
                  <a:lnTo>
                    <a:pt x="318" y="1402"/>
                  </a:lnTo>
                  <a:lnTo>
                    <a:pt x="284" y="1437"/>
                  </a:lnTo>
                  <a:lnTo>
                    <a:pt x="273" y="1437"/>
                  </a:lnTo>
                  <a:lnTo>
                    <a:pt x="261" y="1425"/>
                  </a:lnTo>
                  <a:lnTo>
                    <a:pt x="250" y="1425"/>
                  </a:lnTo>
                  <a:lnTo>
                    <a:pt x="205" y="1334"/>
                  </a:lnTo>
                  <a:lnTo>
                    <a:pt x="205" y="1300"/>
                  </a:lnTo>
                  <a:lnTo>
                    <a:pt x="216" y="1243"/>
                  </a:lnTo>
                  <a:lnTo>
                    <a:pt x="239" y="1152"/>
                  </a:lnTo>
                  <a:lnTo>
                    <a:pt x="250" y="1037"/>
                  </a:lnTo>
                  <a:lnTo>
                    <a:pt x="261" y="878"/>
                  </a:lnTo>
                  <a:lnTo>
                    <a:pt x="261" y="821"/>
                  </a:lnTo>
                  <a:lnTo>
                    <a:pt x="250" y="707"/>
                  </a:lnTo>
                  <a:lnTo>
                    <a:pt x="227" y="627"/>
                  </a:lnTo>
                  <a:lnTo>
                    <a:pt x="137" y="741"/>
                  </a:lnTo>
                  <a:lnTo>
                    <a:pt x="68" y="809"/>
                  </a:lnTo>
                  <a:lnTo>
                    <a:pt x="23" y="844"/>
                  </a:lnTo>
                  <a:lnTo>
                    <a:pt x="0" y="844"/>
                  </a:lnTo>
                  <a:lnTo>
                    <a:pt x="0" y="821"/>
                  </a:lnTo>
                  <a:lnTo>
                    <a:pt x="23" y="798"/>
                  </a:lnTo>
                  <a:lnTo>
                    <a:pt x="137" y="638"/>
                  </a:lnTo>
                  <a:lnTo>
                    <a:pt x="227" y="490"/>
                  </a:lnTo>
                  <a:lnTo>
                    <a:pt x="296" y="365"/>
                  </a:lnTo>
                  <a:lnTo>
                    <a:pt x="341" y="262"/>
                  </a:lnTo>
                  <a:lnTo>
                    <a:pt x="352" y="193"/>
                  </a:lnTo>
                  <a:lnTo>
                    <a:pt x="352" y="171"/>
                  </a:lnTo>
                  <a:lnTo>
                    <a:pt x="341" y="148"/>
                  </a:lnTo>
                  <a:lnTo>
                    <a:pt x="330" y="136"/>
                  </a:lnTo>
                  <a:lnTo>
                    <a:pt x="330" y="114"/>
                  </a:lnTo>
                  <a:lnTo>
                    <a:pt x="364" y="79"/>
                  </a:lnTo>
                  <a:close/>
                  <a:moveTo>
                    <a:pt x="829" y="0"/>
                  </a:moveTo>
                  <a:lnTo>
                    <a:pt x="852" y="0"/>
                  </a:lnTo>
                  <a:lnTo>
                    <a:pt x="920" y="22"/>
                  </a:lnTo>
                  <a:lnTo>
                    <a:pt x="954" y="45"/>
                  </a:lnTo>
                  <a:lnTo>
                    <a:pt x="966" y="68"/>
                  </a:lnTo>
                  <a:lnTo>
                    <a:pt x="966" y="91"/>
                  </a:lnTo>
                  <a:lnTo>
                    <a:pt x="931" y="136"/>
                  </a:lnTo>
                  <a:lnTo>
                    <a:pt x="886" y="228"/>
                  </a:lnTo>
                  <a:lnTo>
                    <a:pt x="1022" y="205"/>
                  </a:lnTo>
                  <a:lnTo>
                    <a:pt x="1113" y="182"/>
                  </a:lnTo>
                  <a:lnTo>
                    <a:pt x="1181" y="171"/>
                  </a:lnTo>
                  <a:lnTo>
                    <a:pt x="1238" y="159"/>
                  </a:lnTo>
                  <a:lnTo>
                    <a:pt x="1261" y="159"/>
                  </a:lnTo>
                  <a:lnTo>
                    <a:pt x="1306" y="182"/>
                  </a:lnTo>
                  <a:lnTo>
                    <a:pt x="1318" y="193"/>
                  </a:lnTo>
                  <a:lnTo>
                    <a:pt x="1318" y="216"/>
                  </a:lnTo>
                  <a:lnTo>
                    <a:pt x="1306" y="216"/>
                  </a:lnTo>
                  <a:lnTo>
                    <a:pt x="1284" y="228"/>
                  </a:lnTo>
                  <a:lnTo>
                    <a:pt x="1227" y="239"/>
                  </a:lnTo>
                  <a:lnTo>
                    <a:pt x="1125" y="262"/>
                  </a:lnTo>
                  <a:lnTo>
                    <a:pt x="1136" y="262"/>
                  </a:lnTo>
                  <a:lnTo>
                    <a:pt x="1147" y="273"/>
                  </a:lnTo>
                  <a:lnTo>
                    <a:pt x="1170" y="285"/>
                  </a:lnTo>
                  <a:lnTo>
                    <a:pt x="1193" y="308"/>
                  </a:lnTo>
                  <a:lnTo>
                    <a:pt x="1204" y="342"/>
                  </a:lnTo>
                  <a:lnTo>
                    <a:pt x="1181" y="365"/>
                  </a:lnTo>
                  <a:lnTo>
                    <a:pt x="1125" y="433"/>
                  </a:lnTo>
                  <a:lnTo>
                    <a:pt x="1034" y="547"/>
                  </a:lnTo>
                  <a:lnTo>
                    <a:pt x="1170" y="638"/>
                  </a:lnTo>
                  <a:lnTo>
                    <a:pt x="1284" y="684"/>
                  </a:lnTo>
                  <a:lnTo>
                    <a:pt x="1386" y="707"/>
                  </a:lnTo>
                  <a:lnTo>
                    <a:pt x="1454" y="718"/>
                  </a:lnTo>
                  <a:lnTo>
                    <a:pt x="1522" y="718"/>
                  </a:lnTo>
                  <a:lnTo>
                    <a:pt x="1590" y="741"/>
                  </a:lnTo>
                  <a:lnTo>
                    <a:pt x="1602" y="741"/>
                  </a:lnTo>
                  <a:lnTo>
                    <a:pt x="1602" y="752"/>
                  </a:lnTo>
                  <a:lnTo>
                    <a:pt x="1579" y="775"/>
                  </a:lnTo>
                  <a:lnTo>
                    <a:pt x="1443" y="821"/>
                  </a:lnTo>
                  <a:lnTo>
                    <a:pt x="1374" y="832"/>
                  </a:lnTo>
                  <a:lnTo>
                    <a:pt x="1352" y="844"/>
                  </a:lnTo>
                  <a:lnTo>
                    <a:pt x="1284" y="832"/>
                  </a:lnTo>
                  <a:lnTo>
                    <a:pt x="1204" y="787"/>
                  </a:lnTo>
                  <a:lnTo>
                    <a:pt x="1125" y="730"/>
                  </a:lnTo>
                  <a:lnTo>
                    <a:pt x="1056" y="672"/>
                  </a:lnTo>
                  <a:lnTo>
                    <a:pt x="977" y="593"/>
                  </a:lnTo>
                  <a:lnTo>
                    <a:pt x="897" y="661"/>
                  </a:lnTo>
                  <a:lnTo>
                    <a:pt x="807" y="741"/>
                  </a:lnTo>
                  <a:lnTo>
                    <a:pt x="693" y="798"/>
                  </a:lnTo>
                  <a:lnTo>
                    <a:pt x="602" y="821"/>
                  </a:lnTo>
                  <a:lnTo>
                    <a:pt x="613" y="809"/>
                  </a:lnTo>
                  <a:lnTo>
                    <a:pt x="602" y="809"/>
                  </a:lnTo>
                  <a:lnTo>
                    <a:pt x="602" y="798"/>
                  </a:lnTo>
                  <a:lnTo>
                    <a:pt x="613" y="798"/>
                  </a:lnTo>
                  <a:lnTo>
                    <a:pt x="807" y="650"/>
                  </a:lnTo>
                  <a:lnTo>
                    <a:pt x="931" y="536"/>
                  </a:lnTo>
                  <a:lnTo>
                    <a:pt x="863" y="479"/>
                  </a:lnTo>
                  <a:lnTo>
                    <a:pt x="818" y="444"/>
                  </a:lnTo>
                  <a:lnTo>
                    <a:pt x="784" y="422"/>
                  </a:lnTo>
                  <a:lnTo>
                    <a:pt x="772" y="410"/>
                  </a:lnTo>
                  <a:lnTo>
                    <a:pt x="750" y="399"/>
                  </a:lnTo>
                  <a:lnTo>
                    <a:pt x="716" y="422"/>
                  </a:lnTo>
                  <a:lnTo>
                    <a:pt x="670" y="467"/>
                  </a:lnTo>
                  <a:lnTo>
                    <a:pt x="648" y="479"/>
                  </a:lnTo>
                  <a:lnTo>
                    <a:pt x="625" y="479"/>
                  </a:lnTo>
                  <a:lnTo>
                    <a:pt x="625" y="456"/>
                  </a:lnTo>
                  <a:lnTo>
                    <a:pt x="648" y="422"/>
                  </a:lnTo>
                  <a:lnTo>
                    <a:pt x="693" y="376"/>
                  </a:lnTo>
                  <a:lnTo>
                    <a:pt x="772" y="262"/>
                  </a:lnTo>
                  <a:lnTo>
                    <a:pt x="818" y="171"/>
                  </a:lnTo>
                  <a:lnTo>
                    <a:pt x="829" y="7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7" name="Freeform 367"/>
            <p:cNvSpPr>
              <a:spLocks noEditPoints="1"/>
            </p:cNvSpPr>
            <p:nvPr/>
          </p:nvSpPr>
          <p:spPr bwMode="auto">
            <a:xfrm>
              <a:off x="24972" y="3807"/>
              <a:ext cx="1306" cy="1494"/>
            </a:xfrm>
            <a:custGeom>
              <a:avLst/>
              <a:gdLst/>
              <a:ahLst/>
              <a:cxnLst>
                <a:cxn ang="0">
                  <a:pos x="920" y="331"/>
                </a:cxn>
                <a:cxn ang="0">
                  <a:pos x="965" y="433"/>
                </a:cxn>
                <a:cxn ang="0">
                  <a:pos x="943" y="889"/>
                </a:cxn>
                <a:cxn ang="0">
                  <a:pos x="886" y="969"/>
                </a:cxn>
                <a:cxn ang="0">
                  <a:pos x="840" y="878"/>
                </a:cxn>
                <a:cxn ang="0">
                  <a:pos x="852" y="696"/>
                </a:cxn>
                <a:cxn ang="0">
                  <a:pos x="852" y="399"/>
                </a:cxn>
                <a:cxn ang="0">
                  <a:pos x="613" y="68"/>
                </a:cxn>
                <a:cxn ang="0">
                  <a:pos x="704" y="80"/>
                </a:cxn>
                <a:cxn ang="0">
                  <a:pos x="715" y="125"/>
                </a:cxn>
                <a:cxn ang="0">
                  <a:pos x="409" y="205"/>
                </a:cxn>
                <a:cxn ang="0">
                  <a:pos x="477" y="285"/>
                </a:cxn>
                <a:cxn ang="0">
                  <a:pos x="363" y="410"/>
                </a:cxn>
                <a:cxn ang="0">
                  <a:pos x="250" y="536"/>
                </a:cxn>
                <a:cxn ang="0">
                  <a:pos x="352" y="524"/>
                </a:cxn>
                <a:cxn ang="0">
                  <a:pos x="579" y="433"/>
                </a:cxn>
                <a:cxn ang="0">
                  <a:pos x="556" y="365"/>
                </a:cxn>
                <a:cxn ang="0">
                  <a:pos x="602" y="365"/>
                </a:cxn>
                <a:cxn ang="0">
                  <a:pos x="693" y="433"/>
                </a:cxn>
                <a:cxn ang="0">
                  <a:pos x="738" y="513"/>
                </a:cxn>
                <a:cxn ang="0">
                  <a:pos x="693" y="593"/>
                </a:cxn>
                <a:cxn ang="0">
                  <a:pos x="579" y="524"/>
                </a:cxn>
                <a:cxn ang="0">
                  <a:pos x="454" y="581"/>
                </a:cxn>
                <a:cxn ang="0">
                  <a:pos x="488" y="764"/>
                </a:cxn>
                <a:cxn ang="0">
                  <a:pos x="591" y="730"/>
                </a:cxn>
                <a:cxn ang="0">
                  <a:pos x="681" y="764"/>
                </a:cxn>
                <a:cxn ang="0">
                  <a:pos x="591" y="810"/>
                </a:cxn>
                <a:cxn ang="0">
                  <a:pos x="715" y="981"/>
                </a:cxn>
                <a:cxn ang="0">
                  <a:pos x="738" y="1004"/>
                </a:cxn>
                <a:cxn ang="0">
                  <a:pos x="659" y="1061"/>
                </a:cxn>
                <a:cxn ang="0">
                  <a:pos x="307" y="1209"/>
                </a:cxn>
                <a:cxn ang="0">
                  <a:pos x="159" y="1289"/>
                </a:cxn>
                <a:cxn ang="0">
                  <a:pos x="45" y="1243"/>
                </a:cxn>
                <a:cxn ang="0">
                  <a:pos x="11" y="1152"/>
                </a:cxn>
                <a:cxn ang="0">
                  <a:pos x="204" y="1129"/>
                </a:cxn>
                <a:cxn ang="0">
                  <a:pos x="409" y="889"/>
                </a:cxn>
                <a:cxn ang="0">
                  <a:pos x="238" y="901"/>
                </a:cxn>
                <a:cxn ang="0">
                  <a:pos x="204" y="855"/>
                </a:cxn>
                <a:cxn ang="0">
                  <a:pos x="375" y="684"/>
                </a:cxn>
                <a:cxn ang="0">
                  <a:pos x="193" y="684"/>
                </a:cxn>
                <a:cxn ang="0">
                  <a:pos x="79" y="650"/>
                </a:cxn>
                <a:cxn ang="0">
                  <a:pos x="182" y="513"/>
                </a:cxn>
                <a:cxn ang="0">
                  <a:pos x="318" y="274"/>
                </a:cxn>
                <a:cxn ang="0">
                  <a:pos x="159" y="217"/>
                </a:cxn>
                <a:cxn ang="0">
                  <a:pos x="148" y="182"/>
                </a:cxn>
                <a:cxn ang="0">
                  <a:pos x="534" y="91"/>
                </a:cxn>
                <a:cxn ang="0">
                  <a:pos x="1147" y="0"/>
                </a:cxn>
                <a:cxn ang="0">
                  <a:pos x="1227" y="23"/>
                </a:cxn>
                <a:cxn ang="0">
                  <a:pos x="1306" y="102"/>
                </a:cxn>
                <a:cxn ang="0">
                  <a:pos x="1272" y="251"/>
                </a:cxn>
                <a:cxn ang="0">
                  <a:pos x="1272" y="912"/>
                </a:cxn>
                <a:cxn ang="0">
                  <a:pos x="1295" y="1220"/>
                </a:cxn>
                <a:cxn ang="0">
                  <a:pos x="1204" y="1494"/>
                </a:cxn>
                <a:cxn ang="0">
                  <a:pos x="1158" y="1448"/>
                </a:cxn>
                <a:cxn ang="0">
                  <a:pos x="1033" y="1300"/>
                </a:cxn>
                <a:cxn ang="0">
                  <a:pos x="988" y="1220"/>
                </a:cxn>
                <a:cxn ang="0">
                  <a:pos x="1102" y="1254"/>
                </a:cxn>
                <a:cxn ang="0">
                  <a:pos x="1170" y="251"/>
                </a:cxn>
                <a:cxn ang="0">
                  <a:pos x="1147" y="125"/>
                </a:cxn>
                <a:cxn ang="0">
                  <a:pos x="1102" y="57"/>
                </a:cxn>
                <a:cxn ang="0">
                  <a:pos x="1136" y="11"/>
                </a:cxn>
              </a:cxnLst>
              <a:rect l="0" t="0" r="r" b="b"/>
              <a:pathLst>
                <a:path w="1306" h="1494">
                  <a:moveTo>
                    <a:pt x="829" y="308"/>
                  </a:moveTo>
                  <a:lnTo>
                    <a:pt x="897" y="308"/>
                  </a:lnTo>
                  <a:lnTo>
                    <a:pt x="920" y="331"/>
                  </a:lnTo>
                  <a:lnTo>
                    <a:pt x="943" y="342"/>
                  </a:lnTo>
                  <a:lnTo>
                    <a:pt x="965" y="388"/>
                  </a:lnTo>
                  <a:lnTo>
                    <a:pt x="965" y="433"/>
                  </a:lnTo>
                  <a:lnTo>
                    <a:pt x="954" y="490"/>
                  </a:lnTo>
                  <a:lnTo>
                    <a:pt x="954" y="775"/>
                  </a:lnTo>
                  <a:lnTo>
                    <a:pt x="943" y="889"/>
                  </a:lnTo>
                  <a:lnTo>
                    <a:pt x="920" y="969"/>
                  </a:lnTo>
                  <a:lnTo>
                    <a:pt x="909" y="981"/>
                  </a:lnTo>
                  <a:lnTo>
                    <a:pt x="886" y="969"/>
                  </a:lnTo>
                  <a:lnTo>
                    <a:pt x="874" y="946"/>
                  </a:lnTo>
                  <a:lnTo>
                    <a:pt x="852" y="912"/>
                  </a:lnTo>
                  <a:lnTo>
                    <a:pt x="840" y="878"/>
                  </a:lnTo>
                  <a:lnTo>
                    <a:pt x="840" y="855"/>
                  </a:lnTo>
                  <a:lnTo>
                    <a:pt x="852" y="798"/>
                  </a:lnTo>
                  <a:lnTo>
                    <a:pt x="852" y="696"/>
                  </a:lnTo>
                  <a:lnTo>
                    <a:pt x="863" y="570"/>
                  </a:lnTo>
                  <a:lnTo>
                    <a:pt x="863" y="467"/>
                  </a:lnTo>
                  <a:lnTo>
                    <a:pt x="852" y="399"/>
                  </a:lnTo>
                  <a:lnTo>
                    <a:pt x="829" y="365"/>
                  </a:lnTo>
                  <a:lnTo>
                    <a:pt x="829" y="308"/>
                  </a:lnTo>
                  <a:close/>
                  <a:moveTo>
                    <a:pt x="613" y="68"/>
                  </a:moveTo>
                  <a:lnTo>
                    <a:pt x="659" y="68"/>
                  </a:lnTo>
                  <a:lnTo>
                    <a:pt x="681" y="80"/>
                  </a:lnTo>
                  <a:lnTo>
                    <a:pt x="704" y="80"/>
                  </a:lnTo>
                  <a:lnTo>
                    <a:pt x="715" y="91"/>
                  </a:lnTo>
                  <a:lnTo>
                    <a:pt x="727" y="114"/>
                  </a:lnTo>
                  <a:lnTo>
                    <a:pt x="715" y="125"/>
                  </a:lnTo>
                  <a:lnTo>
                    <a:pt x="670" y="137"/>
                  </a:lnTo>
                  <a:lnTo>
                    <a:pt x="568" y="171"/>
                  </a:lnTo>
                  <a:lnTo>
                    <a:pt x="409" y="205"/>
                  </a:lnTo>
                  <a:lnTo>
                    <a:pt x="443" y="228"/>
                  </a:lnTo>
                  <a:lnTo>
                    <a:pt x="477" y="262"/>
                  </a:lnTo>
                  <a:lnTo>
                    <a:pt x="477" y="285"/>
                  </a:lnTo>
                  <a:lnTo>
                    <a:pt x="466" y="296"/>
                  </a:lnTo>
                  <a:lnTo>
                    <a:pt x="432" y="342"/>
                  </a:lnTo>
                  <a:lnTo>
                    <a:pt x="363" y="410"/>
                  </a:lnTo>
                  <a:lnTo>
                    <a:pt x="261" y="524"/>
                  </a:lnTo>
                  <a:lnTo>
                    <a:pt x="261" y="536"/>
                  </a:lnTo>
                  <a:lnTo>
                    <a:pt x="250" y="536"/>
                  </a:lnTo>
                  <a:lnTo>
                    <a:pt x="250" y="547"/>
                  </a:lnTo>
                  <a:lnTo>
                    <a:pt x="284" y="547"/>
                  </a:lnTo>
                  <a:lnTo>
                    <a:pt x="352" y="524"/>
                  </a:lnTo>
                  <a:lnTo>
                    <a:pt x="466" y="490"/>
                  </a:lnTo>
                  <a:lnTo>
                    <a:pt x="602" y="467"/>
                  </a:lnTo>
                  <a:lnTo>
                    <a:pt x="579" y="433"/>
                  </a:lnTo>
                  <a:lnTo>
                    <a:pt x="568" y="399"/>
                  </a:lnTo>
                  <a:lnTo>
                    <a:pt x="556" y="388"/>
                  </a:lnTo>
                  <a:lnTo>
                    <a:pt x="556" y="365"/>
                  </a:lnTo>
                  <a:lnTo>
                    <a:pt x="568" y="353"/>
                  </a:lnTo>
                  <a:lnTo>
                    <a:pt x="579" y="353"/>
                  </a:lnTo>
                  <a:lnTo>
                    <a:pt x="602" y="365"/>
                  </a:lnTo>
                  <a:lnTo>
                    <a:pt x="636" y="388"/>
                  </a:lnTo>
                  <a:lnTo>
                    <a:pt x="659" y="410"/>
                  </a:lnTo>
                  <a:lnTo>
                    <a:pt x="693" y="433"/>
                  </a:lnTo>
                  <a:lnTo>
                    <a:pt x="715" y="456"/>
                  </a:lnTo>
                  <a:lnTo>
                    <a:pt x="727" y="490"/>
                  </a:lnTo>
                  <a:lnTo>
                    <a:pt x="738" y="513"/>
                  </a:lnTo>
                  <a:lnTo>
                    <a:pt x="727" y="547"/>
                  </a:lnTo>
                  <a:lnTo>
                    <a:pt x="704" y="593"/>
                  </a:lnTo>
                  <a:lnTo>
                    <a:pt x="693" y="593"/>
                  </a:lnTo>
                  <a:lnTo>
                    <a:pt x="670" y="570"/>
                  </a:lnTo>
                  <a:lnTo>
                    <a:pt x="625" y="502"/>
                  </a:lnTo>
                  <a:lnTo>
                    <a:pt x="579" y="524"/>
                  </a:lnTo>
                  <a:lnTo>
                    <a:pt x="511" y="536"/>
                  </a:lnTo>
                  <a:lnTo>
                    <a:pt x="420" y="559"/>
                  </a:lnTo>
                  <a:lnTo>
                    <a:pt x="454" y="581"/>
                  </a:lnTo>
                  <a:lnTo>
                    <a:pt x="477" y="593"/>
                  </a:lnTo>
                  <a:lnTo>
                    <a:pt x="488" y="616"/>
                  </a:lnTo>
                  <a:lnTo>
                    <a:pt x="488" y="764"/>
                  </a:lnTo>
                  <a:lnTo>
                    <a:pt x="534" y="753"/>
                  </a:lnTo>
                  <a:lnTo>
                    <a:pt x="568" y="741"/>
                  </a:lnTo>
                  <a:lnTo>
                    <a:pt x="591" y="730"/>
                  </a:lnTo>
                  <a:lnTo>
                    <a:pt x="625" y="730"/>
                  </a:lnTo>
                  <a:lnTo>
                    <a:pt x="670" y="753"/>
                  </a:lnTo>
                  <a:lnTo>
                    <a:pt x="681" y="764"/>
                  </a:lnTo>
                  <a:lnTo>
                    <a:pt x="681" y="787"/>
                  </a:lnTo>
                  <a:lnTo>
                    <a:pt x="659" y="798"/>
                  </a:lnTo>
                  <a:lnTo>
                    <a:pt x="591" y="810"/>
                  </a:lnTo>
                  <a:lnTo>
                    <a:pt x="488" y="844"/>
                  </a:lnTo>
                  <a:lnTo>
                    <a:pt x="477" y="1049"/>
                  </a:lnTo>
                  <a:lnTo>
                    <a:pt x="715" y="981"/>
                  </a:lnTo>
                  <a:lnTo>
                    <a:pt x="750" y="981"/>
                  </a:lnTo>
                  <a:lnTo>
                    <a:pt x="750" y="1004"/>
                  </a:lnTo>
                  <a:lnTo>
                    <a:pt x="738" y="1004"/>
                  </a:lnTo>
                  <a:lnTo>
                    <a:pt x="738" y="1015"/>
                  </a:lnTo>
                  <a:lnTo>
                    <a:pt x="693" y="1038"/>
                  </a:lnTo>
                  <a:lnTo>
                    <a:pt x="659" y="1061"/>
                  </a:lnTo>
                  <a:lnTo>
                    <a:pt x="613" y="1083"/>
                  </a:lnTo>
                  <a:lnTo>
                    <a:pt x="432" y="1152"/>
                  </a:lnTo>
                  <a:lnTo>
                    <a:pt x="307" y="1209"/>
                  </a:lnTo>
                  <a:lnTo>
                    <a:pt x="227" y="1243"/>
                  </a:lnTo>
                  <a:lnTo>
                    <a:pt x="182" y="1266"/>
                  </a:lnTo>
                  <a:lnTo>
                    <a:pt x="159" y="1289"/>
                  </a:lnTo>
                  <a:lnTo>
                    <a:pt x="125" y="1289"/>
                  </a:lnTo>
                  <a:lnTo>
                    <a:pt x="79" y="1266"/>
                  </a:lnTo>
                  <a:lnTo>
                    <a:pt x="45" y="1243"/>
                  </a:lnTo>
                  <a:lnTo>
                    <a:pt x="0" y="1197"/>
                  </a:lnTo>
                  <a:lnTo>
                    <a:pt x="0" y="1163"/>
                  </a:lnTo>
                  <a:lnTo>
                    <a:pt x="11" y="1152"/>
                  </a:lnTo>
                  <a:lnTo>
                    <a:pt x="114" y="1152"/>
                  </a:lnTo>
                  <a:lnTo>
                    <a:pt x="148" y="1140"/>
                  </a:lnTo>
                  <a:lnTo>
                    <a:pt x="204" y="1129"/>
                  </a:lnTo>
                  <a:lnTo>
                    <a:pt x="284" y="1118"/>
                  </a:lnTo>
                  <a:lnTo>
                    <a:pt x="409" y="1083"/>
                  </a:lnTo>
                  <a:lnTo>
                    <a:pt x="409" y="889"/>
                  </a:lnTo>
                  <a:lnTo>
                    <a:pt x="363" y="889"/>
                  </a:lnTo>
                  <a:lnTo>
                    <a:pt x="341" y="901"/>
                  </a:lnTo>
                  <a:lnTo>
                    <a:pt x="238" y="901"/>
                  </a:lnTo>
                  <a:lnTo>
                    <a:pt x="193" y="878"/>
                  </a:lnTo>
                  <a:lnTo>
                    <a:pt x="182" y="867"/>
                  </a:lnTo>
                  <a:lnTo>
                    <a:pt x="204" y="855"/>
                  </a:lnTo>
                  <a:lnTo>
                    <a:pt x="273" y="844"/>
                  </a:lnTo>
                  <a:lnTo>
                    <a:pt x="386" y="821"/>
                  </a:lnTo>
                  <a:lnTo>
                    <a:pt x="375" y="684"/>
                  </a:lnTo>
                  <a:lnTo>
                    <a:pt x="352" y="616"/>
                  </a:lnTo>
                  <a:lnTo>
                    <a:pt x="250" y="650"/>
                  </a:lnTo>
                  <a:lnTo>
                    <a:pt x="193" y="684"/>
                  </a:lnTo>
                  <a:lnTo>
                    <a:pt x="148" y="707"/>
                  </a:lnTo>
                  <a:lnTo>
                    <a:pt x="125" y="696"/>
                  </a:lnTo>
                  <a:lnTo>
                    <a:pt x="79" y="650"/>
                  </a:lnTo>
                  <a:lnTo>
                    <a:pt x="79" y="593"/>
                  </a:lnTo>
                  <a:lnTo>
                    <a:pt x="91" y="581"/>
                  </a:lnTo>
                  <a:lnTo>
                    <a:pt x="182" y="513"/>
                  </a:lnTo>
                  <a:lnTo>
                    <a:pt x="250" y="422"/>
                  </a:lnTo>
                  <a:lnTo>
                    <a:pt x="295" y="342"/>
                  </a:lnTo>
                  <a:lnTo>
                    <a:pt x="318" y="274"/>
                  </a:lnTo>
                  <a:lnTo>
                    <a:pt x="318" y="239"/>
                  </a:lnTo>
                  <a:lnTo>
                    <a:pt x="227" y="239"/>
                  </a:lnTo>
                  <a:lnTo>
                    <a:pt x="159" y="217"/>
                  </a:lnTo>
                  <a:lnTo>
                    <a:pt x="136" y="194"/>
                  </a:lnTo>
                  <a:lnTo>
                    <a:pt x="136" y="182"/>
                  </a:lnTo>
                  <a:lnTo>
                    <a:pt x="148" y="182"/>
                  </a:lnTo>
                  <a:lnTo>
                    <a:pt x="170" y="171"/>
                  </a:lnTo>
                  <a:lnTo>
                    <a:pt x="454" y="114"/>
                  </a:lnTo>
                  <a:lnTo>
                    <a:pt x="534" y="91"/>
                  </a:lnTo>
                  <a:lnTo>
                    <a:pt x="579" y="80"/>
                  </a:lnTo>
                  <a:lnTo>
                    <a:pt x="613" y="68"/>
                  </a:lnTo>
                  <a:close/>
                  <a:moveTo>
                    <a:pt x="1147" y="0"/>
                  </a:moveTo>
                  <a:lnTo>
                    <a:pt x="1170" y="0"/>
                  </a:lnTo>
                  <a:lnTo>
                    <a:pt x="1192" y="11"/>
                  </a:lnTo>
                  <a:lnTo>
                    <a:pt x="1227" y="23"/>
                  </a:lnTo>
                  <a:lnTo>
                    <a:pt x="1249" y="34"/>
                  </a:lnTo>
                  <a:lnTo>
                    <a:pt x="1283" y="57"/>
                  </a:lnTo>
                  <a:lnTo>
                    <a:pt x="1306" y="102"/>
                  </a:lnTo>
                  <a:lnTo>
                    <a:pt x="1306" y="125"/>
                  </a:lnTo>
                  <a:lnTo>
                    <a:pt x="1295" y="171"/>
                  </a:lnTo>
                  <a:lnTo>
                    <a:pt x="1272" y="251"/>
                  </a:lnTo>
                  <a:lnTo>
                    <a:pt x="1261" y="376"/>
                  </a:lnTo>
                  <a:lnTo>
                    <a:pt x="1261" y="741"/>
                  </a:lnTo>
                  <a:lnTo>
                    <a:pt x="1272" y="912"/>
                  </a:lnTo>
                  <a:lnTo>
                    <a:pt x="1283" y="1049"/>
                  </a:lnTo>
                  <a:lnTo>
                    <a:pt x="1295" y="1163"/>
                  </a:lnTo>
                  <a:lnTo>
                    <a:pt x="1295" y="1220"/>
                  </a:lnTo>
                  <a:lnTo>
                    <a:pt x="1283" y="1334"/>
                  </a:lnTo>
                  <a:lnTo>
                    <a:pt x="1261" y="1426"/>
                  </a:lnTo>
                  <a:lnTo>
                    <a:pt x="1204" y="1494"/>
                  </a:lnTo>
                  <a:lnTo>
                    <a:pt x="1192" y="1483"/>
                  </a:lnTo>
                  <a:lnTo>
                    <a:pt x="1170" y="1471"/>
                  </a:lnTo>
                  <a:lnTo>
                    <a:pt x="1158" y="1448"/>
                  </a:lnTo>
                  <a:lnTo>
                    <a:pt x="1136" y="1426"/>
                  </a:lnTo>
                  <a:lnTo>
                    <a:pt x="1090" y="1357"/>
                  </a:lnTo>
                  <a:lnTo>
                    <a:pt x="1033" y="1300"/>
                  </a:lnTo>
                  <a:lnTo>
                    <a:pt x="977" y="1254"/>
                  </a:lnTo>
                  <a:lnTo>
                    <a:pt x="954" y="1220"/>
                  </a:lnTo>
                  <a:lnTo>
                    <a:pt x="988" y="1220"/>
                  </a:lnTo>
                  <a:lnTo>
                    <a:pt x="1011" y="1232"/>
                  </a:lnTo>
                  <a:lnTo>
                    <a:pt x="1068" y="1243"/>
                  </a:lnTo>
                  <a:lnTo>
                    <a:pt x="1102" y="1254"/>
                  </a:lnTo>
                  <a:lnTo>
                    <a:pt x="1147" y="1254"/>
                  </a:lnTo>
                  <a:lnTo>
                    <a:pt x="1170" y="1232"/>
                  </a:lnTo>
                  <a:lnTo>
                    <a:pt x="1170" y="251"/>
                  </a:lnTo>
                  <a:lnTo>
                    <a:pt x="1158" y="194"/>
                  </a:lnTo>
                  <a:lnTo>
                    <a:pt x="1158" y="148"/>
                  </a:lnTo>
                  <a:lnTo>
                    <a:pt x="1147" y="125"/>
                  </a:lnTo>
                  <a:lnTo>
                    <a:pt x="1136" y="91"/>
                  </a:lnTo>
                  <a:lnTo>
                    <a:pt x="1113" y="80"/>
                  </a:lnTo>
                  <a:lnTo>
                    <a:pt x="1102" y="57"/>
                  </a:lnTo>
                  <a:lnTo>
                    <a:pt x="1102" y="23"/>
                  </a:lnTo>
                  <a:lnTo>
                    <a:pt x="1113" y="11"/>
                  </a:lnTo>
                  <a:lnTo>
                    <a:pt x="1136" y="11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8" name="Freeform 368"/>
            <p:cNvSpPr>
              <a:spLocks noEditPoints="1"/>
            </p:cNvSpPr>
            <p:nvPr/>
          </p:nvSpPr>
          <p:spPr bwMode="auto">
            <a:xfrm>
              <a:off x="26766" y="3704"/>
              <a:ext cx="1511" cy="1620"/>
            </a:xfrm>
            <a:custGeom>
              <a:avLst/>
              <a:gdLst/>
              <a:ahLst/>
              <a:cxnLst>
                <a:cxn ang="0">
                  <a:pos x="534" y="1586"/>
                </a:cxn>
                <a:cxn ang="0">
                  <a:pos x="352" y="776"/>
                </a:cxn>
                <a:cxn ang="0">
                  <a:pos x="375" y="867"/>
                </a:cxn>
                <a:cxn ang="0">
                  <a:pos x="466" y="913"/>
                </a:cxn>
                <a:cxn ang="0">
                  <a:pos x="341" y="935"/>
                </a:cxn>
                <a:cxn ang="0">
                  <a:pos x="455" y="1038"/>
                </a:cxn>
                <a:cxn ang="0">
                  <a:pos x="330" y="1095"/>
                </a:cxn>
                <a:cxn ang="0">
                  <a:pos x="523" y="821"/>
                </a:cxn>
                <a:cxn ang="0">
                  <a:pos x="1181" y="525"/>
                </a:cxn>
                <a:cxn ang="0">
                  <a:pos x="1306" y="605"/>
                </a:cxn>
                <a:cxn ang="0">
                  <a:pos x="807" y="662"/>
                </a:cxn>
                <a:cxn ang="0">
                  <a:pos x="602" y="742"/>
                </a:cxn>
                <a:cxn ang="0">
                  <a:pos x="636" y="1175"/>
                </a:cxn>
                <a:cxn ang="0">
                  <a:pos x="693" y="1175"/>
                </a:cxn>
                <a:cxn ang="0">
                  <a:pos x="761" y="1289"/>
                </a:cxn>
                <a:cxn ang="0">
                  <a:pos x="693" y="1015"/>
                </a:cxn>
                <a:cxn ang="0">
                  <a:pos x="716" y="970"/>
                </a:cxn>
                <a:cxn ang="0">
                  <a:pos x="954" y="1027"/>
                </a:cxn>
                <a:cxn ang="0">
                  <a:pos x="977" y="867"/>
                </a:cxn>
                <a:cxn ang="0">
                  <a:pos x="841" y="901"/>
                </a:cxn>
                <a:cxn ang="0">
                  <a:pos x="682" y="878"/>
                </a:cxn>
                <a:cxn ang="0">
                  <a:pos x="932" y="799"/>
                </a:cxn>
                <a:cxn ang="0">
                  <a:pos x="1091" y="776"/>
                </a:cxn>
                <a:cxn ang="0">
                  <a:pos x="1125" y="856"/>
                </a:cxn>
                <a:cxn ang="0">
                  <a:pos x="954" y="1175"/>
                </a:cxn>
                <a:cxn ang="0">
                  <a:pos x="1318" y="1346"/>
                </a:cxn>
                <a:cxn ang="0">
                  <a:pos x="1477" y="1449"/>
                </a:cxn>
                <a:cxn ang="0">
                  <a:pos x="1181" y="1471"/>
                </a:cxn>
                <a:cxn ang="0">
                  <a:pos x="807" y="1323"/>
                </a:cxn>
                <a:cxn ang="0">
                  <a:pos x="557" y="1574"/>
                </a:cxn>
                <a:cxn ang="0">
                  <a:pos x="489" y="1494"/>
                </a:cxn>
                <a:cxn ang="0">
                  <a:pos x="227" y="1403"/>
                </a:cxn>
                <a:cxn ang="0">
                  <a:pos x="68" y="1437"/>
                </a:cxn>
                <a:cxn ang="0">
                  <a:pos x="0" y="1369"/>
                </a:cxn>
                <a:cxn ang="0">
                  <a:pos x="171" y="1323"/>
                </a:cxn>
                <a:cxn ang="0">
                  <a:pos x="227" y="764"/>
                </a:cxn>
                <a:cxn ang="0">
                  <a:pos x="34" y="764"/>
                </a:cxn>
                <a:cxn ang="0">
                  <a:pos x="330" y="673"/>
                </a:cxn>
                <a:cxn ang="0">
                  <a:pos x="988" y="559"/>
                </a:cxn>
                <a:cxn ang="0">
                  <a:pos x="807" y="103"/>
                </a:cxn>
                <a:cxn ang="0">
                  <a:pos x="466" y="194"/>
                </a:cxn>
                <a:cxn ang="0">
                  <a:pos x="614" y="262"/>
                </a:cxn>
                <a:cxn ang="0">
                  <a:pos x="829" y="262"/>
                </a:cxn>
                <a:cxn ang="0">
                  <a:pos x="761" y="308"/>
                </a:cxn>
                <a:cxn ang="0">
                  <a:pos x="511" y="399"/>
                </a:cxn>
                <a:cxn ang="0">
                  <a:pos x="659" y="434"/>
                </a:cxn>
                <a:cxn ang="0">
                  <a:pos x="841" y="388"/>
                </a:cxn>
                <a:cxn ang="0">
                  <a:pos x="932" y="126"/>
                </a:cxn>
                <a:cxn ang="0">
                  <a:pos x="909" y="0"/>
                </a:cxn>
                <a:cxn ang="0">
                  <a:pos x="1079" y="69"/>
                </a:cxn>
                <a:cxn ang="0">
                  <a:pos x="1034" y="228"/>
                </a:cxn>
                <a:cxn ang="0">
                  <a:pos x="875" y="491"/>
                </a:cxn>
                <a:cxn ang="0">
                  <a:pos x="818" y="445"/>
                </a:cxn>
                <a:cxn ang="0">
                  <a:pos x="523" y="525"/>
                </a:cxn>
                <a:cxn ang="0">
                  <a:pos x="398" y="274"/>
                </a:cxn>
                <a:cxn ang="0">
                  <a:pos x="375" y="103"/>
                </a:cxn>
                <a:cxn ang="0">
                  <a:pos x="909" y="0"/>
                </a:cxn>
              </a:cxnLst>
              <a:rect l="0" t="0" r="r" b="b"/>
              <a:pathLst>
                <a:path w="1511" h="1620">
                  <a:moveTo>
                    <a:pt x="534" y="1586"/>
                  </a:moveTo>
                  <a:lnTo>
                    <a:pt x="568" y="1620"/>
                  </a:lnTo>
                  <a:lnTo>
                    <a:pt x="534" y="1597"/>
                  </a:lnTo>
                  <a:lnTo>
                    <a:pt x="534" y="1586"/>
                  </a:lnTo>
                  <a:close/>
                  <a:moveTo>
                    <a:pt x="500" y="684"/>
                  </a:moveTo>
                  <a:lnTo>
                    <a:pt x="398" y="707"/>
                  </a:lnTo>
                  <a:lnTo>
                    <a:pt x="307" y="730"/>
                  </a:lnTo>
                  <a:lnTo>
                    <a:pt x="352" y="776"/>
                  </a:lnTo>
                  <a:lnTo>
                    <a:pt x="352" y="799"/>
                  </a:lnTo>
                  <a:lnTo>
                    <a:pt x="341" y="810"/>
                  </a:lnTo>
                  <a:lnTo>
                    <a:pt x="341" y="878"/>
                  </a:lnTo>
                  <a:lnTo>
                    <a:pt x="375" y="867"/>
                  </a:lnTo>
                  <a:lnTo>
                    <a:pt x="432" y="867"/>
                  </a:lnTo>
                  <a:lnTo>
                    <a:pt x="443" y="878"/>
                  </a:lnTo>
                  <a:lnTo>
                    <a:pt x="466" y="890"/>
                  </a:lnTo>
                  <a:lnTo>
                    <a:pt x="466" y="913"/>
                  </a:lnTo>
                  <a:lnTo>
                    <a:pt x="443" y="913"/>
                  </a:lnTo>
                  <a:lnTo>
                    <a:pt x="421" y="924"/>
                  </a:lnTo>
                  <a:lnTo>
                    <a:pt x="386" y="924"/>
                  </a:lnTo>
                  <a:lnTo>
                    <a:pt x="341" y="935"/>
                  </a:lnTo>
                  <a:lnTo>
                    <a:pt x="341" y="1049"/>
                  </a:lnTo>
                  <a:lnTo>
                    <a:pt x="386" y="1038"/>
                  </a:lnTo>
                  <a:lnTo>
                    <a:pt x="421" y="1027"/>
                  </a:lnTo>
                  <a:lnTo>
                    <a:pt x="455" y="1038"/>
                  </a:lnTo>
                  <a:lnTo>
                    <a:pt x="477" y="1049"/>
                  </a:lnTo>
                  <a:lnTo>
                    <a:pt x="477" y="1072"/>
                  </a:lnTo>
                  <a:lnTo>
                    <a:pt x="421" y="1072"/>
                  </a:lnTo>
                  <a:lnTo>
                    <a:pt x="330" y="1095"/>
                  </a:lnTo>
                  <a:lnTo>
                    <a:pt x="330" y="1255"/>
                  </a:lnTo>
                  <a:lnTo>
                    <a:pt x="511" y="1209"/>
                  </a:lnTo>
                  <a:lnTo>
                    <a:pt x="523" y="1061"/>
                  </a:lnTo>
                  <a:lnTo>
                    <a:pt x="523" y="821"/>
                  </a:lnTo>
                  <a:lnTo>
                    <a:pt x="511" y="730"/>
                  </a:lnTo>
                  <a:lnTo>
                    <a:pt x="500" y="684"/>
                  </a:lnTo>
                  <a:close/>
                  <a:moveTo>
                    <a:pt x="1125" y="525"/>
                  </a:moveTo>
                  <a:lnTo>
                    <a:pt x="1181" y="525"/>
                  </a:lnTo>
                  <a:lnTo>
                    <a:pt x="1215" y="536"/>
                  </a:lnTo>
                  <a:lnTo>
                    <a:pt x="1284" y="570"/>
                  </a:lnTo>
                  <a:lnTo>
                    <a:pt x="1295" y="593"/>
                  </a:lnTo>
                  <a:lnTo>
                    <a:pt x="1306" y="605"/>
                  </a:lnTo>
                  <a:lnTo>
                    <a:pt x="1284" y="627"/>
                  </a:lnTo>
                  <a:lnTo>
                    <a:pt x="1261" y="627"/>
                  </a:lnTo>
                  <a:lnTo>
                    <a:pt x="1011" y="639"/>
                  </a:lnTo>
                  <a:lnTo>
                    <a:pt x="807" y="662"/>
                  </a:lnTo>
                  <a:lnTo>
                    <a:pt x="659" y="673"/>
                  </a:lnTo>
                  <a:lnTo>
                    <a:pt x="557" y="684"/>
                  </a:lnTo>
                  <a:lnTo>
                    <a:pt x="591" y="719"/>
                  </a:lnTo>
                  <a:lnTo>
                    <a:pt x="602" y="742"/>
                  </a:lnTo>
                  <a:lnTo>
                    <a:pt x="602" y="787"/>
                  </a:lnTo>
                  <a:lnTo>
                    <a:pt x="591" y="867"/>
                  </a:lnTo>
                  <a:lnTo>
                    <a:pt x="591" y="1186"/>
                  </a:lnTo>
                  <a:lnTo>
                    <a:pt x="636" y="1175"/>
                  </a:lnTo>
                  <a:lnTo>
                    <a:pt x="659" y="1164"/>
                  </a:lnTo>
                  <a:lnTo>
                    <a:pt x="670" y="1164"/>
                  </a:lnTo>
                  <a:lnTo>
                    <a:pt x="682" y="1175"/>
                  </a:lnTo>
                  <a:lnTo>
                    <a:pt x="693" y="1175"/>
                  </a:lnTo>
                  <a:lnTo>
                    <a:pt x="670" y="1198"/>
                  </a:lnTo>
                  <a:lnTo>
                    <a:pt x="602" y="1243"/>
                  </a:lnTo>
                  <a:lnTo>
                    <a:pt x="602" y="1369"/>
                  </a:lnTo>
                  <a:lnTo>
                    <a:pt x="761" y="1289"/>
                  </a:lnTo>
                  <a:lnTo>
                    <a:pt x="875" y="1186"/>
                  </a:lnTo>
                  <a:lnTo>
                    <a:pt x="795" y="1107"/>
                  </a:lnTo>
                  <a:lnTo>
                    <a:pt x="727" y="1049"/>
                  </a:lnTo>
                  <a:lnTo>
                    <a:pt x="693" y="1015"/>
                  </a:lnTo>
                  <a:lnTo>
                    <a:pt x="670" y="1004"/>
                  </a:lnTo>
                  <a:lnTo>
                    <a:pt x="659" y="992"/>
                  </a:lnTo>
                  <a:lnTo>
                    <a:pt x="659" y="970"/>
                  </a:lnTo>
                  <a:lnTo>
                    <a:pt x="716" y="970"/>
                  </a:lnTo>
                  <a:lnTo>
                    <a:pt x="750" y="981"/>
                  </a:lnTo>
                  <a:lnTo>
                    <a:pt x="784" y="1004"/>
                  </a:lnTo>
                  <a:lnTo>
                    <a:pt x="909" y="1129"/>
                  </a:lnTo>
                  <a:lnTo>
                    <a:pt x="954" y="1027"/>
                  </a:lnTo>
                  <a:lnTo>
                    <a:pt x="977" y="947"/>
                  </a:lnTo>
                  <a:lnTo>
                    <a:pt x="988" y="890"/>
                  </a:lnTo>
                  <a:lnTo>
                    <a:pt x="988" y="878"/>
                  </a:lnTo>
                  <a:lnTo>
                    <a:pt x="977" y="867"/>
                  </a:lnTo>
                  <a:lnTo>
                    <a:pt x="966" y="867"/>
                  </a:lnTo>
                  <a:lnTo>
                    <a:pt x="954" y="856"/>
                  </a:lnTo>
                  <a:lnTo>
                    <a:pt x="909" y="867"/>
                  </a:lnTo>
                  <a:lnTo>
                    <a:pt x="841" y="901"/>
                  </a:lnTo>
                  <a:lnTo>
                    <a:pt x="761" y="913"/>
                  </a:lnTo>
                  <a:lnTo>
                    <a:pt x="727" y="913"/>
                  </a:lnTo>
                  <a:lnTo>
                    <a:pt x="682" y="890"/>
                  </a:lnTo>
                  <a:lnTo>
                    <a:pt x="682" y="878"/>
                  </a:lnTo>
                  <a:lnTo>
                    <a:pt x="693" y="867"/>
                  </a:lnTo>
                  <a:lnTo>
                    <a:pt x="704" y="867"/>
                  </a:lnTo>
                  <a:lnTo>
                    <a:pt x="841" y="833"/>
                  </a:lnTo>
                  <a:lnTo>
                    <a:pt x="932" y="799"/>
                  </a:lnTo>
                  <a:lnTo>
                    <a:pt x="988" y="776"/>
                  </a:lnTo>
                  <a:lnTo>
                    <a:pt x="1034" y="764"/>
                  </a:lnTo>
                  <a:lnTo>
                    <a:pt x="1056" y="764"/>
                  </a:lnTo>
                  <a:lnTo>
                    <a:pt x="1091" y="776"/>
                  </a:lnTo>
                  <a:lnTo>
                    <a:pt x="1113" y="787"/>
                  </a:lnTo>
                  <a:lnTo>
                    <a:pt x="1147" y="821"/>
                  </a:lnTo>
                  <a:lnTo>
                    <a:pt x="1136" y="833"/>
                  </a:lnTo>
                  <a:lnTo>
                    <a:pt x="1125" y="856"/>
                  </a:lnTo>
                  <a:lnTo>
                    <a:pt x="1091" y="913"/>
                  </a:lnTo>
                  <a:lnTo>
                    <a:pt x="1056" y="981"/>
                  </a:lnTo>
                  <a:lnTo>
                    <a:pt x="1011" y="1061"/>
                  </a:lnTo>
                  <a:lnTo>
                    <a:pt x="954" y="1175"/>
                  </a:lnTo>
                  <a:lnTo>
                    <a:pt x="1102" y="1266"/>
                  </a:lnTo>
                  <a:lnTo>
                    <a:pt x="1215" y="1323"/>
                  </a:lnTo>
                  <a:lnTo>
                    <a:pt x="1227" y="1323"/>
                  </a:lnTo>
                  <a:lnTo>
                    <a:pt x="1318" y="1346"/>
                  </a:lnTo>
                  <a:lnTo>
                    <a:pt x="1409" y="1380"/>
                  </a:lnTo>
                  <a:lnTo>
                    <a:pt x="1477" y="1403"/>
                  </a:lnTo>
                  <a:lnTo>
                    <a:pt x="1511" y="1426"/>
                  </a:lnTo>
                  <a:lnTo>
                    <a:pt x="1477" y="1449"/>
                  </a:lnTo>
                  <a:lnTo>
                    <a:pt x="1409" y="1460"/>
                  </a:lnTo>
                  <a:lnTo>
                    <a:pt x="1318" y="1460"/>
                  </a:lnTo>
                  <a:lnTo>
                    <a:pt x="1238" y="1471"/>
                  </a:lnTo>
                  <a:lnTo>
                    <a:pt x="1181" y="1471"/>
                  </a:lnTo>
                  <a:lnTo>
                    <a:pt x="1125" y="1449"/>
                  </a:lnTo>
                  <a:lnTo>
                    <a:pt x="1034" y="1369"/>
                  </a:lnTo>
                  <a:lnTo>
                    <a:pt x="909" y="1243"/>
                  </a:lnTo>
                  <a:lnTo>
                    <a:pt x="807" y="1323"/>
                  </a:lnTo>
                  <a:lnTo>
                    <a:pt x="704" y="1380"/>
                  </a:lnTo>
                  <a:lnTo>
                    <a:pt x="580" y="1392"/>
                  </a:lnTo>
                  <a:lnTo>
                    <a:pt x="580" y="1529"/>
                  </a:lnTo>
                  <a:lnTo>
                    <a:pt x="557" y="1574"/>
                  </a:lnTo>
                  <a:lnTo>
                    <a:pt x="534" y="1586"/>
                  </a:lnTo>
                  <a:lnTo>
                    <a:pt x="523" y="1551"/>
                  </a:lnTo>
                  <a:lnTo>
                    <a:pt x="500" y="1529"/>
                  </a:lnTo>
                  <a:lnTo>
                    <a:pt x="489" y="1494"/>
                  </a:lnTo>
                  <a:lnTo>
                    <a:pt x="489" y="1460"/>
                  </a:lnTo>
                  <a:lnTo>
                    <a:pt x="511" y="1289"/>
                  </a:lnTo>
                  <a:lnTo>
                    <a:pt x="352" y="1346"/>
                  </a:lnTo>
                  <a:lnTo>
                    <a:pt x="227" y="1403"/>
                  </a:lnTo>
                  <a:lnTo>
                    <a:pt x="148" y="1449"/>
                  </a:lnTo>
                  <a:lnTo>
                    <a:pt x="125" y="1460"/>
                  </a:lnTo>
                  <a:lnTo>
                    <a:pt x="103" y="1449"/>
                  </a:lnTo>
                  <a:lnTo>
                    <a:pt x="68" y="1437"/>
                  </a:lnTo>
                  <a:lnTo>
                    <a:pt x="46" y="1426"/>
                  </a:lnTo>
                  <a:lnTo>
                    <a:pt x="23" y="1403"/>
                  </a:lnTo>
                  <a:lnTo>
                    <a:pt x="12" y="1380"/>
                  </a:lnTo>
                  <a:lnTo>
                    <a:pt x="0" y="1369"/>
                  </a:lnTo>
                  <a:lnTo>
                    <a:pt x="0" y="1346"/>
                  </a:lnTo>
                  <a:lnTo>
                    <a:pt x="12" y="1335"/>
                  </a:lnTo>
                  <a:lnTo>
                    <a:pt x="114" y="1335"/>
                  </a:lnTo>
                  <a:lnTo>
                    <a:pt x="171" y="1323"/>
                  </a:lnTo>
                  <a:lnTo>
                    <a:pt x="262" y="1300"/>
                  </a:lnTo>
                  <a:lnTo>
                    <a:pt x="262" y="878"/>
                  </a:lnTo>
                  <a:lnTo>
                    <a:pt x="250" y="810"/>
                  </a:lnTo>
                  <a:lnTo>
                    <a:pt x="227" y="764"/>
                  </a:lnTo>
                  <a:lnTo>
                    <a:pt x="137" y="787"/>
                  </a:lnTo>
                  <a:lnTo>
                    <a:pt x="68" y="787"/>
                  </a:lnTo>
                  <a:lnTo>
                    <a:pt x="46" y="776"/>
                  </a:lnTo>
                  <a:lnTo>
                    <a:pt x="34" y="764"/>
                  </a:lnTo>
                  <a:lnTo>
                    <a:pt x="12" y="753"/>
                  </a:lnTo>
                  <a:lnTo>
                    <a:pt x="12" y="730"/>
                  </a:lnTo>
                  <a:lnTo>
                    <a:pt x="23" y="719"/>
                  </a:lnTo>
                  <a:lnTo>
                    <a:pt x="330" y="673"/>
                  </a:lnTo>
                  <a:lnTo>
                    <a:pt x="568" y="639"/>
                  </a:lnTo>
                  <a:lnTo>
                    <a:pt x="750" y="605"/>
                  </a:lnTo>
                  <a:lnTo>
                    <a:pt x="886" y="582"/>
                  </a:lnTo>
                  <a:lnTo>
                    <a:pt x="988" y="559"/>
                  </a:lnTo>
                  <a:lnTo>
                    <a:pt x="1056" y="548"/>
                  </a:lnTo>
                  <a:lnTo>
                    <a:pt x="1125" y="525"/>
                  </a:lnTo>
                  <a:close/>
                  <a:moveTo>
                    <a:pt x="875" y="91"/>
                  </a:moveTo>
                  <a:lnTo>
                    <a:pt x="807" y="103"/>
                  </a:lnTo>
                  <a:lnTo>
                    <a:pt x="704" y="114"/>
                  </a:lnTo>
                  <a:lnTo>
                    <a:pt x="580" y="137"/>
                  </a:lnTo>
                  <a:lnTo>
                    <a:pt x="466" y="171"/>
                  </a:lnTo>
                  <a:lnTo>
                    <a:pt x="466" y="194"/>
                  </a:lnTo>
                  <a:lnTo>
                    <a:pt x="477" y="217"/>
                  </a:lnTo>
                  <a:lnTo>
                    <a:pt x="477" y="251"/>
                  </a:lnTo>
                  <a:lnTo>
                    <a:pt x="489" y="297"/>
                  </a:lnTo>
                  <a:lnTo>
                    <a:pt x="614" y="262"/>
                  </a:lnTo>
                  <a:lnTo>
                    <a:pt x="716" y="240"/>
                  </a:lnTo>
                  <a:lnTo>
                    <a:pt x="795" y="240"/>
                  </a:lnTo>
                  <a:lnTo>
                    <a:pt x="807" y="251"/>
                  </a:lnTo>
                  <a:lnTo>
                    <a:pt x="829" y="262"/>
                  </a:lnTo>
                  <a:lnTo>
                    <a:pt x="841" y="274"/>
                  </a:lnTo>
                  <a:lnTo>
                    <a:pt x="841" y="285"/>
                  </a:lnTo>
                  <a:lnTo>
                    <a:pt x="818" y="297"/>
                  </a:lnTo>
                  <a:lnTo>
                    <a:pt x="761" y="308"/>
                  </a:lnTo>
                  <a:lnTo>
                    <a:pt x="659" y="331"/>
                  </a:lnTo>
                  <a:lnTo>
                    <a:pt x="511" y="354"/>
                  </a:lnTo>
                  <a:lnTo>
                    <a:pt x="500" y="354"/>
                  </a:lnTo>
                  <a:lnTo>
                    <a:pt x="511" y="399"/>
                  </a:lnTo>
                  <a:lnTo>
                    <a:pt x="511" y="434"/>
                  </a:lnTo>
                  <a:lnTo>
                    <a:pt x="523" y="456"/>
                  </a:lnTo>
                  <a:lnTo>
                    <a:pt x="523" y="468"/>
                  </a:lnTo>
                  <a:lnTo>
                    <a:pt x="659" y="434"/>
                  </a:lnTo>
                  <a:lnTo>
                    <a:pt x="761" y="411"/>
                  </a:lnTo>
                  <a:lnTo>
                    <a:pt x="818" y="399"/>
                  </a:lnTo>
                  <a:lnTo>
                    <a:pt x="841" y="399"/>
                  </a:lnTo>
                  <a:lnTo>
                    <a:pt x="841" y="388"/>
                  </a:lnTo>
                  <a:lnTo>
                    <a:pt x="863" y="354"/>
                  </a:lnTo>
                  <a:lnTo>
                    <a:pt x="897" y="274"/>
                  </a:lnTo>
                  <a:lnTo>
                    <a:pt x="932" y="148"/>
                  </a:lnTo>
                  <a:lnTo>
                    <a:pt x="932" y="126"/>
                  </a:lnTo>
                  <a:lnTo>
                    <a:pt x="920" y="103"/>
                  </a:lnTo>
                  <a:lnTo>
                    <a:pt x="909" y="91"/>
                  </a:lnTo>
                  <a:lnTo>
                    <a:pt x="875" y="91"/>
                  </a:lnTo>
                  <a:close/>
                  <a:moveTo>
                    <a:pt x="909" y="0"/>
                  </a:moveTo>
                  <a:lnTo>
                    <a:pt x="977" y="0"/>
                  </a:lnTo>
                  <a:lnTo>
                    <a:pt x="1000" y="12"/>
                  </a:lnTo>
                  <a:lnTo>
                    <a:pt x="1045" y="57"/>
                  </a:lnTo>
                  <a:lnTo>
                    <a:pt x="1079" y="69"/>
                  </a:lnTo>
                  <a:lnTo>
                    <a:pt x="1102" y="114"/>
                  </a:lnTo>
                  <a:lnTo>
                    <a:pt x="1102" y="137"/>
                  </a:lnTo>
                  <a:lnTo>
                    <a:pt x="1091" y="148"/>
                  </a:lnTo>
                  <a:lnTo>
                    <a:pt x="1034" y="228"/>
                  </a:lnTo>
                  <a:lnTo>
                    <a:pt x="966" y="411"/>
                  </a:lnTo>
                  <a:lnTo>
                    <a:pt x="932" y="479"/>
                  </a:lnTo>
                  <a:lnTo>
                    <a:pt x="886" y="502"/>
                  </a:lnTo>
                  <a:lnTo>
                    <a:pt x="875" y="491"/>
                  </a:lnTo>
                  <a:lnTo>
                    <a:pt x="852" y="479"/>
                  </a:lnTo>
                  <a:lnTo>
                    <a:pt x="841" y="456"/>
                  </a:lnTo>
                  <a:lnTo>
                    <a:pt x="818" y="434"/>
                  </a:lnTo>
                  <a:lnTo>
                    <a:pt x="818" y="445"/>
                  </a:lnTo>
                  <a:lnTo>
                    <a:pt x="659" y="468"/>
                  </a:lnTo>
                  <a:lnTo>
                    <a:pt x="557" y="479"/>
                  </a:lnTo>
                  <a:lnTo>
                    <a:pt x="523" y="491"/>
                  </a:lnTo>
                  <a:lnTo>
                    <a:pt x="523" y="525"/>
                  </a:lnTo>
                  <a:lnTo>
                    <a:pt x="500" y="525"/>
                  </a:lnTo>
                  <a:lnTo>
                    <a:pt x="466" y="491"/>
                  </a:lnTo>
                  <a:lnTo>
                    <a:pt x="443" y="422"/>
                  </a:lnTo>
                  <a:lnTo>
                    <a:pt x="398" y="274"/>
                  </a:lnTo>
                  <a:lnTo>
                    <a:pt x="364" y="183"/>
                  </a:lnTo>
                  <a:lnTo>
                    <a:pt x="341" y="137"/>
                  </a:lnTo>
                  <a:lnTo>
                    <a:pt x="341" y="103"/>
                  </a:lnTo>
                  <a:lnTo>
                    <a:pt x="375" y="103"/>
                  </a:lnTo>
                  <a:lnTo>
                    <a:pt x="455" y="91"/>
                  </a:lnTo>
                  <a:lnTo>
                    <a:pt x="580" y="69"/>
                  </a:lnTo>
                  <a:lnTo>
                    <a:pt x="875" y="1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69" name="Freeform 369"/>
            <p:cNvSpPr>
              <a:spLocks noEditPoints="1"/>
            </p:cNvSpPr>
            <p:nvPr/>
          </p:nvSpPr>
          <p:spPr bwMode="auto">
            <a:xfrm>
              <a:off x="28617" y="3852"/>
              <a:ext cx="1318" cy="1381"/>
            </a:xfrm>
            <a:custGeom>
              <a:avLst/>
              <a:gdLst/>
              <a:ahLst/>
              <a:cxnLst>
                <a:cxn ang="0">
                  <a:pos x="250" y="536"/>
                </a:cxn>
                <a:cxn ang="0">
                  <a:pos x="273" y="582"/>
                </a:cxn>
                <a:cxn ang="0">
                  <a:pos x="239" y="662"/>
                </a:cxn>
                <a:cxn ang="0">
                  <a:pos x="148" y="856"/>
                </a:cxn>
                <a:cxn ang="0">
                  <a:pos x="35" y="947"/>
                </a:cxn>
                <a:cxn ang="0">
                  <a:pos x="0" y="901"/>
                </a:cxn>
                <a:cxn ang="0">
                  <a:pos x="23" y="810"/>
                </a:cxn>
                <a:cxn ang="0">
                  <a:pos x="80" y="730"/>
                </a:cxn>
                <a:cxn ang="0">
                  <a:pos x="216" y="548"/>
                </a:cxn>
                <a:cxn ang="0">
                  <a:pos x="954" y="479"/>
                </a:cxn>
                <a:cxn ang="0">
                  <a:pos x="1125" y="548"/>
                </a:cxn>
                <a:cxn ang="0">
                  <a:pos x="1284" y="662"/>
                </a:cxn>
                <a:cxn ang="0">
                  <a:pos x="1318" y="787"/>
                </a:cxn>
                <a:cxn ang="0">
                  <a:pos x="1284" y="856"/>
                </a:cxn>
                <a:cxn ang="0">
                  <a:pos x="1261" y="867"/>
                </a:cxn>
                <a:cxn ang="0">
                  <a:pos x="1227" y="844"/>
                </a:cxn>
                <a:cxn ang="0">
                  <a:pos x="1204" y="810"/>
                </a:cxn>
                <a:cxn ang="0">
                  <a:pos x="966" y="548"/>
                </a:cxn>
                <a:cxn ang="0">
                  <a:pos x="954" y="479"/>
                </a:cxn>
                <a:cxn ang="0">
                  <a:pos x="580" y="0"/>
                </a:cxn>
                <a:cxn ang="0">
                  <a:pos x="716" y="57"/>
                </a:cxn>
                <a:cxn ang="0">
                  <a:pos x="750" y="103"/>
                </a:cxn>
                <a:cxn ang="0">
                  <a:pos x="727" y="206"/>
                </a:cxn>
                <a:cxn ang="0">
                  <a:pos x="716" y="1038"/>
                </a:cxn>
                <a:cxn ang="0">
                  <a:pos x="727" y="1187"/>
                </a:cxn>
                <a:cxn ang="0">
                  <a:pos x="682" y="1335"/>
                </a:cxn>
                <a:cxn ang="0">
                  <a:pos x="625" y="1381"/>
                </a:cxn>
                <a:cxn ang="0">
                  <a:pos x="500" y="1266"/>
                </a:cxn>
                <a:cxn ang="0">
                  <a:pos x="375" y="1164"/>
                </a:cxn>
                <a:cxn ang="0">
                  <a:pos x="387" y="1141"/>
                </a:cxn>
                <a:cxn ang="0">
                  <a:pos x="455" y="1152"/>
                </a:cxn>
                <a:cxn ang="0">
                  <a:pos x="557" y="1175"/>
                </a:cxn>
                <a:cxn ang="0">
                  <a:pos x="591" y="1141"/>
                </a:cxn>
                <a:cxn ang="0">
                  <a:pos x="602" y="833"/>
                </a:cxn>
                <a:cxn ang="0">
                  <a:pos x="591" y="217"/>
                </a:cxn>
                <a:cxn ang="0">
                  <a:pos x="546" y="80"/>
                </a:cxn>
                <a:cxn ang="0">
                  <a:pos x="523" y="23"/>
                </a:cxn>
                <a:cxn ang="0">
                  <a:pos x="546" y="12"/>
                </a:cxn>
              </a:cxnLst>
              <a:rect l="0" t="0" r="r" b="b"/>
              <a:pathLst>
                <a:path w="1318" h="1381">
                  <a:moveTo>
                    <a:pt x="239" y="536"/>
                  </a:moveTo>
                  <a:lnTo>
                    <a:pt x="250" y="536"/>
                  </a:lnTo>
                  <a:lnTo>
                    <a:pt x="273" y="559"/>
                  </a:lnTo>
                  <a:lnTo>
                    <a:pt x="273" y="582"/>
                  </a:lnTo>
                  <a:lnTo>
                    <a:pt x="250" y="582"/>
                  </a:lnTo>
                  <a:lnTo>
                    <a:pt x="239" y="662"/>
                  </a:lnTo>
                  <a:lnTo>
                    <a:pt x="205" y="765"/>
                  </a:lnTo>
                  <a:lnTo>
                    <a:pt x="148" y="856"/>
                  </a:lnTo>
                  <a:lnTo>
                    <a:pt x="91" y="924"/>
                  </a:lnTo>
                  <a:lnTo>
                    <a:pt x="35" y="947"/>
                  </a:lnTo>
                  <a:lnTo>
                    <a:pt x="12" y="924"/>
                  </a:lnTo>
                  <a:lnTo>
                    <a:pt x="0" y="901"/>
                  </a:lnTo>
                  <a:lnTo>
                    <a:pt x="0" y="833"/>
                  </a:lnTo>
                  <a:lnTo>
                    <a:pt x="23" y="810"/>
                  </a:lnTo>
                  <a:lnTo>
                    <a:pt x="46" y="776"/>
                  </a:lnTo>
                  <a:lnTo>
                    <a:pt x="80" y="730"/>
                  </a:lnTo>
                  <a:lnTo>
                    <a:pt x="137" y="662"/>
                  </a:lnTo>
                  <a:lnTo>
                    <a:pt x="216" y="548"/>
                  </a:lnTo>
                  <a:lnTo>
                    <a:pt x="239" y="536"/>
                  </a:lnTo>
                  <a:close/>
                  <a:moveTo>
                    <a:pt x="954" y="479"/>
                  </a:moveTo>
                  <a:lnTo>
                    <a:pt x="977" y="479"/>
                  </a:lnTo>
                  <a:lnTo>
                    <a:pt x="1125" y="548"/>
                  </a:lnTo>
                  <a:lnTo>
                    <a:pt x="1216" y="605"/>
                  </a:lnTo>
                  <a:lnTo>
                    <a:pt x="1284" y="662"/>
                  </a:lnTo>
                  <a:lnTo>
                    <a:pt x="1306" y="719"/>
                  </a:lnTo>
                  <a:lnTo>
                    <a:pt x="1318" y="787"/>
                  </a:lnTo>
                  <a:lnTo>
                    <a:pt x="1318" y="822"/>
                  </a:lnTo>
                  <a:lnTo>
                    <a:pt x="1284" y="856"/>
                  </a:lnTo>
                  <a:lnTo>
                    <a:pt x="1272" y="856"/>
                  </a:lnTo>
                  <a:lnTo>
                    <a:pt x="1261" y="867"/>
                  </a:lnTo>
                  <a:lnTo>
                    <a:pt x="1250" y="856"/>
                  </a:lnTo>
                  <a:lnTo>
                    <a:pt x="1227" y="844"/>
                  </a:lnTo>
                  <a:lnTo>
                    <a:pt x="1216" y="833"/>
                  </a:lnTo>
                  <a:lnTo>
                    <a:pt x="1204" y="810"/>
                  </a:lnTo>
                  <a:lnTo>
                    <a:pt x="1113" y="696"/>
                  </a:lnTo>
                  <a:lnTo>
                    <a:pt x="966" y="548"/>
                  </a:lnTo>
                  <a:lnTo>
                    <a:pt x="954" y="525"/>
                  </a:lnTo>
                  <a:lnTo>
                    <a:pt x="954" y="479"/>
                  </a:lnTo>
                  <a:close/>
                  <a:moveTo>
                    <a:pt x="557" y="0"/>
                  </a:moveTo>
                  <a:lnTo>
                    <a:pt x="580" y="0"/>
                  </a:lnTo>
                  <a:lnTo>
                    <a:pt x="682" y="35"/>
                  </a:lnTo>
                  <a:lnTo>
                    <a:pt x="716" y="57"/>
                  </a:lnTo>
                  <a:lnTo>
                    <a:pt x="739" y="80"/>
                  </a:lnTo>
                  <a:lnTo>
                    <a:pt x="750" y="103"/>
                  </a:lnTo>
                  <a:lnTo>
                    <a:pt x="739" y="137"/>
                  </a:lnTo>
                  <a:lnTo>
                    <a:pt x="727" y="206"/>
                  </a:lnTo>
                  <a:lnTo>
                    <a:pt x="716" y="297"/>
                  </a:lnTo>
                  <a:lnTo>
                    <a:pt x="716" y="1038"/>
                  </a:lnTo>
                  <a:lnTo>
                    <a:pt x="727" y="1107"/>
                  </a:lnTo>
                  <a:lnTo>
                    <a:pt x="727" y="1187"/>
                  </a:lnTo>
                  <a:lnTo>
                    <a:pt x="716" y="1278"/>
                  </a:lnTo>
                  <a:lnTo>
                    <a:pt x="682" y="1335"/>
                  </a:lnTo>
                  <a:lnTo>
                    <a:pt x="648" y="1369"/>
                  </a:lnTo>
                  <a:lnTo>
                    <a:pt x="625" y="1381"/>
                  </a:lnTo>
                  <a:lnTo>
                    <a:pt x="614" y="1381"/>
                  </a:lnTo>
                  <a:lnTo>
                    <a:pt x="500" y="1266"/>
                  </a:lnTo>
                  <a:lnTo>
                    <a:pt x="421" y="1209"/>
                  </a:lnTo>
                  <a:lnTo>
                    <a:pt x="375" y="1164"/>
                  </a:lnTo>
                  <a:lnTo>
                    <a:pt x="375" y="1152"/>
                  </a:lnTo>
                  <a:lnTo>
                    <a:pt x="387" y="1141"/>
                  </a:lnTo>
                  <a:lnTo>
                    <a:pt x="398" y="1141"/>
                  </a:lnTo>
                  <a:lnTo>
                    <a:pt x="455" y="1152"/>
                  </a:lnTo>
                  <a:lnTo>
                    <a:pt x="523" y="1175"/>
                  </a:lnTo>
                  <a:lnTo>
                    <a:pt x="557" y="1175"/>
                  </a:lnTo>
                  <a:lnTo>
                    <a:pt x="580" y="1164"/>
                  </a:lnTo>
                  <a:lnTo>
                    <a:pt x="591" y="1141"/>
                  </a:lnTo>
                  <a:lnTo>
                    <a:pt x="591" y="1118"/>
                  </a:lnTo>
                  <a:lnTo>
                    <a:pt x="602" y="833"/>
                  </a:lnTo>
                  <a:lnTo>
                    <a:pt x="602" y="388"/>
                  </a:lnTo>
                  <a:lnTo>
                    <a:pt x="591" y="217"/>
                  </a:lnTo>
                  <a:lnTo>
                    <a:pt x="568" y="137"/>
                  </a:lnTo>
                  <a:lnTo>
                    <a:pt x="546" y="80"/>
                  </a:lnTo>
                  <a:lnTo>
                    <a:pt x="523" y="46"/>
                  </a:lnTo>
                  <a:lnTo>
                    <a:pt x="523" y="23"/>
                  </a:lnTo>
                  <a:lnTo>
                    <a:pt x="534" y="12"/>
                  </a:lnTo>
                  <a:lnTo>
                    <a:pt x="546" y="12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0" name="Freeform 370"/>
            <p:cNvSpPr>
              <a:spLocks noEditPoints="1"/>
            </p:cNvSpPr>
            <p:nvPr/>
          </p:nvSpPr>
          <p:spPr bwMode="auto">
            <a:xfrm>
              <a:off x="30378" y="3738"/>
              <a:ext cx="1306" cy="1517"/>
            </a:xfrm>
            <a:custGeom>
              <a:avLst/>
              <a:gdLst/>
              <a:ahLst/>
              <a:cxnLst>
                <a:cxn ang="0">
                  <a:pos x="783" y="856"/>
                </a:cxn>
                <a:cxn ang="0">
                  <a:pos x="874" y="1004"/>
                </a:cxn>
                <a:cxn ang="0">
                  <a:pos x="783" y="1027"/>
                </a:cxn>
                <a:cxn ang="0">
                  <a:pos x="670" y="879"/>
                </a:cxn>
                <a:cxn ang="0">
                  <a:pos x="636" y="810"/>
                </a:cxn>
                <a:cxn ang="0">
                  <a:pos x="215" y="605"/>
                </a:cxn>
                <a:cxn ang="0">
                  <a:pos x="147" y="799"/>
                </a:cxn>
                <a:cxn ang="0">
                  <a:pos x="340" y="799"/>
                </a:cxn>
                <a:cxn ang="0">
                  <a:pos x="250" y="1095"/>
                </a:cxn>
                <a:cxn ang="0">
                  <a:pos x="363" y="1095"/>
                </a:cxn>
                <a:cxn ang="0">
                  <a:pos x="397" y="593"/>
                </a:cxn>
                <a:cxn ang="0">
                  <a:pos x="238" y="126"/>
                </a:cxn>
                <a:cxn ang="0">
                  <a:pos x="386" y="171"/>
                </a:cxn>
                <a:cxn ang="0">
                  <a:pos x="329" y="286"/>
                </a:cxn>
                <a:cxn ang="0">
                  <a:pos x="238" y="559"/>
                </a:cxn>
                <a:cxn ang="0">
                  <a:pos x="409" y="514"/>
                </a:cxn>
                <a:cxn ang="0">
                  <a:pos x="522" y="593"/>
                </a:cxn>
                <a:cxn ang="0">
                  <a:pos x="465" y="742"/>
                </a:cxn>
                <a:cxn ang="0">
                  <a:pos x="409" y="1289"/>
                </a:cxn>
                <a:cxn ang="0">
                  <a:pos x="352" y="1289"/>
                </a:cxn>
                <a:cxn ang="0">
                  <a:pos x="113" y="1221"/>
                </a:cxn>
                <a:cxn ang="0">
                  <a:pos x="68" y="1289"/>
                </a:cxn>
                <a:cxn ang="0">
                  <a:pos x="11" y="1187"/>
                </a:cxn>
                <a:cxn ang="0">
                  <a:pos x="34" y="890"/>
                </a:cxn>
                <a:cxn ang="0">
                  <a:pos x="0" y="559"/>
                </a:cxn>
                <a:cxn ang="0">
                  <a:pos x="56" y="559"/>
                </a:cxn>
                <a:cxn ang="0">
                  <a:pos x="238" y="240"/>
                </a:cxn>
                <a:cxn ang="0">
                  <a:pos x="829" y="0"/>
                </a:cxn>
                <a:cxn ang="0">
                  <a:pos x="965" y="46"/>
                </a:cxn>
                <a:cxn ang="0">
                  <a:pos x="976" y="160"/>
                </a:cxn>
                <a:cxn ang="0">
                  <a:pos x="897" y="308"/>
                </a:cxn>
                <a:cxn ang="0">
                  <a:pos x="942" y="479"/>
                </a:cxn>
                <a:cxn ang="0">
                  <a:pos x="1101" y="434"/>
                </a:cxn>
                <a:cxn ang="0">
                  <a:pos x="1260" y="479"/>
                </a:cxn>
                <a:cxn ang="0">
                  <a:pos x="1306" y="548"/>
                </a:cxn>
                <a:cxn ang="0">
                  <a:pos x="1249" y="639"/>
                </a:cxn>
                <a:cxn ang="0">
                  <a:pos x="1181" y="1244"/>
                </a:cxn>
                <a:cxn ang="0">
                  <a:pos x="1022" y="1495"/>
                </a:cxn>
                <a:cxn ang="0">
                  <a:pos x="931" y="1472"/>
                </a:cxn>
                <a:cxn ang="0">
                  <a:pos x="783" y="1289"/>
                </a:cxn>
                <a:cxn ang="0">
                  <a:pos x="965" y="1335"/>
                </a:cxn>
                <a:cxn ang="0">
                  <a:pos x="1101" y="913"/>
                </a:cxn>
                <a:cxn ang="0">
                  <a:pos x="1090" y="525"/>
                </a:cxn>
                <a:cxn ang="0">
                  <a:pos x="761" y="559"/>
                </a:cxn>
                <a:cxn ang="0">
                  <a:pos x="613" y="696"/>
                </a:cxn>
                <a:cxn ang="0">
                  <a:pos x="533" y="708"/>
                </a:cxn>
                <a:cxn ang="0">
                  <a:pos x="704" y="411"/>
                </a:cxn>
                <a:cxn ang="0">
                  <a:pos x="817" y="57"/>
                </a:cxn>
                <a:cxn ang="0">
                  <a:pos x="817" y="23"/>
                </a:cxn>
              </a:cxnLst>
              <a:rect l="0" t="0" r="r" b="b"/>
              <a:pathLst>
                <a:path w="1306" h="1517">
                  <a:moveTo>
                    <a:pt x="647" y="799"/>
                  </a:moveTo>
                  <a:lnTo>
                    <a:pt x="681" y="799"/>
                  </a:lnTo>
                  <a:lnTo>
                    <a:pt x="692" y="810"/>
                  </a:lnTo>
                  <a:lnTo>
                    <a:pt x="783" y="856"/>
                  </a:lnTo>
                  <a:lnTo>
                    <a:pt x="840" y="890"/>
                  </a:lnTo>
                  <a:lnTo>
                    <a:pt x="863" y="936"/>
                  </a:lnTo>
                  <a:lnTo>
                    <a:pt x="874" y="981"/>
                  </a:lnTo>
                  <a:lnTo>
                    <a:pt x="874" y="1004"/>
                  </a:lnTo>
                  <a:lnTo>
                    <a:pt x="863" y="1027"/>
                  </a:lnTo>
                  <a:lnTo>
                    <a:pt x="851" y="1038"/>
                  </a:lnTo>
                  <a:lnTo>
                    <a:pt x="806" y="1038"/>
                  </a:lnTo>
                  <a:lnTo>
                    <a:pt x="783" y="1027"/>
                  </a:lnTo>
                  <a:lnTo>
                    <a:pt x="772" y="1004"/>
                  </a:lnTo>
                  <a:lnTo>
                    <a:pt x="738" y="958"/>
                  </a:lnTo>
                  <a:lnTo>
                    <a:pt x="681" y="901"/>
                  </a:lnTo>
                  <a:lnTo>
                    <a:pt x="670" y="879"/>
                  </a:lnTo>
                  <a:lnTo>
                    <a:pt x="647" y="867"/>
                  </a:lnTo>
                  <a:lnTo>
                    <a:pt x="647" y="844"/>
                  </a:lnTo>
                  <a:lnTo>
                    <a:pt x="636" y="833"/>
                  </a:lnTo>
                  <a:lnTo>
                    <a:pt x="636" y="810"/>
                  </a:lnTo>
                  <a:lnTo>
                    <a:pt x="647" y="799"/>
                  </a:lnTo>
                  <a:close/>
                  <a:moveTo>
                    <a:pt x="340" y="559"/>
                  </a:moveTo>
                  <a:lnTo>
                    <a:pt x="340" y="571"/>
                  </a:lnTo>
                  <a:lnTo>
                    <a:pt x="215" y="605"/>
                  </a:lnTo>
                  <a:lnTo>
                    <a:pt x="147" y="616"/>
                  </a:lnTo>
                  <a:lnTo>
                    <a:pt x="125" y="628"/>
                  </a:lnTo>
                  <a:lnTo>
                    <a:pt x="125" y="810"/>
                  </a:lnTo>
                  <a:lnTo>
                    <a:pt x="147" y="799"/>
                  </a:lnTo>
                  <a:lnTo>
                    <a:pt x="159" y="799"/>
                  </a:lnTo>
                  <a:lnTo>
                    <a:pt x="250" y="776"/>
                  </a:lnTo>
                  <a:lnTo>
                    <a:pt x="295" y="776"/>
                  </a:lnTo>
                  <a:lnTo>
                    <a:pt x="340" y="799"/>
                  </a:lnTo>
                  <a:lnTo>
                    <a:pt x="340" y="822"/>
                  </a:lnTo>
                  <a:lnTo>
                    <a:pt x="136" y="856"/>
                  </a:lnTo>
                  <a:lnTo>
                    <a:pt x="136" y="1118"/>
                  </a:lnTo>
                  <a:lnTo>
                    <a:pt x="250" y="1095"/>
                  </a:lnTo>
                  <a:lnTo>
                    <a:pt x="284" y="1084"/>
                  </a:lnTo>
                  <a:lnTo>
                    <a:pt x="318" y="1084"/>
                  </a:lnTo>
                  <a:lnTo>
                    <a:pt x="329" y="1095"/>
                  </a:lnTo>
                  <a:lnTo>
                    <a:pt x="363" y="1095"/>
                  </a:lnTo>
                  <a:lnTo>
                    <a:pt x="374" y="1061"/>
                  </a:lnTo>
                  <a:lnTo>
                    <a:pt x="386" y="970"/>
                  </a:lnTo>
                  <a:lnTo>
                    <a:pt x="397" y="867"/>
                  </a:lnTo>
                  <a:lnTo>
                    <a:pt x="397" y="593"/>
                  </a:lnTo>
                  <a:lnTo>
                    <a:pt x="386" y="571"/>
                  </a:lnTo>
                  <a:lnTo>
                    <a:pt x="386" y="559"/>
                  </a:lnTo>
                  <a:lnTo>
                    <a:pt x="340" y="559"/>
                  </a:lnTo>
                  <a:close/>
                  <a:moveTo>
                    <a:pt x="238" y="126"/>
                  </a:moveTo>
                  <a:lnTo>
                    <a:pt x="284" y="126"/>
                  </a:lnTo>
                  <a:lnTo>
                    <a:pt x="318" y="137"/>
                  </a:lnTo>
                  <a:lnTo>
                    <a:pt x="352" y="137"/>
                  </a:lnTo>
                  <a:lnTo>
                    <a:pt x="386" y="171"/>
                  </a:lnTo>
                  <a:lnTo>
                    <a:pt x="397" y="194"/>
                  </a:lnTo>
                  <a:lnTo>
                    <a:pt x="397" y="206"/>
                  </a:lnTo>
                  <a:lnTo>
                    <a:pt x="363" y="240"/>
                  </a:lnTo>
                  <a:lnTo>
                    <a:pt x="329" y="286"/>
                  </a:lnTo>
                  <a:lnTo>
                    <a:pt x="284" y="354"/>
                  </a:lnTo>
                  <a:lnTo>
                    <a:pt x="204" y="457"/>
                  </a:lnTo>
                  <a:lnTo>
                    <a:pt x="113" y="593"/>
                  </a:lnTo>
                  <a:lnTo>
                    <a:pt x="238" y="559"/>
                  </a:lnTo>
                  <a:lnTo>
                    <a:pt x="306" y="536"/>
                  </a:lnTo>
                  <a:lnTo>
                    <a:pt x="352" y="525"/>
                  </a:lnTo>
                  <a:lnTo>
                    <a:pt x="386" y="514"/>
                  </a:lnTo>
                  <a:lnTo>
                    <a:pt x="409" y="514"/>
                  </a:lnTo>
                  <a:lnTo>
                    <a:pt x="454" y="536"/>
                  </a:lnTo>
                  <a:lnTo>
                    <a:pt x="488" y="548"/>
                  </a:lnTo>
                  <a:lnTo>
                    <a:pt x="522" y="582"/>
                  </a:lnTo>
                  <a:lnTo>
                    <a:pt x="522" y="593"/>
                  </a:lnTo>
                  <a:lnTo>
                    <a:pt x="511" y="616"/>
                  </a:lnTo>
                  <a:lnTo>
                    <a:pt x="499" y="628"/>
                  </a:lnTo>
                  <a:lnTo>
                    <a:pt x="477" y="696"/>
                  </a:lnTo>
                  <a:lnTo>
                    <a:pt x="465" y="742"/>
                  </a:lnTo>
                  <a:lnTo>
                    <a:pt x="465" y="1004"/>
                  </a:lnTo>
                  <a:lnTo>
                    <a:pt x="454" y="1152"/>
                  </a:lnTo>
                  <a:lnTo>
                    <a:pt x="420" y="1266"/>
                  </a:lnTo>
                  <a:lnTo>
                    <a:pt x="409" y="1289"/>
                  </a:lnTo>
                  <a:lnTo>
                    <a:pt x="409" y="1301"/>
                  </a:lnTo>
                  <a:lnTo>
                    <a:pt x="397" y="1312"/>
                  </a:lnTo>
                  <a:lnTo>
                    <a:pt x="363" y="1312"/>
                  </a:lnTo>
                  <a:lnTo>
                    <a:pt x="352" y="1289"/>
                  </a:lnTo>
                  <a:lnTo>
                    <a:pt x="295" y="1198"/>
                  </a:lnTo>
                  <a:lnTo>
                    <a:pt x="193" y="1209"/>
                  </a:lnTo>
                  <a:lnTo>
                    <a:pt x="147" y="1209"/>
                  </a:lnTo>
                  <a:lnTo>
                    <a:pt x="113" y="1221"/>
                  </a:lnTo>
                  <a:lnTo>
                    <a:pt x="102" y="1221"/>
                  </a:lnTo>
                  <a:lnTo>
                    <a:pt x="91" y="1255"/>
                  </a:lnTo>
                  <a:lnTo>
                    <a:pt x="79" y="1278"/>
                  </a:lnTo>
                  <a:lnTo>
                    <a:pt x="68" y="1289"/>
                  </a:lnTo>
                  <a:lnTo>
                    <a:pt x="34" y="1255"/>
                  </a:lnTo>
                  <a:lnTo>
                    <a:pt x="22" y="1232"/>
                  </a:lnTo>
                  <a:lnTo>
                    <a:pt x="22" y="1209"/>
                  </a:lnTo>
                  <a:lnTo>
                    <a:pt x="11" y="1187"/>
                  </a:lnTo>
                  <a:lnTo>
                    <a:pt x="11" y="1130"/>
                  </a:lnTo>
                  <a:lnTo>
                    <a:pt x="22" y="1084"/>
                  </a:lnTo>
                  <a:lnTo>
                    <a:pt x="34" y="1015"/>
                  </a:lnTo>
                  <a:lnTo>
                    <a:pt x="34" y="890"/>
                  </a:lnTo>
                  <a:lnTo>
                    <a:pt x="56" y="856"/>
                  </a:lnTo>
                  <a:lnTo>
                    <a:pt x="45" y="719"/>
                  </a:lnTo>
                  <a:lnTo>
                    <a:pt x="34" y="628"/>
                  </a:lnTo>
                  <a:lnTo>
                    <a:pt x="0" y="559"/>
                  </a:lnTo>
                  <a:lnTo>
                    <a:pt x="11" y="559"/>
                  </a:lnTo>
                  <a:lnTo>
                    <a:pt x="11" y="548"/>
                  </a:lnTo>
                  <a:lnTo>
                    <a:pt x="34" y="548"/>
                  </a:lnTo>
                  <a:lnTo>
                    <a:pt x="56" y="559"/>
                  </a:lnTo>
                  <a:lnTo>
                    <a:pt x="91" y="582"/>
                  </a:lnTo>
                  <a:lnTo>
                    <a:pt x="181" y="388"/>
                  </a:lnTo>
                  <a:lnTo>
                    <a:pt x="215" y="308"/>
                  </a:lnTo>
                  <a:lnTo>
                    <a:pt x="238" y="240"/>
                  </a:lnTo>
                  <a:lnTo>
                    <a:pt x="238" y="171"/>
                  </a:lnTo>
                  <a:lnTo>
                    <a:pt x="215" y="149"/>
                  </a:lnTo>
                  <a:lnTo>
                    <a:pt x="238" y="126"/>
                  </a:lnTo>
                  <a:close/>
                  <a:moveTo>
                    <a:pt x="829" y="0"/>
                  </a:moveTo>
                  <a:lnTo>
                    <a:pt x="874" y="0"/>
                  </a:lnTo>
                  <a:lnTo>
                    <a:pt x="908" y="12"/>
                  </a:lnTo>
                  <a:lnTo>
                    <a:pt x="931" y="23"/>
                  </a:lnTo>
                  <a:lnTo>
                    <a:pt x="965" y="46"/>
                  </a:lnTo>
                  <a:lnTo>
                    <a:pt x="988" y="69"/>
                  </a:lnTo>
                  <a:lnTo>
                    <a:pt x="1010" y="114"/>
                  </a:lnTo>
                  <a:lnTo>
                    <a:pt x="999" y="137"/>
                  </a:lnTo>
                  <a:lnTo>
                    <a:pt x="976" y="160"/>
                  </a:lnTo>
                  <a:lnTo>
                    <a:pt x="965" y="183"/>
                  </a:lnTo>
                  <a:lnTo>
                    <a:pt x="954" y="217"/>
                  </a:lnTo>
                  <a:lnTo>
                    <a:pt x="931" y="251"/>
                  </a:lnTo>
                  <a:lnTo>
                    <a:pt x="897" y="308"/>
                  </a:lnTo>
                  <a:lnTo>
                    <a:pt x="840" y="400"/>
                  </a:lnTo>
                  <a:lnTo>
                    <a:pt x="761" y="525"/>
                  </a:lnTo>
                  <a:lnTo>
                    <a:pt x="874" y="502"/>
                  </a:lnTo>
                  <a:lnTo>
                    <a:pt x="942" y="479"/>
                  </a:lnTo>
                  <a:lnTo>
                    <a:pt x="988" y="468"/>
                  </a:lnTo>
                  <a:lnTo>
                    <a:pt x="999" y="468"/>
                  </a:lnTo>
                  <a:lnTo>
                    <a:pt x="1056" y="445"/>
                  </a:lnTo>
                  <a:lnTo>
                    <a:pt x="1101" y="434"/>
                  </a:lnTo>
                  <a:lnTo>
                    <a:pt x="1158" y="434"/>
                  </a:lnTo>
                  <a:lnTo>
                    <a:pt x="1192" y="445"/>
                  </a:lnTo>
                  <a:lnTo>
                    <a:pt x="1226" y="468"/>
                  </a:lnTo>
                  <a:lnTo>
                    <a:pt x="1260" y="479"/>
                  </a:lnTo>
                  <a:lnTo>
                    <a:pt x="1283" y="502"/>
                  </a:lnTo>
                  <a:lnTo>
                    <a:pt x="1294" y="525"/>
                  </a:lnTo>
                  <a:lnTo>
                    <a:pt x="1306" y="536"/>
                  </a:lnTo>
                  <a:lnTo>
                    <a:pt x="1306" y="548"/>
                  </a:lnTo>
                  <a:lnTo>
                    <a:pt x="1294" y="559"/>
                  </a:lnTo>
                  <a:lnTo>
                    <a:pt x="1283" y="582"/>
                  </a:lnTo>
                  <a:lnTo>
                    <a:pt x="1260" y="605"/>
                  </a:lnTo>
                  <a:lnTo>
                    <a:pt x="1249" y="639"/>
                  </a:lnTo>
                  <a:lnTo>
                    <a:pt x="1249" y="673"/>
                  </a:lnTo>
                  <a:lnTo>
                    <a:pt x="1226" y="913"/>
                  </a:lnTo>
                  <a:lnTo>
                    <a:pt x="1203" y="1095"/>
                  </a:lnTo>
                  <a:lnTo>
                    <a:pt x="1181" y="1244"/>
                  </a:lnTo>
                  <a:lnTo>
                    <a:pt x="1147" y="1346"/>
                  </a:lnTo>
                  <a:lnTo>
                    <a:pt x="1101" y="1415"/>
                  </a:lnTo>
                  <a:lnTo>
                    <a:pt x="1067" y="1460"/>
                  </a:lnTo>
                  <a:lnTo>
                    <a:pt x="1022" y="1495"/>
                  </a:lnTo>
                  <a:lnTo>
                    <a:pt x="976" y="1517"/>
                  </a:lnTo>
                  <a:lnTo>
                    <a:pt x="965" y="1517"/>
                  </a:lnTo>
                  <a:lnTo>
                    <a:pt x="942" y="1495"/>
                  </a:lnTo>
                  <a:lnTo>
                    <a:pt x="931" y="1472"/>
                  </a:lnTo>
                  <a:lnTo>
                    <a:pt x="886" y="1403"/>
                  </a:lnTo>
                  <a:lnTo>
                    <a:pt x="840" y="1346"/>
                  </a:lnTo>
                  <a:lnTo>
                    <a:pt x="795" y="1312"/>
                  </a:lnTo>
                  <a:lnTo>
                    <a:pt x="783" y="1289"/>
                  </a:lnTo>
                  <a:lnTo>
                    <a:pt x="806" y="1289"/>
                  </a:lnTo>
                  <a:lnTo>
                    <a:pt x="851" y="1301"/>
                  </a:lnTo>
                  <a:lnTo>
                    <a:pt x="908" y="1323"/>
                  </a:lnTo>
                  <a:lnTo>
                    <a:pt x="965" y="1335"/>
                  </a:lnTo>
                  <a:lnTo>
                    <a:pt x="1010" y="1301"/>
                  </a:lnTo>
                  <a:lnTo>
                    <a:pt x="1056" y="1209"/>
                  </a:lnTo>
                  <a:lnTo>
                    <a:pt x="1079" y="1084"/>
                  </a:lnTo>
                  <a:lnTo>
                    <a:pt x="1101" y="913"/>
                  </a:lnTo>
                  <a:lnTo>
                    <a:pt x="1113" y="719"/>
                  </a:lnTo>
                  <a:lnTo>
                    <a:pt x="1113" y="616"/>
                  </a:lnTo>
                  <a:lnTo>
                    <a:pt x="1101" y="548"/>
                  </a:lnTo>
                  <a:lnTo>
                    <a:pt x="1090" y="525"/>
                  </a:lnTo>
                  <a:lnTo>
                    <a:pt x="1010" y="525"/>
                  </a:lnTo>
                  <a:lnTo>
                    <a:pt x="931" y="536"/>
                  </a:lnTo>
                  <a:lnTo>
                    <a:pt x="840" y="559"/>
                  </a:lnTo>
                  <a:lnTo>
                    <a:pt x="761" y="559"/>
                  </a:lnTo>
                  <a:lnTo>
                    <a:pt x="727" y="548"/>
                  </a:lnTo>
                  <a:lnTo>
                    <a:pt x="681" y="605"/>
                  </a:lnTo>
                  <a:lnTo>
                    <a:pt x="647" y="662"/>
                  </a:lnTo>
                  <a:lnTo>
                    <a:pt x="613" y="696"/>
                  </a:lnTo>
                  <a:lnTo>
                    <a:pt x="579" y="708"/>
                  </a:lnTo>
                  <a:lnTo>
                    <a:pt x="556" y="719"/>
                  </a:lnTo>
                  <a:lnTo>
                    <a:pt x="533" y="719"/>
                  </a:lnTo>
                  <a:lnTo>
                    <a:pt x="533" y="708"/>
                  </a:lnTo>
                  <a:lnTo>
                    <a:pt x="545" y="673"/>
                  </a:lnTo>
                  <a:lnTo>
                    <a:pt x="590" y="605"/>
                  </a:lnTo>
                  <a:lnTo>
                    <a:pt x="647" y="514"/>
                  </a:lnTo>
                  <a:lnTo>
                    <a:pt x="704" y="411"/>
                  </a:lnTo>
                  <a:lnTo>
                    <a:pt x="761" y="297"/>
                  </a:lnTo>
                  <a:lnTo>
                    <a:pt x="806" y="183"/>
                  </a:lnTo>
                  <a:lnTo>
                    <a:pt x="817" y="92"/>
                  </a:lnTo>
                  <a:lnTo>
                    <a:pt x="817" y="57"/>
                  </a:lnTo>
                  <a:lnTo>
                    <a:pt x="806" y="46"/>
                  </a:lnTo>
                  <a:lnTo>
                    <a:pt x="795" y="23"/>
                  </a:lnTo>
                  <a:lnTo>
                    <a:pt x="795" y="12"/>
                  </a:lnTo>
                  <a:lnTo>
                    <a:pt x="817" y="23"/>
                  </a:lnTo>
                  <a:lnTo>
                    <a:pt x="817" y="12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1" name="Freeform 371"/>
            <p:cNvSpPr>
              <a:spLocks noEditPoints="1"/>
            </p:cNvSpPr>
            <p:nvPr/>
          </p:nvSpPr>
          <p:spPr bwMode="auto">
            <a:xfrm>
              <a:off x="32127" y="3727"/>
              <a:ext cx="1442" cy="1597"/>
            </a:xfrm>
            <a:custGeom>
              <a:avLst/>
              <a:gdLst/>
              <a:ahLst/>
              <a:cxnLst>
                <a:cxn ang="0">
                  <a:pos x="692" y="855"/>
                </a:cxn>
                <a:cxn ang="0">
                  <a:pos x="1090" y="787"/>
                </a:cxn>
                <a:cxn ang="0">
                  <a:pos x="1237" y="810"/>
                </a:cxn>
                <a:cxn ang="0">
                  <a:pos x="1317" y="878"/>
                </a:cxn>
                <a:cxn ang="0">
                  <a:pos x="1010" y="912"/>
                </a:cxn>
                <a:cxn ang="0">
                  <a:pos x="817" y="1049"/>
                </a:cxn>
                <a:cxn ang="0">
                  <a:pos x="1169" y="1255"/>
                </a:cxn>
                <a:cxn ang="0">
                  <a:pos x="1442" y="1380"/>
                </a:cxn>
                <a:cxn ang="0">
                  <a:pos x="1135" y="1414"/>
                </a:cxn>
                <a:cxn ang="0">
                  <a:pos x="817" y="1152"/>
                </a:cxn>
                <a:cxn ang="0">
                  <a:pos x="658" y="1574"/>
                </a:cxn>
                <a:cxn ang="0">
                  <a:pos x="567" y="1494"/>
                </a:cxn>
                <a:cxn ang="0">
                  <a:pos x="579" y="1289"/>
                </a:cxn>
                <a:cxn ang="0">
                  <a:pos x="352" y="1289"/>
                </a:cxn>
                <a:cxn ang="0">
                  <a:pos x="22" y="1448"/>
                </a:cxn>
                <a:cxn ang="0">
                  <a:pos x="79" y="1380"/>
                </a:cxn>
                <a:cxn ang="0">
                  <a:pos x="454" y="1072"/>
                </a:cxn>
                <a:cxn ang="0">
                  <a:pos x="170" y="1026"/>
                </a:cxn>
                <a:cxn ang="0">
                  <a:pos x="11" y="981"/>
                </a:cxn>
                <a:cxn ang="0">
                  <a:pos x="590" y="890"/>
                </a:cxn>
                <a:cxn ang="0">
                  <a:pos x="601" y="764"/>
                </a:cxn>
                <a:cxn ang="0">
                  <a:pos x="522" y="342"/>
                </a:cxn>
                <a:cxn ang="0">
                  <a:pos x="681" y="445"/>
                </a:cxn>
                <a:cxn ang="0">
                  <a:pos x="749" y="502"/>
                </a:cxn>
                <a:cxn ang="0">
                  <a:pos x="533" y="673"/>
                </a:cxn>
                <a:cxn ang="0">
                  <a:pos x="760" y="627"/>
                </a:cxn>
                <a:cxn ang="0">
                  <a:pos x="817" y="297"/>
                </a:cxn>
                <a:cxn ang="0">
                  <a:pos x="954" y="80"/>
                </a:cxn>
                <a:cxn ang="0">
                  <a:pos x="954" y="148"/>
                </a:cxn>
                <a:cxn ang="0">
                  <a:pos x="976" y="228"/>
                </a:cxn>
                <a:cxn ang="0">
                  <a:pos x="1181" y="251"/>
                </a:cxn>
                <a:cxn ang="0">
                  <a:pos x="1158" y="308"/>
                </a:cxn>
                <a:cxn ang="0">
                  <a:pos x="885" y="502"/>
                </a:cxn>
                <a:cxn ang="0">
                  <a:pos x="817" y="810"/>
                </a:cxn>
                <a:cxn ang="0">
                  <a:pos x="783" y="741"/>
                </a:cxn>
                <a:cxn ang="0">
                  <a:pos x="590" y="741"/>
                </a:cxn>
                <a:cxn ang="0">
                  <a:pos x="533" y="787"/>
                </a:cxn>
                <a:cxn ang="0">
                  <a:pos x="499" y="810"/>
                </a:cxn>
                <a:cxn ang="0">
                  <a:pos x="454" y="536"/>
                </a:cxn>
                <a:cxn ang="0">
                  <a:pos x="329" y="411"/>
                </a:cxn>
                <a:cxn ang="0">
                  <a:pos x="159" y="354"/>
                </a:cxn>
                <a:cxn ang="0">
                  <a:pos x="193" y="297"/>
                </a:cxn>
                <a:cxn ang="0">
                  <a:pos x="363" y="171"/>
                </a:cxn>
                <a:cxn ang="0">
                  <a:pos x="363" y="103"/>
                </a:cxn>
                <a:cxn ang="0">
                  <a:pos x="522" y="182"/>
                </a:cxn>
                <a:cxn ang="0">
                  <a:pos x="601" y="285"/>
                </a:cxn>
                <a:cxn ang="0">
                  <a:pos x="817" y="114"/>
                </a:cxn>
                <a:cxn ang="0">
                  <a:pos x="806" y="0"/>
                </a:cxn>
              </a:cxnLst>
              <a:rect l="0" t="0" r="r" b="b"/>
              <a:pathLst>
                <a:path w="1442" h="1597">
                  <a:moveTo>
                    <a:pt x="636" y="753"/>
                  </a:moveTo>
                  <a:lnTo>
                    <a:pt x="670" y="787"/>
                  </a:lnTo>
                  <a:lnTo>
                    <a:pt x="692" y="798"/>
                  </a:lnTo>
                  <a:lnTo>
                    <a:pt x="692" y="855"/>
                  </a:lnTo>
                  <a:lnTo>
                    <a:pt x="863" y="833"/>
                  </a:lnTo>
                  <a:lnTo>
                    <a:pt x="976" y="810"/>
                  </a:lnTo>
                  <a:lnTo>
                    <a:pt x="1044" y="798"/>
                  </a:lnTo>
                  <a:lnTo>
                    <a:pt x="1090" y="787"/>
                  </a:lnTo>
                  <a:lnTo>
                    <a:pt x="1113" y="776"/>
                  </a:lnTo>
                  <a:lnTo>
                    <a:pt x="1181" y="776"/>
                  </a:lnTo>
                  <a:lnTo>
                    <a:pt x="1215" y="787"/>
                  </a:lnTo>
                  <a:lnTo>
                    <a:pt x="1237" y="810"/>
                  </a:lnTo>
                  <a:lnTo>
                    <a:pt x="1272" y="821"/>
                  </a:lnTo>
                  <a:lnTo>
                    <a:pt x="1294" y="844"/>
                  </a:lnTo>
                  <a:lnTo>
                    <a:pt x="1306" y="867"/>
                  </a:lnTo>
                  <a:lnTo>
                    <a:pt x="1317" y="878"/>
                  </a:lnTo>
                  <a:lnTo>
                    <a:pt x="1317" y="890"/>
                  </a:lnTo>
                  <a:lnTo>
                    <a:pt x="1306" y="901"/>
                  </a:lnTo>
                  <a:lnTo>
                    <a:pt x="1283" y="912"/>
                  </a:lnTo>
                  <a:lnTo>
                    <a:pt x="1010" y="912"/>
                  </a:lnTo>
                  <a:lnTo>
                    <a:pt x="817" y="924"/>
                  </a:lnTo>
                  <a:lnTo>
                    <a:pt x="681" y="924"/>
                  </a:lnTo>
                  <a:lnTo>
                    <a:pt x="681" y="935"/>
                  </a:lnTo>
                  <a:lnTo>
                    <a:pt x="817" y="1049"/>
                  </a:lnTo>
                  <a:lnTo>
                    <a:pt x="931" y="1141"/>
                  </a:lnTo>
                  <a:lnTo>
                    <a:pt x="1022" y="1198"/>
                  </a:lnTo>
                  <a:lnTo>
                    <a:pt x="1078" y="1220"/>
                  </a:lnTo>
                  <a:lnTo>
                    <a:pt x="1169" y="1255"/>
                  </a:lnTo>
                  <a:lnTo>
                    <a:pt x="1260" y="1300"/>
                  </a:lnTo>
                  <a:lnTo>
                    <a:pt x="1351" y="1334"/>
                  </a:lnTo>
                  <a:lnTo>
                    <a:pt x="1419" y="1357"/>
                  </a:lnTo>
                  <a:lnTo>
                    <a:pt x="1442" y="1380"/>
                  </a:lnTo>
                  <a:lnTo>
                    <a:pt x="1408" y="1391"/>
                  </a:lnTo>
                  <a:lnTo>
                    <a:pt x="1340" y="1403"/>
                  </a:lnTo>
                  <a:lnTo>
                    <a:pt x="1260" y="1414"/>
                  </a:lnTo>
                  <a:lnTo>
                    <a:pt x="1135" y="1414"/>
                  </a:lnTo>
                  <a:lnTo>
                    <a:pt x="1101" y="1403"/>
                  </a:lnTo>
                  <a:lnTo>
                    <a:pt x="1056" y="1380"/>
                  </a:lnTo>
                  <a:lnTo>
                    <a:pt x="999" y="1334"/>
                  </a:lnTo>
                  <a:lnTo>
                    <a:pt x="817" y="1152"/>
                  </a:lnTo>
                  <a:lnTo>
                    <a:pt x="681" y="1004"/>
                  </a:lnTo>
                  <a:lnTo>
                    <a:pt x="681" y="1517"/>
                  </a:lnTo>
                  <a:lnTo>
                    <a:pt x="670" y="1551"/>
                  </a:lnTo>
                  <a:lnTo>
                    <a:pt x="658" y="1574"/>
                  </a:lnTo>
                  <a:lnTo>
                    <a:pt x="636" y="1597"/>
                  </a:lnTo>
                  <a:lnTo>
                    <a:pt x="601" y="1563"/>
                  </a:lnTo>
                  <a:lnTo>
                    <a:pt x="590" y="1528"/>
                  </a:lnTo>
                  <a:lnTo>
                    <a:pt x="567" y="1494"/>
                  </a:lnTo>
                  <a:lnTo>
                    <a:pt x="556" y="1460"/>
                  </a:lnTo>
                  <a:lnTo>
                    <a:pt x="556" y="1403"/>
                  </a:lnTo>
                  <a:lnTo>
                    <a:pt x="567" y="1357"/>
                  </a:lnTo>
                  <a:lnTo>
                    <a:pt x="579" y="1289"/>
                  </a:lnTo>
                  <a:lnTo>
                    <a:pt x="590" y="1186"/>
                  </a:lnTo>
                  <a:lnTo>
                    <a:pt x="590" y="1038"/>
                  </a:lnTo>
                  <a:lnTo>
                    <a:pt x="477" y="1175"/>
                  </a:lnTo>
                  <a:lnTo>
                    <a:pt x="352" y="1289"/>
                  </a:lnTo>
                  <a:lnTo>
                    <a:pt x="238" y="1369"/>
                  </a:lnTo>
                  <a:lnTo>
                    <a:pt x="147" y="1414"/>
                  </a:lnTo>
                  <a:lnTo>
                    <a:pt x="68" y="1437"/>
                  </a:lnTo>
                  <a:lnTo>
                    <a:pt x="22" y="1448"/>
                  </a:lnTo>
                  <a:lnTo>
                    <a:pt x="0" y="1448"/>
                  </a:lnTo>
                  <a:lnTo>
                    <a:pt x="0" y="1437"/>
                  </a:lnTo>
                  <a:lnTo>
                    <a:pt x="22" y="1414"/>
                  </a:lnTo>
                  <a:lnTo>
                    <a:pt x="79" y="1380"/>
                  </a:lnTo>
                  <a:lnTo>
                    <a:pt x="170" y="1323"/>
                  </a:lnTo>
                  <a:lnTo>
                    <a:pt x="272" y="1255"/>
                  </a:lnTo>
                  <a:lnTo>
                    <a:pt x="374" y="1163"/>
                  </a:lnTo>
                  <a:lnTo>
                    <a:pt x="454" y="1072"/>
                  </a:lnTo>
                  <a:lnTo>
                    <a:pt x="522" y="969"/>
                  </a:lnTo>
                  <a:lnTo>
                    <a:pt x="363" y="992"/>
                  </a:lnTo>
                  <a:lnTo>
                    <a:pt x="249" y="1015"/>
                  </a:lnTo>
                  <a:lnTo>
                    <a:pt x="170" y="1026"/>
                  </a:lnTo>
                  <a:lnTo>
                    <a:pt x="125" y="1038"/>
                  </a:lnTo>
                  <a:lnTo>
                    <a:pt x="56" y="1015"/>
                  </a:lnTo>
                  <a:lnTo>
                    <a:pt x="34" y="1004"/>
                  </a:lnTo>
                  <a:lnTo>
                    <a:pt x="11" y="981"/>
                  </a:lnTo>
                  <a:lnTo>
                    <a:pt x="11" y="958"/>
                  </a:lnTo>
                  <a:lnTo>
                    <a:pt x="34" y="958"/>
                  </a:lnTo>
                  <a:lnTo>
                    <a:pt x="318" y="924"/>
                  </a:lnTo>
                  <a:lnTo>
                    <a:pt x="590" y="890"/>
                  </a:lnTo>
                  <a:lnTo>
                    <a:pt x="590" y="821"/>
                  </a:lnTo>
                  <a:lnTo>
                    <a:pt x="579" y="798"/>
                  </a:lnTo>
                  <a:lnTo>
                    <a:pt x="579" y="764"/>
                  </a:lnTo>
                  <a:lnTo>
                    <a:pt x="601" y="764"/>
                  </a:lnTo>
                  <a:lnTo>
                    <a:pt x="636" y="753"/>
                  </a:lnTo>
                  <a:close/>
                  <a:moveTo>
                    <a:pt x="817" y="297"/>
                  </a:moveTo>
                  <a:lnTo>
                    <a:pt x="658" y="319"/>
                  </a:lnTo>
                  <a:lnTo>
                    <a:pt x="522" y="342"/>
                  </a:lnTo>
                  <a:lnTo>
                    <a:pt x="522" y="445"/>
                  </a:lnTo>
                  <a:lnTo>
                    <a:pt x="533" y="490"/>
                  </a:lnTo>
                  <a:lnTo>
                    <a:pt x="590" y="468"/>
                  </a:lnTo>
                  <a:lnTo>
                    <a:pt x="681" y="445"/>
                  </a:lnTo>
                  <a:lnTo>
                    <a:pt x="715" y="445"/>
                  </a:lnTo>
                  <a:lnTo>
                    <a:pt x="738" y="456"/>
                  </a:lnTo>
                  <a:lnTo>
                    <a:pt x="749" y="479"/>
                  </a:lnTo>
                  <a:lnTo>
                    <a:pt x="749" y="502"/>
                  </a:lnTo>
                  <a:lnTo>
                    <a:pt x="704" y="513"/>
                  </a:lnTo>
                  <a:lnTo>
                    <a:pt x="636" y="525"/>
                  </a:lnTo>
                  <a:lnTo>
                    <a:pt x="533" y="536"/>
                  </a:lnTo>
                  <a:lnTo>
                    <a:pt x="533" y="673"/>
                  </a:lnTo>
                  <a:lnTo>
                    <a:pt x="636" y="650"/>
                  </a:lnTo>
                  <a:lnTo>
                    <a:pt x="692" y="639"/>
                  </a:lnTo>
                  <a:lnTo>
                    <a:pt x="738" y="627"/>
                  </a:lnTo>
                  <a:lnTo>
                    <a:pt x="760" y="627"/>
                  </a:lnTo>
                  <a:lnTo>
                    <a:pt x="772" y="639"/>
                  </a:lnTo>
                  <a:lnTo>
                    <a:pt x="795" y="559"/>
                  </a:lnTo>
                  <a:lnTo>
                    <a:pt x="806" y="445"/>
                  </a:lnTo>
                  <a:lnTo>
                    <a:pt x="817" y="297"/>
                  </a:lnTo>
                  <a:close/>
                  <a:moveTo>
                    <a:pt x="806" y="0"/>
                  </a:moveTo>
                  <a:lnTo>
                    <a:pt x="840" y="0"/>
                  </a:lnTo>
                  <a:lnTo>
                    <a:pt x="908" y="46"/>
                  </a:lnTo>
                  <a:lnTo>
                    <a:pt x="954" y="80"/>
                  </a:lnTo>
                  <a:lnTo>
                    <a:pt x="965" y="103"/>
                  </a:lnTo>
                  <a:lnTo>
                    <a:pt x="965" y="114"/>
                  </a:lnTo>
                  <a:lnTo>
                    <a:pt x="954" y="125"/>
                  </a:lnTo>
                  <a:lnTo>
                    <a:pt x="954" y="148"/>
                  </a:lnTo>
                  <a:lnTo>
                    <a:pt x="942" y="171"/>
                  </a:lnTo>
                  <a:lnTo>
                    <a:pt x="919" y="239"/>
                  </a:lnTo>
                  <a:lnTo>
                    <a:pt x="931" y="239"/>
                  </a:lnTo>
                  <a:lnTo>
                    <a:pt x="976" y="228"/>
                  </a:lnTo>
                  <a:lnTo>
                    <a:pt x="1010" y="228"/>
                  </a:lnTo>
                  <a:lnTo>
                    <a:pt x="1044" y="217"/>
                  </a:lnTo>
                  <a:lnTo>
                    <a:pt x="1113" y="217"/>
                  </a:lnTo>
                  <a:lnTo>
                    <a:pt x="1181" y="251"/>
                  </a:lnTo>
                  <a:lnTo>
                    <a:pt x="1192" y="262"/>
                  </a:lnTo>
                  <a:lnTo>
                    <a:pt x="1192" y="285"/>
                  </a:lnTo>
                  <a:lnTo>
                    <a:pt x="1181" y="297"/>
                  </a:lnTo>
                  <a:lnTo>
                    <a:pt x="1158" y="308"/>
                  </a:lnTo>
                  <a:lnTo>
                    <a:pt x="1090" y="319"/>
                  </a:lnTo>
                  <a:lnTo>
                    <a:pt x="988" y="319"/>
                  </a:lnTo>
                  <a:lnTo>
                    <a:pt x="908" y="331"/>
                  </a:lnTo>
                  <a:lnTo>
                    <a:pt x="885" y="502"/>
                  </a:lnTo>
                  <a:lnTo>
                    <a:pt x="874" y="639"/>
                  </a:lnTo>
                  <a:lnTo>
                    <a:pt x="863" y="753"/>
                  </a:lnTo>
                  <a:lnTo>
                    <a:pt x="840" y="810"/>
                  </a:lnTo>
                  <a:lnTo>
                    <a:pt x="817" y="810"/>
                  </a:lnTo>
                  <a:lnTo>
                    <a:pt x="806" y="787"/>
                  </a:lnTo>
                  <a:lnTo>
                    <a:pt x="795" y="776"/>
                  </a:lnTo>
                  <a:lnTo>
                    <a:pt x="795" y="753"/>
                  </a:lnTo>
                  <a:lnTo>
                    <a:pt x="783" y="741"/>
                  </a:lnTo>
                  <a:lnTo>
                    <a:pt x="670" y="753"/>
                  </a:lnTo>
                  <a:lnTo>
                    <a:pt x="636" y="753"/>
                  </a:lnTo>
                  <a:lnTo>
                    <a:pt x="613" y="741"/>
                  </a:lnTo>
                  <a:lnTo>
                    <a:pt x="590" y="741"/>
                  </a:lnTo>
                  <a:lnTo>
                    <a:pt x="579" y="753"/>
                  </a:lnTo>
                  <a:lnTo>
                    <a:pt x="579" y="764"/>
                  </a:lnTo>
                  <a:lnTo>
                    <a:pt x="533" y="764"/>
                  </a:lnTo>
                  <a:lnTo>
                    <a:pt x="533" y="787"/>
                  </a:lnTo>
                  <a:lnTo>
                    <a:pt x="522" y="810"/>
                  </a:lnTo>
                  <a:lnTo>
                    <a:pt x="522" y="821"/>
                  </a:lnTo>
                  <a:lnTo>
                    <a:pt x="499" y="821"/>
                  </a:lnTo>
                  <a:lnTo>
                    <a:pt x="499" y="810"/>
                  </a:lnTo>
                  <a:lnTo>
                    <a:pt x="488" y="764"/>
                  </a:lnTo>
                  <a:lnTo>
                    <a:pt x="477" y="707"/>
                  </a:lnTo>
                  <a:lnTo>
                    <a:pt x="465" y="639"/>
                  </a:lnTo>
                  <a:lnTo>
                    <a:pt x="454" y="536"/>
                  </a:lnTo>
                  <a:lnTo>
                    <a:pt x="443" y="388"/>
                  </a:lnTo>
                  <a:lnTo>
                    <a:pt x="397" y="399"/>
                  </a:lnTo>
                  <a:lnTo>
                    <a:pt x="363" y="399"/>
                  </a:lnTo>
                  <a:lnTo>
                    <a:pt x="329" y="411"/>
                  </a:lnTo>
                  <a:lnTo>
                    <a:pt x="272" y="411"/>
                  </a:lnTo>
                  <a:lnTo>
                    <a:pt x="249" y="376"/>
                  </a:lnTo>
                  <a:lnTo>
                    <a:pt x="204" y="376"/>
                  </a:lnTo>
                  <a:lnTo>
                    <a:pt x="159" y="354"/>
                  </a:lnTo>
                  <a:lnTo>
                    <a:pt x="136" y="331"/>
                  </a:lnTo>
                  <a:lnTo>
                    <a:pt x="136" y="319"/>
                  </a:lnTo>
                  <a:lnTo>
                    <a:pt x="159" y="308"/>
                  </a:lnTo>
                  <a:lnTo>
                    <a:pt x="193" y="297"/>
                  </a:lnTo>
                  <a:lnTo>
                    <a:pt x="272" y="297"/>
                  </a:lnTo>
                  <a:lnTo>
                    <a:pt x="408" y="285"/>
                  </a:lnTo>
                  <a:lnTo>
                    <a:pt x="386" y="194"/>
                  </a:lnTo>
                  <a:lnTo>
                    <a:pt x="363" y="171"/>
                  </a:lnTo>
                  <a:lnTo>
                    <a:pt x="352" y="148"/>
                  </a:lnTo>
                  <a:lnTo>
                    <a:pt x="340" y="137"/>
                  </a:lnTo>
                  <a:lnTo>
                    <a:pt x="340" y="114"/>
                  </a:lnTo>
                  <a:lnTo>
                    <a:pt x="363" y="103"/>
                  </a:lnTo>
                  <a:lnTo>
                    <a:pt x="420" y="103"/>
                  </a:lnTo>
                  <a:lnTo>
                    <a:pt x="465" y="125"/>
                  </a:lnTo>
                  <a:lnTo>
                    <a:pt x="499" y="137"/>
                  </a:lnTo>
                  <a:lnTo>
                    <a:pt x="522" y="182"/>
                  </a:lnTo>
                  <a:lnTo>
                    <a:pt x="522" y="205"/>
                  </a:lnTo>
                  <a:lnTo>
                    <a:pt x="511" y="205"/>
                  </a:lnTo>
                  <a:lnTo>
                    <a:pt x="511" y="297"/>
                  </a:lnTo>
                  <a:lnTo>
                    <a:pt x="601" y="285"/>
                  </a:lnTo>
                  <a:lnTo>
                    <a:pt x="704" y="274"/>
                  </a:lnTo>
                  <a:lnTo>
                    <a:pt x="772" y="251"/>
                  </a:lnTo>
                  <a:lnTo>
                    <a:pt x="817" y="251"/>
                  </a:lnTo>
                  <a:lnTo>
                    <a:pt x="817" y="114"/>
                  </a:lnTo>
                  <a:lnTo>
                    <a:pt x="806" y="68"/>
                  </a:lnTo>
                  <a:lnTo>
                    <a:pt x="783" y="34"/>
                  </a:lnTo>
                  <a:lnTo>
                    <a:pt x="783" y="11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2" name="Freeform 372"/>
            <p:cNvSpPr>
              <a:spLocks noEditPoints="1"/>
            </p:cNvSpPr>
            <p:nvPr/>
          </p:nvSpPr>
          <p:spPr bwMode="auto">
            <a:xfrm>
              <a:off x="33796" y="3750"/>
              <a:ext cx="1454" cy="1460"/>
            </a:xfrm>
            <a:custGeom>
              <a:avLst/>
              <a:gdLst/>
              <a:ahLst/>
              <a:cxnLst>
                <a:cxn ang="0">
                  <a:pos x="863" y="878"/>
                </a:cxn>
                <a:cxn ang="0">
                  <a:pos x="943" y="1003"/>
                </a:cxn>
                <a:cxn ang="0">
                  <a:pos x="1056" y="935"/>
                </a:cxn>
                <a:cxn ang="0">
                  <a:pos x="1079" y="832"/>
                </a:cxn>
                <a:cxn ang="0">
                  <a:pos x="1068" y="251"/>
                </a:cxn>
                <a:cxn ang="0">
                  <a:pos x="1056" y="342"/>
                </a:cxn>
                <a:cxn ang="0">
                  <a:pos x="1022" y="490"/>
                </a:cxn>
                <a:cxn ang="0">
                  <a:pos x="1227" y="479"/>
                </a:cxn>
                <a:cxn ang="0">
                  <a:pos x="1011" y="559"/>
                </a:cxn>
                <a:cxn ang="0">
                  <a:pos x="1079" y="707"/>
                </a:cxn>
                <a:cxn ang="0">
                  <a:pos x="1181" y="753"/>
                </a:cxn>
                <a:cxn ang="0">
                  <a:pos x="1158" y="901"/>
                </a:cxn>
                <a:cxn ang="0">
                  <a:pos x="1113" y="1038"/>
                </a:cxn>
                <a:cxn ang="0">
                  <a:pos x="897" y="1083"/>
                </a:cxn>
                <a:cxn ang="0">
                  <a:pos x="840" y="1061"/>
                </a:cxn>
                <a:cxn ang="0">
                  <a:pos x="772" y="798"/>
                </a:cxn>
                <a:cxn ang="0">
                  <a:pos x="874" y="787"/>
                </a:cxn>
                <a:cxn ang="0">
                  <a:pos x="943" y="593"/>
                </a:cxn>
                <a:cxn ang="0">
                  <a:pos x="784" y="581"/>
                </a:cxn>
                <a:cxn ang="0">
                  <a:pos x="806" y="547"/>
                </a:cxn>
                <a:cxn ang="0">
                  <a:pos x="943" y="353"/>
                </a:cxn>
                <a:cxn ang="0">
                  <a:pos x="795" y="308"/>
                </a:cxn>
                <a:cxn ang="0">
                  <a:pos x="693" y="524"/>
                </a:cxn>
                <a:cxn ang="0">
                  <a:pos x="670" y="1254"/>
                </a:cxn>
                <a:cxn ang="0">
                  <a:pos x="1192" y="1186"/>
                </a:cxn>
                <a:cxn ang="0">
                  <a:pos x="1306" y="1209"/>
                </a:cxn>
                <a:cxn ang="0">
                  <a:pos x="1295" y="319"/>
                </a:cxn>
                <a:cxn ang="0">
                  <a:pos x="1261" y="159"/>
                </a:cxn>
                <a:cxn ang="0">
                  <a:pos x="1374" y="194"/>
                </a:cxn>
                <a:cxn ang="0">
                  <a:pos x="1454" y="1266"/>
                </a:cxn>
                <a:cxn ang="0">
                  <a:pos x="1351" y="1460"/>
                </a:cxn>
                <a:cxn ang="0">
                  <a:pos x="1227" y="1289"/>
                </a:cxn>
                <a:cxn ang="0">
                  <a:pos x="727" y="1323"/>
                </a:cxn>
                <a:cxn ang="0">
                  <a:pos x="636" y="1391"/>
                </a:cxn>
                <a:cxn ang="0">
                  <a:pos x="568" y="1357"/>
                </a:cxn>
                <a:cxn ang="0">
                  <a:pos x="556" y="1186"/>
                </a:cxn>
                <a:cxn ang="0">
                  <a:pos x="613" y="775"/>
                </a:cxn>
                <a:cxn ang="0">
                  <a:pos x="591" y="308"/>
                </a:cxn>
                <a:cxn ang="0">
                  <a:pos x="625" y="239"/>
                </a:cxn>
                <a:cxn ang="0">
                  <a:pos x="1033" y="228"/>
                </a:cxn>
                <a:cxn ang="0">
                  <a:pos x="432" y="0"/>
                </a:cxn>
                <a:cxn ang="0">
                  <a:pos x="579" y="91"/>
                </a:cxn>
                <a:cxn ang="0">
                  <a:pos x="432" y="342"/>
                </a:cxn>
                <a:cxn ang="0">
                  <a:pos x="397" y="581"/>
                </a:cxn>
                <a:cxn ang="0">
                  <a:pos x="409" y="753"/>
                </a:cxn>
                <a:cxn ang="0">
                  <a:pos x="363" y="1414"/>
                </a:cxn>
                <a:cxn ang="0">
                  <a:pos x="284" y="1368"/>
                </a:cxn>
                <a:cxn ang="0">
                  <a:pos x="295" y="1152"/>
                </a:cxn>
                <a:cxn ang="0">
                  <a:pos x="307" y="673"/>
                </a:cxn>
                <a:cxn ang="0">
                  <a:pos x="148" y="718"/>
                </a:cxn>
                <a:cxn ang="0">
                  <a:pos x="0" y="787"/>
                </a:cxn>
                <a:cxn ang="0">
                  <a:pos x="352" y="274"/>
                </a:cxn>
                <a:cxn ang="0">
                  <a:pos x="409" y="45"/>
                </a:cxn>
                <a:cxn ang="0">
                  <a:pos x="432" y="0"/>
                </a:cxn>
              </a:cxnLst>
              <a:rect l="0" t="0" r="r" b="b"/>
              <a:pathLst>
                <a:path w="1454" h="1460">
                  <a:moveTo>
                    <a:pt x="1045" y="821"/>
                  </a:moveTo>
                  <a:lnTo>
                    <a:pt x="988" y="832"/>
                  </a:lnTo>
                  <a:lnTo>
                    <a:pt x="863" y="855"/>
                  </a:lnTo>
                  <a:lnTo>
                    <a:pt x="863" y="878"/>
                  </a:lnTo>
                  <a:lnTo>
                    <a:pt x="874" y="912"/>
                  </a:lnTo>
                  <a:lnTo>
                    <a:pt x="874" y="958"/>
                  </a:lnTo>
                  <a:lnTo>
                    <a:pt x="886" y="1015"/>
                  </a:lnTo>
                  <a:lnTo>
                    <a:pt x="943" y="1003"/>
                  </a:lnTo>
                  <a:lnTo>
                    <a:pt x="988" y="1003"/>
                  </a:lnTo>
                  <a:lnTo>
                    <a:pt x="1033" y="981"/>
                  </a:lnTo>
                  <a:lnTo>
                    <a:pt x="1045" y="981"/>
                  </a:lnTo>
                  <a:lnTo>
                    <a:pt x="1056" y="935"/>
                  </a:lnTo>
                  <a:lnTo>
                    <a:pt x="1068" y="901"/>
                  </a:lnTo>
                  <a:lnTo>
                    <a:pt x="1068" y="878"/>
                  </a:lnTo>
                  <a:lnTo>
                    <a:pt x="1079" y="867"/>
                  </a:lnTo>
                  <a:lnTo>
                    <a:pt x="1079" y="832"/>
                  </a:lnTo>
                  <a:lnTo>
                    <a:pt x="1068" y="821"/>
                  </a:lnTo>
                  <a:lnTo>
                    <a:pt x="1045" y="821"/>
                  </a:lnTo>
                  <a:close/>
                  <a:moveTo>
                    <a:pt x="1158" y="239"/>
                  </a:moveTo>
                  <a:lnTo>
                    <a:pt x="1068" y="251"/>
                  </a:lnTo>
                  <a:lnTo>
                    <a:pt x="965" y="274"/>
                  </a:lnTo>
                  <a:lnTo>
                    <a:pt x="1033" y="308"/>
                  </a:lnTo>
                  <a:lnTo>
                    <a:pt x="1056" y="331"/>
                  </a:lnTo>
                  <a:lnTo>
                    <a:pt x="1056" y="342"/>
                  </a:lnTo>
                  <a:lnTo>
                    <a:pt x="1045" y="399"/>
                  </a:lnTo>
                  <a:lnTo>
                    <a:pt x="1033" y="445"/>
                  </a:lnTo>
                  <a:lnTo>
                    <a:pt x="1022" y="479"/>
                  </a:lnTo>
                  <a:lnTo>
                    <a:pt x="1022" y="490"/>
                  </a:lnTo>
                  <a:lnTo>
                    <a:pt x="1079" y="467"/>
                  </a:lnTo>
                  <a:lnTo>
                    <a:pt x="1124" y="456"/>
                  </a:lnTo>
                  <a:lnTo>
                    <a:pt x="1181" y="456"/>
                  </a:lnTo>
                  <a:lnTo>
                    <a:pt x="1227" y="479"/>
                  </a:lnTo>
                  <a:lnTo>
                    <a:pt x="1227" y="490"/>
                  </a:lnTo>
                  <a:lnTo>
                    <a:pt x="1204" y="502"/>
                  </a:lnTo>
                  <a:lnTo>
                    <a:pt x="1136" y="524"/>
                  </a:lnTo>
                  <a:lnTo>
                    <a:pt x="1011" y="559"/>
                  </a:lnTo>
                  <a:lnTo>
                    <a:pt x="977" y="753"/>
                  </a:lnTo>
                  <a:lnTo>
                    <a:pt x="1022" y="741"/>
                  </a:lnTo>
                  <a:lnTo>
                    <a:pt x="1056" y="718"/>
                  </a:lnTo>
                  <a:lnTo>
                    <a:pt x="1079" y="707"/>
                  </a:lnTo>
                  <a:lnTo>
                    <a:pt x="1113" y="707"/>
                  </a:lnTo>
                  <a:lnTo>
                    <a:pt x="1136" y="718"/>
                  </a:lnTo>
                  <a:lnTo>
                    <a:pt x="1158" y="741"/>
                  </a:lnTo>
                  <a:lnTo>
                    <a:pt x="1181" y="753"/>
                  </a:lnTo>
                  <a:lnTo>
                    <a:pt x="1227" y="798"/>
                  </a:lnTo>
                  <a:lnTo>
                    <a:pt x="1227" y="821"/>
                  </a:lnTo>
                  <a:lnTo>
                    <a:pt x="1192" y="855"/>
                  </a:lnTo>
                  <a:lnTo>
                    <a:pt x="1158" y="901"/>
                  </a:lnTo>
                  <a:lnTo>
                    <a:pt x="1124" y="981"/>
                  </a:lnTo>
                  <a:lnTo>
                    <a:pt x="1136" y="992"/>
                  </a:lnTo>
                  <a:lnTo>
                    <a:pt x="1147" y="1015"/>
                  </a:lnTo>
                  <a:lnTo>
                    <a:pt x="1113" y="1038"/>
                  </a:lnTo>
                  <a:lnTo>
                    <a:pt x="1045" y="1038"/>
                  </a:lnTo>
                  <a:lnTo>
                    <a:pt x="931" y="1049"/>
                  </a:lnTo>
                  <a:lnTo>
                    <a:pt x="897" y="1049"/>
                  </a:lnTo>
                  <a:lnTo>
                    <a:pt x="897" y="1083"/>
                  </a:lnTo>
                  <a:lnTo>
                    <a:pt x="874" y="1106"/>
                  </a:lnTo>
                  <a:lnTo>
                    <a:pt x="863" y="1095"/>
                  </a:lnTo>
                  <a:lnTo>
                    <a:pt x="852" y="1072"/>
                  </a:lnTo>
                  <a:lnTo>
                    <a:pt x="840" y="1061"/>
                  </a:lnTo>
                  <a:lnTo>
                    <a:pt x="829" y="1038"/>
                  </a:lnTo>
                  <a:lnTo>
                    <a:pt x="829" y="1015"/>
                  </a:lnTo>
                  <a:lnTo>
                    <a:pt x="806" y="901"/>
                  </a:lnTo>
                  <a:lnTo>
                    <a:pt x="772" y="798"/>
                  </a:lnTo>
                  <a:lnTo>
                    <a:pt x="772" y="775"/>
                  </a:lnTo>
                  <a:lnTo>
                    <a:pt x="829" y="775"/>
                  </a:lnTo>
                  <a:lnTo>
                    <a:pt x="840" y="787"/>
                  </a:lnTo>
                  <a:lnTo>
                    <a:pt x="874" y="787"/>
                  </a:lnTo>
                  <a:lnTo>
                    <a:pt x="909" y="775"/>
                  </a:lnTo>
                  <a:lnTo>
                    <a:pt x="931" y="775"/>
                  </a:lnTo>
                  <a:lnTo>
                    <a:pt x="943" y="684"/>
                  </a:lnTo>
                  <a:lnTo>
                    <a:pt x="943" y="593"/>
                  </a:lnTo>
                  <a:lnTo>
                    <a:pt x="920" y="593"/>
                  </a:lnTo>
                  <a:lnTo>
                    <a:pt x="897" y="604"/>
                  </a:lnTo>
                  <a:lnTo>
                    <a:pt x="829" y="604"/>
                  </a:lnTo>
                  <a:lnTo>
                    <a:pt x="784" y="581"/>
                  </a:lnTo>
                  <a:lnTo>
                    <a:pt x="772" y="570"/>
                  </a:lnTo>
                  <a:lnTo>
                    <a:pt x="772" y="559"/>
                  </a:lnTo>
                  <a:lnTo>
                    <a:pt x="784" y="559"/>
                  </a:lnTo>
                  <a:lnTo>
                    <a:pt x="806" y="547"/>
                  </a:lnTo>
                  <a:lnTo>
                    <a:pt x="840" y="547"/>
                  </a:lnTo>
                  <a:lnTo>
                    <a:pt x="886" y="536"/>
                  </a:lnTo>
                  <a:lnTo>
                    <a:pt x="943" y="524"/>
                  </a:lnTo>
                  <a:lnTo>
                    <a:pt x="943" y="353"/>
                  </a:lnTo>
                  <a:lnTo>
                    <a:pt x="931" y="331"/>
                  </a:lnTo>
                  <a:lnTo>
                    <a:pt x="909" y="308"/>
                  </a:lnTo>
                  <a:lnTo>
                    <a:pt x="920" y="296"/>
                  </a:lnTo>
                  <a:lnTo>
                    <a:pt x="795" y="308"/>
                  </a:lnTo>
                  <a:lnTo>
                    <a:pt x="704" y="331"/>
                  </a:lnTo>
                  <a:lnTo>
                    <a:pt x="704" y="376"/>
                  </a:lnTo>
                  <a:lnTo>
                    <a:pt x="693" y="433"/>
                  </a:lnTo>
                  <a:lnTo>
                    <a:pt x="693" y="524"/>
                  </a:lnTo>
                  <a:lnTo>
                    <a:pt x="681" y="673"/>
                  </a:lnTo>
                  <a:lnTo>
                    <a:pt x="681" y="867"/>
                  </a:lnTo>
                  <a:lnTo>
                    <a:pt x="670" y="1129"/>
                  </a:lnTo>
                  <a:lnTo>
                    <a:pt x="670" y="1254"/>
                  </a:lnTo>
                  <a:lnTo>
                    <a:pt x="874" y="1232"/>
                  </a:lnTo>
                  <a:lnTo>
                    <a:pt x="1022" y="1209"/>
                  </a:lnTo>
                  <a:lnTo>
                    <a:pt x="1136" y="1197"/>
                  </a:lnTo>
                  <a:lnTo>
                    <a:pt x="1192" y="1186"/>
                  </a:lnTo>
                  <a:lnTo>
                    <a:pt x="1215" y="1186"/>
                  </a:lnTo>
                  <a:lnTo>
                    <a:pt x="1238" y="1197"/>
                  </a:lnTo>
                  <a:lnTo>
                    <a:pt x="1283" y="1243"/>
                  </a:lnTo>
                  <a:lnTo>
                    <a:pt x="1306" y="1209"/>
                  </a:lnTo>
                  <a:lnTo>
                    <a:pt x="1317" y="1129"/>
                  </a:lnTo>
                  <a:lnTo>
                    <a:pt x="1317" y="559"/>
                  </a:lnTo>
                  <a:lnTo>
                    <a:pt x="1306" y="410"/>
                  </a:lnTo>
                  <a:lnTo>
                    <a:pt x="1295" y="319"/>
                  </a:lnTo>
                  <a:lnTo>
                    <a:pt x="1272" y="262"/>
                  </a:lnTo>
                  <a:lnTo>
                    <a:pt x="1238" y="239"/>
                  </a:lnTo>
                  <a:lnTo>
                    <a:pt x="1158" y="239"/>
                  </a:lnTo>
                  <a:close/>
                  <a:moveTo>
                    <a:pt x="1261" y="159"/>
                  </a:moveTo>
                  <a:lnTo>
                    <a:pt x="1295" y="159"/>
                  </a:lnTo>
                  <a:lnTo>
                    <a:pt x="1317" y="171"/>
                  </a:lnTo>
                  <a:lnTo>
                    <a:pt x="1351" y="182"/>
                  </a:lnTo>
                  <a:lnTo>
                    <a:pt x="1374" y="194"/>
                  </a:lnTo>
                  <a:lnTo>
                    <a:pt x="1408" y="216"/>
                  </a:lnTo>
                  <a:lnTo>
                    <a:pt x="1442" y="251"/>
                  </a:lnTo>
                  <a:lnTo>
                    <a:pt x="1454" y="274"/>
                  </a:lnTo>
                  <a:lnTo>
                    <a:pt x="1454" y="1266"/>
                  </a:lnTo>
                  <a:lnTo>
                    <a:pt x="1442" y="1357"/>
                  </a:lnTo>
                  <a:lnTo>
                    <a:pt x="1408" y="1425"/>
                  </a:lnTo>
                  <a:lnTo>
                    <a:pt x="1363" y="1460"/>
                  </a:lnTo>
                  <a:lnTo>
                    <a:pt x="1351" y="1460"/>
                  </a:lnTo>
                  <a:lnTo>
                    <a:pt x="1317" y="1425"/>
                  </a:lnTo>
                  <a:lnTo>
                    <a:pt x="1306" y="1403"/>
                  </a:lnTo>
                  <a:lnTo>
                    <a:pt x="1261" y="1334"/>
                  </a:lnTo>
                  <a:lnTo>
                    <a:pt x="1227" y="1289"/>
                  </a:lnTo>
                  <a:lnTo>
                    <a:pt x="1022" y="1300"/>
                  </a:lnTo>
                  <a:lnTo>
                    <a:pt x="886" y="1300"/>
                  </a:lnTo>
                  <a:lnTo>
                    <a:pt x="784" y="1311"/>
                  </a:lnTo>
                  <a:lnTo>
                    <a:pt x="727" y="1323"/>
                  </a:lnTo>
                  <a:lnTo>
                    <a:pt x="693" y="1334"/>
                  </a:lnTo>
                  <a:lnTo>
                    <a:pt x="659" y="1334"/>
                  </a:lnTo>
                  <a:lnTo>
                    <a:pt x="647" y="1368"/>
                  </a:lnTo>
                  <a:lnTo>
                    <a:pt x="636" y="1391"/>
                  </a:lnTo>
                  <a:lnTo>
                    <a:pt x="625" y="1403"/>
                  </a:lnTo>
                  <a:lnTo>
                    <a:pt x="602" y="1403"/>
                  </a:lnTo>
                  <a:lnTo>
                    <a:pt x="591" y="1380"/>
                  </a:lnTo>
                  <a:lnTo>
                    <a:pt x="568" y="1357"/>
                  </a:lnTo>
                  <a:lnTo>
                    <a:pt x="556" y="1334"/>
                  </a:lnTo>
                  <a:lnTo>
                    <a:pt x="545" y="1300"/>
                  </a:lnTo>
                  <a:lnTo>
                    <a:pt x="545" y="1232"/>
                  </a:lnTo>
                  <a:lnTo>
                    <a:pt x="556" y="1186"/>
                  </a:lnTo>
                  <a:lnTo>
                    <a:pt x="568" y="1129"/>
                  </a:lnTo>
                  <a:lnTo>
                    <a:pt x="591" y="1049"/>
                  </a:lnTo>
                  <a:lnTo>
                    <a:pt x="602" y="935"/>
                  </a:lnTo>
                  <a:lnTo>
                    <a:pt x="613" y="775"/>
                  </a:lnTo>
                  <a:lnTo>
                    <a:pt x="613" y="445"/>
                  </a:lnTo>
                  <a:lnTo>
                    <a:pt x="602" y="376"/>
                  </a:lnTo>
                  <a:lnTo>
                    <a:pt x="591" y="342"/>
                  </a:lnTo>
                  <a:lnTo>
                    <a:pt x="591" y="308"/>
                  </a:lnTo>
                  <a:lnTo>
                    <a:pt x="579" y="274"/>
                  </a:lnTo>
                  <a:lnTo>
                    <a:pt x="568" y="262"/>
                  </a:lnTo>
                  <a:lnTo>
                    <a:pt x="591" y="239"/>
                  </a:lnTo>
                  <a:lnTo>
                    <a:pt x="625" y="239"/>
                  </a:lnTo>
                  <a:lnTo>
                    <a:pt x="670" y="262"/>
                  </a:lnTo>
                  <a:lnTo>
                    <a:pt x="681" y="274"/>
                  </a:lnTo>
                  <a:lnTo>
                    <a:pt x="886" y="251"/>
                  </a:lnTo>
                  <a:lnTo>
                    <a:pt x="1033" y="228"/>
                  </a:lnTo>
                  <a:lnTo>
                    <a:pt x="1147" y="194"/>
                  </a:lnTo>
                  <a:lnTo>
                    <a:pt x="1215" y="182"/>
                  </a:lnTo>
                  <a:lnTo>
                    <a:pt x="1261" y="159"/>
                  </a:lnTo>
                  <a:close/>
                  <a:moveTo>
                    <a:pt x="432" y="0"/>
                  </a:moveTo>
                  <a:lnTo>
                    <a:pt x="454" y="0"/>
                  </a:lnTo>
                  <a:lnTo>
                    <a:pt x="488" y="11"/>
                  </a:lnTo>
                  <a:lnTo>
                    <a:pt x="511" y="23"/>
                  </a:lnTo>
                  <a:lnTo>
                    <a:pt x="579" y="91"/>
                  </a:lnTo>
                  <a:lnTo>
                    <a:pt x="579" y="114"/>
                  </a:lnTo>
                  <a:lnTo>
                    <a:pt x="568" y="137"/>
                  </a:lnTo>
                  <a:lnTo>
                    <a:pt x="511" y="216"/>
                  </a:lnTo>
                  <a:lnTo>
                    <a:pt x="432" y="342"/>
                  </a:lnTo>
                  <a:lnTo>
                    <a:pt x="318" y="502"/>
                  </a:lnTo>
                  <a:lnTo>
                    <a:pt x="329" y="502"/>
                  </a:lnTo>
                  <a:lnTo>
                    <a:pt x="386" y="559"/>
                  </a:lnTo>
                  <a:lnTo>
                    <a:pt x="397" y="581"/>
                  </a:lnTo>
                  <a:lnTo>
                    <a:pt x="420" y="604"/>
                  </a:lnTo>
                  <a:lnTo>
                    <a:pt x="420" y="661"/>
                  </a:lnTo>
                  <a:lnTo>
                    <a:pt x="409" y="696"/>
                  </a:lnTo>
                  <a:lnTo>
                    <a:pt x="409" y="753"/>
                  </a:lnTo>
                  <a:lnTo>
                    <a:pt x="397" y="867"/>
                  </a:lnTo>
                  <a:lnTo>
                    <a:pt x="397" y="1300"/>
                  </a:lnTo>
                  <a:lnTo>
                    <a:pt x="386" y="1357"/>
                  </a:lnTo>
                  <a:lnTo>
                    <a:pt x="363" y="1414"/>
                  </a:lnTo>
                  <a:lnTo>
                    <a:pt x="341" y="1437"/>
                  </a:lnTo>
                  <a:lnTo>
                    <a:pt x="318" y="1425"/>
                  </a:lnTo>
                  <a:lnTo>
                    <a:pt x="295" y="1403"/>
                  </a:lnTo>
                  <a:lnTo>
                    <a:pt x="284" y="1368"/>
                  </a:lnTo>
                  <a:lnTo>
                    <a:pt x="261" y="1334"/>
                  </a:lnTo>
                  <a:lnTo>
                    <a:pt x="261" y="1300"/>
                  </a:lnTo>
                  <a:lnTo>
                    <a:pt x="273" y="1243"/>
                  </a:lnTo>
                  <a:lnTo>
                    <a:pt x="295" y="1152"/>
                  </a:lnTo>
                  <a:lnTo>
                    <a:pt x="307" y="1026"/>
                  </a:lnTo>
                  <a:lnTo>
                    <a:pt x="318" y="855"/>
                  </a:lnTo>
                  <a:lnTo>
                    <a:pt x="318" y="775"/>
                  </a:lnTo>
                  <a:lnTo>
                    <a:pt x="307" y="673"/>
                  </a:lnTo>
                  <a:lnTo>
                    <a:pt x="273" y="559"/>
                  </a:lnTo>
                  <a:lnTo>
                    <a:pt x="250" y="581"/>
                  </a:lnTo>
                  <a:lnTo>
                    <a:pt x="204" y="650"/>
                  </a:lnTo>
                  <a:lnTo>
                    <a:pt x="148" y="718"/>
                  </a:lnTo>
                  <a:lnTo>
                    <a:pt x="79" y="775"/>
                  </a:lnTo>
                  <a:lnTo>
                    <a:pt x="23" y="810"/>
                  </a:lnTo>
                  <a:lnTo>
                    <a:pt x="0" y="810"/>
                  </a:lnTo>
                  <a:lnTo>
                    <a:pt x="0" y="787"/>
                  </a:lnTo>
                  <a:lnTo>
                    <a:pt x="23" y="764"/>
                  </a:lnTo>
                  <a:lnTo>
                    <a:pt x="159" y="581"/>
                  </a:lnTo>
                  <a:lnTo>
                    <a:pt x="261" y="422"/>
                  </a:lnTo>
                  <a:lnTo>
                    <a:pt x="352" y="274"/>
                  </a:lnTo>
                  <a:lnTo>
                    <a:pt x="397" y="171"/>
                  </a:lnTo>
                  <a:lnTo>
                    <a:pt x="420" y="102"/>
                  </a:lnTo>
                  <a:lnTo>
                    <a:pt x="420" y="68"/>
                  </a:lnTo>
                  <a:lnTo>
                    <a:pt x="409" y="45"/>
                  </a:lnTo>
                  <a:lnTo>
                    <a:pt x="397" y="34"/>
                  </a:lnTo>
                  <a:lnTo>
                    <a:pt x="397" y="23"/>
                  </a:lnTo>
                  <a:lnTo>
                    <a:pt x="409" y="2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3" name="Freeform 373"/>
            <p:cNvSpPr>
              <a:spLocks/>
            </p:cNvSpPr>
            <p:nvPr/>
          </p:nvSpPr>
          <p:spPr bwMode="auto">
            <a:xfrm>
              <a:off x="35556" y="4035"/>
              <a:ext cx="704" cy="1175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477" y="23"/>
                </a:cxn>
                <a:cxn ang="0">
                  <a:pos x="602" y="91"/>
                </a:cxn>
                <a:cxn ang="0">
                  <a:pos x="682" y="205"/>
                </a:cxn>
                <a:cxn ang="0">
                  <a:pos x="704" y="342"/>
                </a:cxn>
                <a:cxn ang="0">
                  <a:pos x="693" y="445"/>
                </a:cxn>
                <a:cxn ang="0">
                  <a:pos x="648" y="536"/>
                </a:cxn>
                <a:cxn ang="0">
                  <a:pos x="568" y="627"/>
                </a:cxn>
                <a:cxn ang="0">
                  <a:pos x="466" y="730"/>
                </a:cxn>
                <a:cxn ang="0">
                  <a:pos x="318" y="867"/>
                </a:cxn>
                <a:cxn ang="0">
                  <a:pos x="137" y="1049"/>
                </a:cxn>
                <a:cxn ang="0">
                  <a:pos x="455" y="1038"/>
                </a:cxn>
                <a:cxn ang="0">
                  <a:pos x="591" y="1038"/>
                </a:cxn>
                <a:cxn ang="0">
                  <a:pos x="614" y="1026"/>
                </a:cxn>
                <a:cxn ang="0">
                  <a:pos x="625" y="1026"/>
                </a:cxn>
                <a:cxn ang="0">
                  <a:pos x="636" y="1004"/>
                </a:cxn>
                <a:cxn ang="0">
                  <a:pos x="648" y="958"/>
                </a:cxn>
                <a:cxn ang="0">
                  <a:pos x="648" y="912"/>
                </a:cxn>
                <a:cxn ang="0">
                  <a:pos x="659" y="867"/>
                </a:cxn>
                <a:cxn ang="0">
                  <a:pos x="704" y="867"/>
                </a:cxn>
                <a:cxn ang="0">
                  <a:pos x="659" y="1175"/>
                </a:cxn>
                <a:cxn ang="0">
                  <a:pos x="0" y="1175"/>
                </a:cxn>
                <a:cxn ang="0">
                  <a:pos x="0" y="1129"/>
                </a:cxn>
                <a:cxn ang="0">
                  <a:pos x="23" y="1106"/>
                </a:cxn>
                <a:cxn ang="0">
                  <a:pos x="364" y="730"/>
                </a:cxn>
                <a:cxn ang="0">
                  <a:pos x="455" y="616"/>
                </a:cxn>
                <a:cxn ang="0">
                  <a:pos x="523" y="479"/>
                </a:cxn>
                <a:cxn ang="0">
                  <a:pos x="545" y="342"/>
                </a:cxn>
                <a:cxn ang="0">
                  <a:pos x="534" y="239"/>
                </a:cxn>
                <a:cxn ang="0">
                  <a:pos x="489" y="148"/>
                </a:cxn>
                <a:cxn ang="0">
                  <a:pos x="409" y="80"/>
                </a:cxn>
                <a:cxn ang="0">
                  <a:pos x="307" y="57"/>
                </a:cxn>
                <a:cxn ang="0">
                  <a:pos x="205" y="80"/>
                </a:cxn>
                <a:cxn ang="0">
                  <a:pos x="125" y="137"/>
                </a:cxn>
                <a:cxn ang="0">
                  <a:pos x="68" y="239"/>
                </a:cxn>
                <a:cxn ang="0">
                  <a:pos x="125" y="239"/>
                </a:cxn>
                <a:cxn ang="0">
                  <a:pos x="148" y="262"/>
                </a:cxn>
                <a:cxn ang="0">
                  <a:pos x="171" y="274"/>
                </a:cxn>
                <a:cxn ang="0">
                  <a:pos x="182" y="308"/>
                </a:cxn>
                <a:cxn ang="0">
                  <a:pos x="182" y="365"/>
                </a:cxn>
                <a:cxn ang="0">
                  <a:pos x="171" y="388"/>
                </a:cxn>
                <a:cxn ang="0">
                  <a:pos x="125" y="411"/>
                </a:cxn>
                <a:cxn ang="0">
                  <a:pos x="114" y="422"/>
                </a:cxn>
                <a:cxn ang="0">
                  <a:pos x="57" y="422"/>
                </a:cxn>
                <a:cxn ang="0">
                  <a:pos x="12" y="376"/>
                </a:cxn>
                <a:cxn ang="0">
                  <a:pos x="0" y="353"/>
                </a:cxn>
                <a:cxn ang="0">
                  <a:pos x="0" y="319"/>
                </a:cxn>
                <a:cxn ang="0">
                  <a:pos x="23" y="205"/>
                </a:cxn>
                <a:cxn ang="0">
                  <a:pos x="91" y="103"/>
                </a:cxn>
                <a:cxn ang="0">
                  <a:pos x="193" y="23"/>
                </a:cxn>
                <a:cxn ang="0">
                  <a:pos x="330" y="0"/>
                </a:cxn>
              </a:cxnLst>
              <a:rect l="0" t="0" r="r" b="b"/>
              <a:pathLst>
                <a:path w="704" h="1175">
                  <a:moveTo>
                    <a:pt x="330" y="0"/>
                  </a:moveTo>
                  <a:lnTo>
                    <a:pt x="477" y="23"/>
                  </a:lnTo>
                  <a:lnTo>
                    <a:pt x="602" y="91"/>
                  </a:lnTo>
                  <a:lnTo>
                    <a:pt x="682" y="205"/>
                  </a:lnTo>
                  <a:lnTo>
                    <a:pt x="704" y="342"/>
                  </a:lnTo>
                  <a:lnTo>
                    <a:pt x="693" y="445"/>
                  </a:lnTo>
                  <a:lnTo>
                    <a:pt x="648" y="536"/>
                  </a:lnTo>
                  <a:lnTo>
                    <a:pt x="568" y="627"/>
                  </a:lnTo>
                  <a:lnTo>
                    <a:pt x="466" y="730"/>
                  </a:lnTo>
                  <a:lnTo>
                    <a:pt x="318" y="867"/>
                  </a:lnTo>
                  <a:lnTo>
                    <a:pt x="137" y="1049"/>
                  </a:lnTo>
                  <a:lnTo>
                    <a:pt x="455" y="1038"/>
                  </a:lnTo>
                  <a:lnTo>
                    <a:pt x="591" y="1038"/>
                  </a:lnTo>
                  <a:lnTo>
                    <a:pt x="614" y="1026"/>
                  </a:lnTo>
                  <a:lnTo>
                    <a:pt x="625" y="1026"/>
                  </a:lnTo>
                  <a:lnTo>
                    <a:pt x="636" y="1004"/>
                  </a:lnTo>
                  <a:lnTo>
                    <a:pt x="648" y="958"/>
                  </a:lnTo>
                  <a:lnTo>
                    <a:pt x="648" y="912"/>
                  </a:lnTo>
                  <a:lnTo>
                    <a:pt x="659" y="867"/>
                  </a:lnTo>
                  <a:lnTo>
                    <a:pt x="704" y="867"/>
                  </a:lnTo>
                  <a:lnTo>
                    <a:pt x="659" y="1175"/>
                  </a:lnTo>
                  <a:lnTo>
                    <a:pt x="0" y="1175"/>
                  </a:lnTo>
                  <a:lnTo>
                    <a:pt x="0" y="1129"/>
                  </a:lnTo>
                  <a:lnTo>
                    <a:pt x="23" y="1106"/>
                  </a:lnTo>
                  <a:lnTo>
                    <a:pt x="364" y="730"/>
                  </a:lnTo>
                  <a:lnTo>
                    <a:pt x="455" y="616"/>
                  </a:lnTo>
                  <a:lnTo>
                    <a:pt x="523" y="479"/>
                  </a:lnTo>
                  <a:lnTo>
                    <a:pt x="545" y="342"/>
                  </a:lnTo>
                  <a:lnTo>
                    <a:pt x="534" y="239"/>
                  </a:lnTo>
                  <a:lnTo>
                    <a:pt x="489" y="148"/>
                  </a:lnTo>
                  <a:lnTo>
                    <a:pt x="409" y="80"/>
                  </a:lnTo>
                  <a:lnTo>
                    <a:pt x="307" y="57"/>
                  </a:lnTo>
                  <a:lnTo>
                    <a:pt x="205" y="80"/>
                  </a:lnTo>
                  <a:lnTo>
                    <a:pt x="125" y="137"/>
                  </a:lnTo>
                  <a:lnTo>
                    <a:pt x="68" y="239"/>
                  </a:lnTo>
                  <a:lnTo>
                    <a:pt x="125" y="239"/>
                  </a:lnTo>
                  <a:lnTo>
                    <a:pt x="148" y="262"/>
                  </a:lnTo>
                  <a:lnTo>
                    <a:pt x="171" y="274"/>
                  </a:lnTo>
                  <a:lnTo>
                    <a:pt x="182" y="308"/>
                  </a:lnTo>
                  <a:lnTo>
                    <a:pt x="182" y="365"/>
                  </a:lnTo>
                  <a:lnTo>
                    <a:pt x="171" y="388"/>
                  </a:lnTo>
                  <a:lnTo>
                    <a:pt x="125" y="411"/>
                  </a:lnTo>
                  <a:lnTo>
                    <a:pt x="114" y="422"/>
                  </a:lnTo>
                  <a:lnTo>
                    <a:pt x="57" y="422"/>
                  </a:lnTo>
                  <a:lnTo>
                    <a:pt x="12" y="376"/>
                  </a:lnTo>
                  <a:lnTo>
                    <a:pt x="0" y="353"/>
                  </a:lnTo>
                  <a:lnTo>
                    <a:pt x="0" y="319"/>
                  </a:lnTo>
                  <a:lnTo>
                    <a:pt x="23" y="205"/>
                  </a:lnTo>
                  <a:lnTo>
                    <a:pt x="91" y="103"/>
                  </a:lnTo>
                  <a:lnTo>
                    <a:pt x="193" y="23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4" name="Freeform 374"/>
            <p:cNvSpPr>
              <a:spLocks noEditPoints="1"/>
            </p:cNvSpPr>
            <p:nvPr/>
          </p:nvSpPr>
          <p:spPr bwMode="auto">
            <a:xfrm>
              <a:off x="36590" y="3738"/>
              <a:ext cx="1317" cy="1517"/>
            </a:xfrm>
            <a:custGeom>
              <a:avLst/>
              <a:gdLst/>
              <a:ahLst/>
              <a:cxnLst>
                <a:cxn ang="0">
                  <a:pos x="795" y="856"/>
                </a:cxn>
                <a:cxn ang="0">
                  <a:pos x="886" y="1004"/>
                </a:cxn>
                <a:cxn ang="0">
                  <a:pos x="795" y="1027"/>
                </a:cxn>
                <a:cxn ang="0">
                  <a:pos x="681" y="879"/>
                </a:cxn>
                <a:cxn ang="0">
                  <a:pos x="647" y="810"/>
                </a:cxn>
                <a:cxn ang="0">
                  <a:pos x="215" y="605"/>
                </a:cxn>
                <a:cxn ang="0">
                  <a:pos x="147" y="799"/>
                </a:cxn>
                <a:cxn ang="0">
                  <a:pos x="340" y="799"/>
                </a:cxn>
                <a:cxn ang="0">
                  <a:pos x="250" y="1095"/>
                </a:cxn>
                <a:cxn ang="0">
                  <a:pos x="363" y="1095"/>
                </a:cxn>
                <a:cxn ang="0">
                  <a:pos x="397" y="593"/>
                </a:cxn>
                <a:cxn ang="0">
                  <a:pos x="238" y="126"/>
                </a:cxn>
                <a:cxn ang="0">
                  <a:pos x="386" y="171"/>
                </a:cxn>
                <a:cxn ang="0">
                  <a:pos x="329" y="286"/>
                </a:cxn>
                <a:cxn ang="0">
                  <a:pos x="238" y="559"/>
                </a:cxn>
                <a:cxn ang="0">
                  <a:pos x="409" y="514"/>
                </a:cxn>
                <a:cxn ang="0">
                  <a:pos x="522" y="593"/>
                </a:cxn>
                <a:cxn ang="0">
                  <a:pos x="465" y="742"/>
                </a:cxn>
                <a:cxn ang="0">
                  <a:pos x="409" y="1289"/>
                </a:cxn>
                <a:cxn ang="0">
                  <a:pos x="352" y="1289"/>
                </a:cxn>
                <a:cxn ang="0">
                  <a:pos x="113" y="1221"/>
                </a:cxn>
                <a:cxn ang="0">
                  <a:pos x="68" y="1289"/>
                </a:cxn>
                <a:cxn ang="0">
                  <a:pos x="11" y="1187"/>
                </a:cxn>
                <a:cxn ang="0">
                  <a:pos x="34" y="890"/>
                </a:cxn>
                <a:cxn ang="0">
                  <a:pos x="0" y="559"/>
                </a:cxn>
                <a:cxn ang="0">
                  <a:pos x="56" y="559"/>
                </a:cxn>
                <a:cxn ang="0">
                  <a:pos x="238" y="240"/>
                </a:cxn>
                <a:cxn ang="0">
                  <a:pos x="840" y="0"/>
                </a:cxn>
                <a:cxn ang="0">
                  <a:pos x="976" y="46"/>
                </a:cxn>
                <a:cxn ang="0">
                  <a:pos x="988" y="160"/>
                </a:cxn>
                <a:cxn ang="0">
                  <a:pos x="908" y="308"/>
                </a:cxn>
                <a:cxn ang="0">
                  <a:pos x="954" y="479"/>
                </a:cxn>
                <a:cxn ang="0">
                  <a:pos x="1113" y="434"/>
                </a:cxn>
                <a:cxn ang="0">
                  <a:pos x="1272" y="479"/>
                </a:cxn>
                <a:cxn ang="0">
                  <a:pos x="1317" y="548"/>
                </a:cxn>
                <a:cxn ang="0">
                  <a:pos x="1260" y="639"/>
                </a:cxn>
                <a:cxn ang="0">
                  <a:pos x="1192" y="1244"/>
                </a:cxn>
                <a:cxn ang="0">
                  <a:pos x="1033" y="1495"/>
                </a:cxn>
                <a:cxn ang="0">
                  <a:pos x="942" y="1472"/>
                </a:cxn>
                <a:cxn ang="0">
                  <a:pos x="795" y="1289"/>
                </a:cxn>
                <a:cxn ang="0">
                  <a:pos x="976" y="1335"/>
                </a:cxn>
                <a:cxn ang="0">
                  <a:pos x="1113" y="913"/>
                </a:cxn>
                <a:cxn ang="0">
                  <a:pos x="1101" y="525"/>
                </a:cxn>
                <a:cxn ang="0">
                  <a:pos x="772" y="559"/>
                </a:cxn>
                <a:cxn ang="0">
                  <a:pos x="624" y="696"/>
                </a:cxn>
                <a:cxn ang="0">
                  <a:pos x="545" y="708"/>
                </a:cxn>
                <a:cxn ang="0">
                  <a:pos x="715" y="411"/>
                </a:cxn>
                <a:cxn ang="0">
                  <a:pos x="829" y="57"/>
                </a:cxn>
                <a:cxn ang="0">
                  <a:pos x="829" y="23"/>
                </a:cxn>
              </a:cxnLst>
              <a:rect l="0" t="0" r="r" b="b"/>
              <a:pathLst>
                <a:path w="1317" h="1517">
                  <a:moveTo>
                    <a:pt x="658" y="799"/>
                  </a:moveTo>
                  <a:lnTo>
                    <a:pt x="692" y="799"/>
                  </a:lnTo>
                  <a:lnTo>
                    <a:pt x="704" y="810"/>
                  </a:lnTo>
                  <a:lnTo>
                    <a:pt x="795" y="856"/>
                  </a:lnTo>
                  <a:lnTo>
                    <a:pt x="851" y="890"/>
                  </a:lnTo>
                  <a:lnTo>
                    <a:pt x="874" y="936"/>
                  </a:lnTo>
                  <a:lnTo>
                    <a:pt x="886" y="981"/>
                  </a:lnTo>
                  <a:lnTo>
                    <a:pt x="886" y="1004"/>
                  </a:lnTo>
                  <a:lnTo>
                    <a:pt x="874" y="1027"/>
                  </a:lnTo>
                  <a:lnTo>
                    <a:pt x="863" y="1038"/>
                  </a:lnTo>
                  <a:lnTo>
                    <a:pt x="817" y="1038"/>
                  </a:lnTo>
                  <a:lnTo>
                    <a:pt x="795" y="1027"/>
                  </a:lnTo>
                  <a:lnTo>
                    <a:pt x="783" y="1004"/>
                  </a:lnTo>
                  <a:lnTo>
                    <a:pt x="749" y="958"/>
                  </a:lnTo>
                  <a:lnTo>
                    <a:pt x="692" y="901"/>
                  </a:lnTo>
                  <a:lnTo>
                    <a:pt x="681" y="879"/>
                  </a:lnTo>
                  <a:lnTo>
                    <a:pt x="658" y="867"/>
                  </a:lnTo>
                  <a:lnTo>
                    <a:pt x="658" y="844"/>
                  </a:lnTo>
                  <a:lnTo>
                    <a:pt x="647" y="833"/>
                  </a:lnTo>
                  <a:lnTo>
                    <a:pt x="647" y="810"/>
                  </a:lnTo>
                  <a:lnTo>
                    <a:pt x="658" y="799"/>
                  </a:lnTo>
                  <a:close/>
                  <a:moveTo>
                    <a:pt x="340" y="559"/>
                  </a:moveTo>
                  <a:lnTo>
                    <a:pt x="340" y="571"/>
                  </a:lnTo>
                  <a:lnTo>
                    <a:pt x="215" y="605"/>
                  </a:lnTo>
                  <a:lnTo>
                    <a:pt x="147" y="616"/>
                  </a:lnTo>
                  <a:lnTo>
                    <a:pt x="125" y="628"/>
                  </a:lnTo>
                  <a:lnTo>
                    <a:pt x="125" y="810"/>
                  </a:lnTo>
                  <a:lnTo>
                    <a:pt x="147" y="799"/>
                  </a:lnTo>
                  <a:lnTo>
                    <a:pt x="159" y="799"/>
                  </a:lnTo>
                  <a:lnTo>
                    <a:pt x="250" y="776"/>
                  </a:lnTo>
                  <a:lnTo>
                    <a:pt x="295" y="776"/>
                  </a:lnTo>
                  <a:lnTo>
                    <a:pt x="340" y="799"/>
                  </a:lnTo>
                  <a:lnTo>
                    <a:pt x="340" y="822"/>
                  </a:lnTo>
                  <a:lnTo>
                    <a:pt x="136" y="856"/>
                  </a:lnTo>
                  <a:lnTo>
                    <a:pt x="136" y="1118"/>
                  </a:lnTo>
                  <a:lnTo>
                    <a:pt x="250" y="1095"/>
                  </a:lnTo>
                  <a:lnTo>
                    <a:pt x="284" y="1084"/>
                  </a:lnTo>
                  <a:lnTo>
                    <a:pt x="318" y="1084"/>
                  </a:lnTo>
                  <a:lnTo>
                    <a:pt x="329" y="1095"/>
                  </a:lnTo>
                  <a:lnTo>
                    <a:pt x="363" y="1095"/>
                  </a:lnTo>
                  <a:lnTo>
                    <a:pt x="374" y="1061"/>
                  </a:lnTo>
                  <a:lnTo>
                    <a:pt x="386" y="970"/>
                  </a:lnTo>
                  <a:lnTo>
                    <a:pt x="397" y="867"/>
                  </a:lnTo>
                  <a:lnTo>
                    <a:pt x="397" y="593"/>
                  </a:lnTo>
                  <a:lnTo>
                    <a:pt x="386" y="571"/>
                  </a:lnTo>
                  <a:lnTo>
                    <a:pt x="386" y="559"/>
                  </a:lnTo>
                  <a:lnTo>
                    <a:pt x="340" y="559"/>
                  </a:lnTo>
                  <a:close/>
                  <a:moveTo>
                    <a:pt x="238" y="126"/>
                  </a:moveTo>
                  <a:lnTo>
                    <a:pt x="284" y="126"/>
                  </a:lnTo>
                  <a:lnTo>
                    <a:pt x="318" y="137"/>
                  </a:lnTo>
                  <a:lnTo>
                    <a:pt x="352" y="137"/>
                  </a:lnTo>
                  <a:lnTo>
                    <a:pt x="386" y="171"/>
                  </a:lnTo>
                  <a:lnTo>
                    <a:pt x="397" y="194"/>
                  </a:lnTo>
                  <a:lnTo>
                    <a:pt x="397" y="206"/>
                  </a:lnTo>
                  <a:lnTo>
                    <a:pt x="363" y="240"/>
                  </a:lnTo>
                  <a:lnTo>
                    <a:pt x="329" y="286"/>
                  </a:lnTo>
                  <a:lnTo>
                    <a:pt x="284" y="354"/>
                  </a:lnTo>
                  <a:lnTo>
                    <a:pt x="204" y="457"/>
                  </a:lnTo>
                  <a:lnTo>
                    <a:pt x="113" y="593"/>
                  </a:lnTo>
                  <a:lnTo>
                    <a:pt x="238" y="559"/>
                  </a:lnTo>
                  <a:lnTo>
                    <a:pt x="306" y="536"/>
                  </a:lnTo>
                  <a:lnTo>
                    <a:pt x="352" y="525"/>
                  </a:lnTo>
                  <a:lnTo>
                    <a:pt x="386" y="514"/>
                  </a:lnTo>
                  <a:lnTo>
                    <a:pt x="409" y="514"/>
                  </a:lnTo>
                  <a:lnTo>
                    <a:pt x="454" y="536"/>
                  </a:lnTo>
                  <a:lnTo>
                    <a:pt x="488" y="548"/>
                  </a:lnTo>
                  <a:lnTo>
                    <a:pt x="522" y="582"/>
                  </a:lnTo>
                  <a:lnTo>
                    <a:pt x="522" y="593"/>
                  </a:lnTo>
                  <a:lnTo>
                    <a:pt x="511" y="616"/>
                  </a:lnTo>
                  <a:lnTo>
                    <a:pt x="499" y="628"/>
                  </a:lnTo>
                  <a:lnTo>
                    <a:pt x="477" y="696"/>
                  </a:lnTo>
                  <a:lnTo>
                    <a:pt x="465" y="742"/>
                  </a:lnTo>
                  <a:lnTo>
                    <a:pt x="465" y="1004"/>
                  </a:lnTo>
                  <a:lnTo>
                    <a:pt x="454" y="1152"/>
                  </a:lnTo>
                  <a:lnTo>
                    <a:pt x="420" y="1266"/>
                  </a:lnTo>
                  <a:lnTo>
                    <a:pt x="409" y="1289"/>
                  </a:lnTo>
                  <a:lnTo>
                    <a:pt x="409" y="1301"/>
                  </a:lnTo>
                  <a:lnTo>
                    <a:pt x="397" y="1312"/>
                  </a:lnTo>
                  <a:lnTo>
                    <a:pt x="363" y="1312"/>
                  </a:lnTo>
                  <a:lnTo>
                    <a:pt x="352" y="1289"/>
                  </a:lnTo>
                  <a:lnTo>
                    <a:pt x="295" y="1198"/>
                  </a:lnTo>
                  <a:lnTo>
                    <a:pt x="193" y="1209"/>
                  </a:lnTo>
                  <a:lnTo>
                    <a:pt x="147" y="1209"/>
                  </a:lnTo>
                  <a:lnTo>
                    <a:pt x="113" y="1221"/>
                  </a:lnTo>
                  <a:lnTo>
                    <a:pt x="102" y="1221"/>
                  </a:lnTo>
                  <a:lnTo>
                    <a:pt x="91" y="1255"/>
                  </a:lnTo>
                  <a:lnTo>
                    <a:pt x="79" y="1278"/>
                  </a:lnTo>
                  <a:lnTo>
                    <a:pt x="68" y="1289"/>
                  </a:lnTo>
                  <a:lnTo>
                    <a:pt x="34" y="1255"/>
                  </a:lnTo>
                  <a:lnTo>
                    <a:pt x="22" y="1232"/>
                  </a:lnTo>
                  <a:lnTo>
                    <a:pt x="22" y="1209"/>
                  </a:lnTo>
                  <a:lnTo>
                    <a:pt x="11" y="1187"/>
                  </a:lnTo>
                  <a:lnTo>
                    <a:pt x="11" y="1130"/>
                  </a:lnTo>
                  <a:lnTo>
                    <a:pt x="22" y="1084"/>
                  </a:lnTo>
                  <a:lnTo>
                    <a:pt x="34" y="1015"/>
                  </a:lnTo>
                  <a:lnTo>
                    <a:pt x="34" y="890"/>
                  </a:lnTo>
                  <a:lnTo>
                    <a:pt x="56" y="856"/>
                  </a:lnTo>
                  <a:lnTo>
                    <a:pt x="45" y="719"/>
                  </a:lnTo>
                  <a:lnTo>
                    <a:pt x="34" y="628"/>
                  </a:lnTo>
                  <a:lnTo>
                    <a:pt x="0" y="559"/>
                  </a:lnTo>
                  <a:lnTo>
                    <a:pt x="11" y="559"/>
                  </a:lnTo>
                  <a:lnTo>
                    <a:pt x="11" y="548"/>
                  </a:lnTo>
                  <a:lnTo>
                    <a:pt x="34" y="548"/>
                  </a:lnTo>
                  <a:lnTo>
                    <a:pt x="56" y="559"/>
                  </a:lnTo>
                  <a:lnTo>
                    <a:pt x="91" y="582"/>
                  </a:lnTo>
                  <a:lnTo>
                    <a:pt x="181" y="388"/>
                  </a:lnTo>
                  <a:lnTo>
                    <a:pt x="215" y="308"/>
                  </a:lnTo>
                  <a:lnTo>
                    <a:pt x="238" y="240"/>
                  </a:lnTo>
                  <a:lnTo>
                    <a:pt x="238" y="171"/>
                  </a:lnTo>
                  <a:lnTo>
                    <a:pt x="215" y="149"/>
                  </a:lnTo>
                  <a:lnTo>
                    <a:pt x="238" y="126"/>
                  </a:lnTo>
                  <a:close/>
                  <a:moveTo>
                    <a:pt x="840" y="0"/>
                  </a:moveTo>
                  <a:lnTo>
                    <a:pt x="886" y="0"/>
                  </a:lnTo>
                  <a:lnTo>
                    <a:pt x="920" y="12"/>
                  </a:lnTo>
                  <a:lnTo>
                    <a:pt x="942" y="23"/>
                  </a:lnTo>
                  <a:lnTo>
                    <a:pt x="976" y="46"/>
                  </a:lnTo>
                  <a:lnTo>
                    <a:pt x="999" y="69"/>
                  </a:lnTo>
                  <a:lnTo>
                    <a:pt x="1022" y="114"/>
                  </a:lnTo>
                  <a:lnTo>
                    <a:pt x="1010" y="137"/>
                  </a:lnTo>
                  <a:lnTo>
                    <a:pt x="988" y="160"/>
                  </a:lnTo>
                  <a:lnTo>
                    <a:pt x="976" y="183"/>
                  </a:lnTo>
                  <a:lnTo>
                    <a:pt x="965" y="217"/>
                  </a:lnTo>
                  <a:lnTo>
                    <a:pt x="942" y="251"/>
                  </a:lnTo>
                  <a:lnTo>
                    <a:pt x="908" y="308"/>
                  </a:lnTo>
                  <a:lnTo>
                    <a:pt x="851" y="400"/>
                  </a:lnTo>
                  <a:lnTo>
                    <a:pt x="772" y="525"/>
                  </a:lnTo>
                  <a:lnTo>
                    <a:pt x="886" y="502"/>
                  </a:lnTo>
                  <a:lnTo>
                    <a:pt x="954" y="479"/>
                  </a:lnTo>
                  <a:lnTo>
                    <a:pt x="999" y="468"/>
                  </a:lnTo>
                  <a:lnTo>
                    <a:pt x="1010" y="468"/>
                  </a:lnTo>
                  <a:lnTo>
                    <a:pt x="1067" y="445"/>
                  </a:lnTo>
                  <a:lnTo>
                    <a:pt x="1113" y="434"/>
                  </a:lnTo>
                  <a:lnTo>
                    <a:pt x="1169" y="434"/>
                  </a:lnTo>
                  <a:lnTo>
                    <a:pt x="1203" y="445"/>
                  </a:lnTo>
                  <a:lnTo>
                    <a:pt x="1238" y="468"/>
                  </a:lnTo>
                  <a:lnTo>
                    <a:pt x="1272" y="479"/>
                  </a:lnTo>
                  <a:lnTo>
                    <a:pt x="1294" y="502"/>
                  </a:lnTo>
                  <a:lnTo>
                    <a:pt x="1306" y="525"/>
                  </a:lnTo>
                  <a:lnTo>
                    <a:pt x="1317" y="536"/>
                  </a:lnTo>
                  <a:lnTo>
                    <a:pt x="1317" y="548"/>
                  </a:lnTo>
                  <a:lnTo>
                    <a:pt x="1306" y="559"/>
                  </a:lnTo>
                  <a:lnTo>
                    <a:pt x="1294" y="582"/>
                  </a:lnTo>
                  <a:lnTo>
                    <a:pt x="1272" y="605"/>
                  </a:lnTo>
                  <a:lnTo>
                    <a:pt x="1260" y="639"/>
                  </a:lnTo>
                  <a:lnTo>
                    <a:pt x="1260" y="673"/>
                  </a:lnTo>
                  <a:lnTo>
                    <a:pt x="1238" y="913"/>
                  </a:lnTo>
                  <a:lnTo>
                    <a:pt x="1215" y="1095"/>
                  </a:lnTo>
                  <a:lnTo>
                    <a:pt x="1192" y="1244"/>
                  </a:lnTo>
                  <a:lnTo>
                    <a:pt x="1158" y="1346"/>
                  </a:lnTo>
                  <a:lnTo>
                    <a:pt x="1113" y="1415"/>
                  </a:lnTo>
                  <a:lnTo>
                    <a:pt x="1079" y="1460"/>
                  </a:lnTo>
                  <a:lnTo>
                    <a:pt x="1033" y="1495"/>
                  </a:lnTo>
                  <a:lnTo>
                    <a:pt x="988" y="1517"/>
                  </a:lnTo>
                  <a:lnTo>
                    <a:pt x="976" y="1517"/>
                  </a:lnTo>
                  <a:lnTo>
                    <a:pt x="954" y="1495"/>
                  </a:lnTo>
                  <a:lnTo>
                    <a:pt x="942" y="1472"/>
                  </a:lnTo>
                  <a:lnTo>
                    <a:pt x="897" y="1403"/>
                  </a:lnTo>
                  <a:lnTo>
                    <a:pt x="851" y="1346"/>
                  </a:lnTo>
                  <a:lnTo>
                    <a:pt x="806" y="1312"/>
                  </a:lnTo>
                  <a:lnTo>
                    <a:pt x="795" y="1289"/>
                  </a:lnTo>
                  <a:lnTo>
                    <a:pt x="817" y="1289"/>
                  </a:lnTo>
                  <a:lnTo>
                    <a:pt x="863" y="1301"/>
                  </a:lnTo>
                  <a:lnTo>
                    <a:pt x="920" y="1323"/>
                  </a:lnTo>
                  <a:lnTo>
                    <a:pt x="976" y="1335"/>
                  </a:lnTo>
                  <a:lnTo>
                    <a:pt x="1022" y="1301"/>
                  </a:lnTo>
                  <a:lnTo>
                    <a:pt x="1067" y="1209"/>
                  </a:lnTo>
                  <a:lnTo>
                    <a:pt x="1090" y="1084"/>
                  </a:lnTo>
                  <a:lnTo>
                    <a:pt x="1113" y="913"/>
                  </a:lnTo>
                  <a:lnTo>
                    <a:pt x="1124" y="719"/>
                  </a:lnTo>
                  <a:lnTo>
                    <a:pt x="1124" y="616"/>
                  </a:lnTo>
                  <a:lnTo>
                    <a:pt x="1113" y="548"/>
                  </a:lnTo>
                  <a:lnTo>
                    <a:pt x="1101" y="525"/>
                  </a:lnTo>
                  <a:lnTo>
                    <a:pt x="1022" y="525"/>
                  </a:lnTo>
                  <a:lnTo>
                    <a:pt x="942" y="536"/>
                  </a:lnTo>
                  <a:lnTo>
                    <a:pt x="851" y="559"/>
                  </a:lnTo>
                  <a:lnTo>
                    <a:pt x="772" y="559"/>
                  </a:lnTo>
                  <a:lnTo>
                    <a:pt x="738" y="548"/>
                  </a:lnTo>
                  <a:lnTo>
                    <a:pt x="692" y="605"/>
                  </a:lnTo>
                  <a:lnTo>
                    <a:pt x="658" y="662"/>
                  </a:lnTo>
                  <a:lnTo>
                    <a:pt x="624" y="696"/>
                  </a:lnTo>
                  <a:lnTo>
                    <a:pt x="590" y="708"/>
                  </a:lnTo>
                  <a:lnTo>
                    <a:pt x="568" y="719"/>
                  </a:lnTo>
                  <a:lnTo>
                    <a:pt x="545" y="719"/>
                  </a:lnTo>
                  <a:lnTo>
                    <a:pt x="545" y="708"/>
                  </a:lnTo>
                  <a:lnTo>
                    <a:pt x="556" y="673"/>
                  </a:lnTo>
                  <a:lnTo>
                    <a:pt x="602" y="605"/>
                  </a:lnTo>
                  <a:lnTo>
                    <a:pt x="658" y="514"/>
                  </a:lnTo>
                  <a:lnTo>
                    <a:pt x="715" y="411"/>
                  </a:lnTo>
                  <a:lnTo>
                    <a:pt x="772" y="297"/>
                  </a:lnTo>
                  <a:lnTo>
                    <a:pt x="817" y="183"/>
                  </a:lnTo>
                  <a:lnTo>
                    <a:pt x="829" y="92"/>
                  </a:lnTo>
                  <a:lnTo>
                    <a:pt x="829" y="57"/>
                  </a:lnTo>
                  <a:lnTo>
                    <a:pt x="817" y="46"/>
                  </a:lnTo>
                  <a:lnTo>
                    <a:pt x="806" y="23"/>
                  </a:lnTo>
                  <a:lnTo>
                    <a:pt x="806" y="12"/>
                  </a:lnTo>
                  <a:lnTo>
                    <a:pt x="829" y="23"/>
                  </a:lnTo>
                  <a:lnTo>
                    <a:pt x="829" y="12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5" name="Freeform 375"/>
            <p:cNvSpPr>
              <a:spLocks noEditPoints="1"/>
            </p:cNvSpPr>
            <p:nvPr/>
          </p:nvSpPr>
          <p:spPr bwMode="auto">
            <a:xfrm>
              <a:off x="2441" y="5928"/>
              <a:ext cx="1442" cy="1415"/>
            </a:xfrm>
            <a:custGeom>
              <a:avLst/>
              <a:gdLst/>
              <a:ahLst/>
              <a:cxnLst>
                <a:cxn ang="0">
                  <a:pos x="420" y="707"/>
                </a:cxn>
                <a:cxn ang="0">
                  <a:pos x="306" y="913"/>
                </a:cxn>
                <a:cxn ang="0">
                  <a:pos x="170" y="1164"/>
                </a:cxn>
                <a:cxn ang="0">
                  <a:pos x="113" y="1221"/>
                </a:cxn>
                <a:cxn ang="0">
                  <a:pos x="56" y="1186"/>
                </a:cxn>
                <a:cxn ang="0">
                  <a:pos x="11" y="1061"/>
                </a:cxn>
                <a:cxn ang="0">
                  <a:pos x="34" y="1027"/>
                </a:cxn>
                <a:cxn ang="0">
                  <a:pos x="91" y="1027"/>
                </a:cxn>
                <a:cxn ang="0">
                  <a:pos x="397" y="696"/>
                </a:cxn>
                <a:cxn ang="0">
                  <a:pos x="749" y="673"/>
                </a:cxn>
                <a:cxn ang="0">
                  <a:pos x="840" y="730"/>
                </a:cxn>
                <a:cxn ang="0">
                  <a:pos x="806" y="833"/>
                </a:cxn>
                <a:cxn ang="0">
                  <a:pos x="1090" y="1175"/>
                </a:cxn>
                <a:cxn ang="0">
                  <a:pos x="1351" y="1312"/>
                </a:cxn>
                <a:cxn ang="0">
                  <a:pos x="1419" y="1380"/>
                </a:cxn>
                <a:cxn ang="0">
                  <a:pos x="1203" y="1415"/>
                </a:cxn>
                <a:cxn ang="0">
                  <a:pos x="1101" y="1369"/>
                </a:cxn>
                <a:cxn ang="0">
                  <a:pos x="772" y="936"/>
                </a:cxn>
                <a:cxn ang="0">
                  <a:pos x="590" y="1255"/>
                </a:cxn>
                <a:cxn ang="0">
                  <a:pos x="272" y="1380"/>
                </a:cxn>
                <a:cxn ang="0">
                  <a:pos x="238" y="1335"/>
                </a:cxn>
                <a:cxn ang="0">
                  <a:pos x="488" y="1221"/>
                </a:cxn>
                <a:cxn ang="0">
                  <a:pos x="692" y="924"/>
                </a:cxn>
                <a:cxn ang="0">
                  <a:pos x="681" y="707"/>
                </a:cxn>
                <a:cxn ang="0">
                  <a:pos x="692" y="662"/>
                </a:cxn>
                <a:cxn ang="0">
                  <a:pos x="215" y="320"/>
                </a:cxn>
                <a:cxn ang="0">
                  <a:pos x="352" y="399"/>
                </a:cxn>
                <a:cxn ang="0">
                  <a:pos x="363" y="536"/>
                </a:cxn>
                <a:cxn ang="0">
                  <a:pos x="284" y="525"/>
                </a:cxn>
                <a:cxn ang="0">
                  <a:pos x="136" y="320"/>
                </a:cxn>
                <a:cxn ang="0">
                  <a:pos x="761" y="0"/>
                </a:cxn>
                <a:cxn ang="0">
                  <a:pos x="863" y="57"/>
                </a:cxn>
                <a:cxn ang="0">
                  <a:pos x="863" y="103"/>
                </a:cxn>
                <a:cxn ang="0">
                  <a:pos x="772" y="342"/>
                </a:cxn>
                <a:cxn ang="0">
                  <a:pos x="1022" y="342"/>
                </a:cxn>
                <a:cxn ang="0">
                  <a:pos x="1169" y="297"/>
                </a:cxn>
                <a:cxn ang="0">
                  <a:pos x="1317" y="388"/>
                </a:cxn>
                <a:cxn ang="0">
                  <a:pos x="1340" y="445"/>
                </a:cxn>
                <a:cxn ang="0">
                  <a:pos x="1238" y="502"/>
                </a:cxn>
                <a:cxn ang="0">
                  <a:pos x="1033" y="628"/>
                </a:cxn>
                <a:cxn ang="0">
                  <a:pos x="1044" y="559"/>
                </a:cxn>
                <a:cxn ang="0">
                  <a:pos x="1124" y="434"/>
                </a:cxn>
                <a:cxn ang="0">
                  <a:pos x="1090" y="399"/>
                </a:cxn>
                <a:cxn ang="0">
                  <a:pos x="874" y="457"/>
                </a:cxn>
                <a:cxn ang="0">
                  <a:pos x="738" y="468"/>
                </a:cxn>
                <a:cxn ang="0">
                  <a:pos x="568" y="650"/>
                </a:cxn>
                <a:cxn ang="0">
                  <a:pos x="488" y="662"/>
                </a:cxn>
                <a:cxn ang="0">
                  <a:pos x="647" y="399"/>
                </a:cxn>
                <a:cxn ang="0">
                  <a:pos x="715" y="103"/>
                </a:cxn>
                <a:cxn ang="0">
                  <a:pos x="715" y="0"/>
                </a:cxn>
              </a:cxnLst>
              <a:rect l="0" t="0" r="r" b="b"/>
              <a:pathLst>
                <a:path w="1442" h="1415">
                  <a:moveTo>
                    <a:pt x="397" y="696"/>
                  </a:moveTo>
                  <a:lnTo>
                    <a:pt x="409" y="696"/>
                  </a:lnTo>
                  <a:lnTo>
                    <a:pt x="420" y="707"/>
                  </a:lnTo>
                  <a:lnTo>
                    <a:pt x="420" y="742"/>
                  </a:lnTo>
                  <a:lnTo>
                    <a:pt x="397" y="764"/>
                  </a:lnTo>
                  <a:lnTo>
                    <a:pt x="306" y="913"/>
                  </a:lnTo>
                  <a:lnTo>
                    <a:pt x="238" y="1027"/>
                  </a:lnTo>
                  <a:lnTo>
                    <a:pt x="193" y="1107"/>
                  </a:lnTo>
                  <a:lnTo>
                    <a:pt x="170" y="1164"/>
                  </a:lnTo>
                  <a:lnTo>
                    <a:pt x="159" y="1198"/>
                  </a:lnTo>
                  <a:lnTo>
                    <a:pt x="136" y="1221"/>
                  </a:lnTo>
                  <a:lnTo>
                    <a:pt x="113" y="1221"/>
                  </a:lnTo>
                  <a:lnTo>
                    <a:pt x="91" y="1209"/>
                  </a:lnTo>
                  <a:lnTo>
                    <a:pt x="79" y="1198"/>
                  </a:lnTo>
                  <a:lnTo>
                    <a:pt x="56" y="1186"/>
                  </a:lnTo>
                  <a:lnTo>
                    <a:pt x="45" y="1152"/>
                  </a:lnTo>
                  <a:lnTo>
                    <a:pt x="22" y="1118"/>
                  </a:lnTo>
                  <a:lnTo>
                    <a:pt x="11" y="1061"/>
                  </a:lnTo>
                  <a:lnTo>
                    <a:pt x="0" y="1050"/>
                  </a:lnTo>
                  <a:lnTo>
                    <a:pt x="0" y="1027"/>
                  </a:lnTo>
                  <a:lnTo>
                    <a:pt x="34" y="1027"/>
                  </a:lnTo>
                  <a:lnTo>
                    <a:pt x="56" y="1038"/>
                  </a:lnTo>
                  <a:lnTo>
                    <a:pt x="79" y="1038"/>
                  </a:lnTo>
                  <a:lnTo>
                    <a:pt x="91" y="1027"/>
                  </a:lnTo>
                  <a:lnTo>
                    <a:pt x="113" y="1015"/>
                  </a:lnTo>
                  <a:lnTo>
                    <a:pt x="386" y="707"/>
                  </a:lnTo>
                  <a:lnTo>
                    <a:pt x="397" y="696"/>
                  </a:lnTo>
                  <a:close/>
                  <a:moveTo>
                    <a:pt x="692" y="662"/>
                  </a:moveTo>
                  <a:lnTo>
                    <a:pt x="727" y="662"/>
                  </a:lnTo>
                  <a:lnTo>
                    <a:pt x="749" y="673"/>
                  </a:lnTo>
                  <a:lnTo>
                    <a:pt x="783" y="685"/>
                  </a:lnTo>
                  <a:lnTo>
                    <a:pt x="806" y="696"/>
                  </a:lnTo>
                  <a:lnTo>
                    <a:pt x="840" y="730"/>
                  </a:lnTo>
                  <a:lnTo>
                    <a:pt x="817" y="776"/>
                  </a:lnTo>
                  <a:lnTo>
                    <a:pt x="806" y="810"/>
                  </a:lnTo>
                  <a:lnTo>
                    <a:pt x="806" y="833"/>
                  </a:lnTo>
                  <a:lnTo>
                    <a:pt x="795" y="867"/>
                  </a:lnTo>
                  <a:lnTo>
                    <a:pt x="942" y="1038"/>
                  </a:lnTo>
                  <a:lnTo>
                    <a:pt x="1090" y="1175"/>
                  </a:lnTo>
                  <a:lnTo>
                    <a:pt x="1158" y="1221"/>
                  </a:lnTo>
                  <a:lnTo>
                    <a:pt x="1249" y="1266"/>
                  </a:lnTo>
                  <a:lnTo>
                    <a:pt x="1351" y="1312"/>
                  </a:lnTo>
                  <a:lnTo>
                    <a:pt x="1419" y="1346"/>
                  </a:lnTo>
                  <a:lnTo>
                    <a:pt x="1442" y="1369"/>
                  </a:lnTo>
                  <a:lnTo>
                    <a:pt x="1419" y="1380"/>
                  </a:lnTo>
                  <a:lnTo>
                    <a:pt x="1351" y="1392"/>
                  </a:lnTo>
                  <a:lnTo>
                    <a:pt x="1272" y="1403"/>
                  </a:lnTo>
                  <a:lnTo>
                    <a:pt x="1203" y="1415"/>
                  </a:lnTo>
                  <a:lnTo>
                    <a:pt x="1158" y="1415"/>
                  </a:lnTo>
                  <a:lnTo>
                    <a:pt x="1135" y="1403"/>
                  </a:lnTo>
                  <a:lnTo>
                    <a:pt x="1101" y="1369"/>
                  </a:lnTo>
                  <a:lnTo>
                    <a:pt x="999" y="1255"/>
                  </a:lnTo>
                  <a:lnTo>
                    <a:pt x="897" y="1107"/>
                  </a:lnTo>
                  <a:lnTo>
                    <a:pt x="772" y="936"/>
                  </a:lnTo>
                  <a:lnTo>
                    <a:pt x="738" y="1050"/>
                  </a:lnTo>
                  <a:lnTo>
                    <a:pt x="670" y="1152"/>
                  </a:lnTo>
                  <a:lnTo>
                    <a:pt x="590" y="1255"/>
                  </a:lnTo>
                  <a:lnTo>
                    <a:pt x="477" y="1323"/>
                  </a:lnTo>
                  <a:lnTo>
                    <a:pt x="374" y="1369"/>
                  </a:lnTo>
                  <a:lnTo>
                    <a:pt x="272" y="1380"/>
                  </a:lnTo>
                  <a:lnTo>
                    <a:pt x="227" y="1380"/>
                  </a:lnTo>
                  <a:lnTo>
                    <a:pt x="227" y="1346"/>
                  </a:lnTo>
                  <a:lnTo>
                    <a:pt x="238" y="1335"/>
                  </a:lnTo>
                  <a:lnTo>
                    <a:pt x="250" y="1335"/>
                  </a:lnTo>
                  <a:lnTo>
                    <a:pt x="340" y="1301"/>
                  </a:lnTo>
                  <a:lnTo>
                    <a:pt x="488" y="1221"/>
                  </a:lnTo>
                  <a:lnTo>
                    <a:pt x="590" y="1118"/>
                  </a:lnTo>
                  <a:lnTo>
                    <a:pt x="658" y="1027"/>
                  </a:lnTo>
                  <a:lnTo>
                    <a:pt x="692" y="924"/>
                  </a:lnTo>
                  <a:lnTo>
                    <a:pt x="704" y="821"/>
                  </a:lnTo>
                  <a:lnTo>
                    <a:pt x="704" y="776"/>
                  </a:lnTo>
                  <a:lnTo>
                    <a:pt x="681" y="707"/>
                  </a:lnTo>
                  <a:lnTo>
                    <a:pt x="670" y="696"/>
                  </a:lnTo>
                  <a:lnTo>
                    <a:pt x="670" y="673"/>
                  </a:lnTo>
                  <a:lnTo>
                    <a:pt x="692" y="662"/>
                  </a:lnTo>
                  <a:close/>
                  <a:moveTo>
                    <a:pt x="147" y="308"/>
                  </a:moveTo>
                  <a:lnTo>
                    <a:pt x="181" y="308"/>
                  </a:lnTo>
                  <a:lnTo>
                    <a:pt x="215" y="320"/>
                  </a:lnTo>
                  <a:lnTo>
                    <a:pt x="306" y="365"/>
                  </a:lnTo>
                  <a:lnTo>
                    <a:pt x="329" y="388"/>
                  </a:lnTo>
                  <a:lnTo>
                    <a:pt x="352" y="399"/>
                  </a:lnTo>
                  <a:lnTo>
                    <a:pt x="374" y="445"/>
                  </a:lnTo>
                  <a:lnTo>
                    <a:pt x="374" y="525"/>
                  </a:lnTo>
                  <a:lnTo>
                    <a:pt x="363" y="536"/>
                  </a:lnTo>
                  <a:lnTo>
                    <a:pt x="340" y="548"/>
                  </a:lnTo>
                  <a:lnTo>
                    <a:pt x="306" y="548"/>
                  </a:lnTo>
                  <a:lnTo>
                    <a:pt x="284" y="525"/>
                  </a:lnTo>
                  <a:lnTo>
                    <a:pt x="193" y="411"/>
                  </a:lnTo>
                  <a:lnTo>
                    <a:pt x="136" y="354"/>
                  </a:lnTo>
                  <a:lnTo>
                    <a:pt x="136" y="320"/>
                  </a:lnTo>
                  <a:lnTo>
                    <a:pt x="147" y="308"/>
                  </a:lnTo>
                  <a:close/>
                  <a:moveTo>
                    <a:pt x="715" y="0"/>
                  </a:moveTo>
                  <a:lnTo>
                    <a:pt x="761" y="0"/>
                  </a:lnTo>
                  <a:lnTo>
                    <a:pt x="783" y="12"/>
                  </a:lnTo>
                  <a:lnTo>
                    <a:pt x="851" y="34"/>
                  </a:lnTo>
                  <a:lnTo>
                    <a:pt x="863" y="57"/>
                  </a:lnTo>
                  <a:lnTo>
                    <a:pt x="874" y="69"/>
                  </a:lnTo>
                  <a:lnTo>
                    <a:pt x="874" y="80"/>
                  </a:lnTo>
                  <a:lnTo>
                    <a:pt x="863" y="103"/>
                  </a:lnTo>
                  <a:lnTo>
                    <a:pt x="840" y="171"/>
                  </a:lnTo>
                  <a:lnTo>
                    <a:pt x="806" y="263"/>
                  </a:lnTo>
                  <a:lnTo>
                    <a:pt x="772" y="342"/>
                  </a:lnTo>
                  <a:lnTo>
                    <a:pt x="738" y="411"/>
                  </a:lnTo>
                  <a:lnTo>
                    <a:pt x="908" y="377"/>
                  </a:lnTo>
                  <a:lnTo>
                    <a:pt x="1022" y="342"/>
                  </a:lnTo>
                  <a:lnTo>
                    <a:pt x="1090" y="320"/>
                  </a:lnTo>
                  <a:lnTo>
                    <a:pt x="1135" y="297"/>
                  </a:lnTo>
                  <a:lnTo>
                    <a:pt x="1169" y="297"/>
                  </a:lnTo>
                  <a:lnTo>
                    <a:pt x="1215" y="320"/>
                  </a:lnTo>
                  <a:lnTo>
                    <a:pt x="1294" y="377"/>
                  </a:lnTo>
                  <a:lnTo>
                    <a:pt x="1317" y="388"/>
                  </a:lnTo>
                  <a:lnTo>
                    <a:pt x="1328" y="399"/>
                  </a:lnTo>
                  <a:lnTo>
                    <a:pt x="1340" y="422"/>
                  </a:lnTo>
                  <a:lnTo>
                    <a:pt x="1340" y="445"/>
                  </a:lnTo>
                  <a:lnTo>
                    <a:pt x="1328" y="457"/>
                  </a:lnTo>
                  <a:lnTo>
                    <a:pt x="1317" y="457"/>
                  </a:lnTo>
                  <a:lnTo>
                    <a:pt x="1238" y="502"/>
                  </a:lnTo>
                  <a:lnTo>
                    <a:pt x="1147" y="548"/>
                  </a:lnTo>
                  <a:lnTo>
                    <a:pt x="1079" y="593"/>
                  </a:lnTo>
                  <a:lnTo>
                    <a:pt x="1033" y="628"/>
                  </a:lnTo>
                  <a:lnTo>
                    <a:pt x="1010" y="639"/>
                  </a:lnTo>
                  <a:lnTo>
                    <a:pt x="1022" y="616"/>
                  </a:lnTo>
                  <a:lnTo>
                    <a:pt x="1044" y="559"/>
                  </a:lnTo>
                  <a:lnTo>
                    <a:pt x="1079" y="514"/>
                  </a:lnTo>
                  <a:lnTo>
                    <a:pt x="1113" y="457"/>
                  </a:lnTo>
                  <a:lnTo>
                    <a:pt x="1124" y="434"/>
                  </a:lnTo>
                  <a:lnTo>
                    <a:pt x="1124" y="411"/>
                  </a:lnTo>
                  <a:lnTo>
                    <a:pt x="1101" y="399"/>
                  </a:lnTo>
                  <a:lnTo>
                    <a:pt x="1090" y="399"/>
                  </a:lnTo>
                  <a:lnTo>
                    <a:pt x="1033" y="411"/>
                  </a:lnTo>
                  <a:lnTo>
                    <a:pt x="954" y="422"/>
                  </a:lnTo>
                  <a:lnTo>
                    <a:pt x="874" y="457"/>
                  </a:lnTo>
                  <a:lnTo>
                    <a:pt x="806" y="468"/>
                  </a:lnTo>
                  <a:lnTo>
                    <a:pt x="772" y="479"/>
                  </a:lnTo>
                  <a:lnTo>
                    <a:pt x="738" y="468"/>
                  </a:lnTo>
                  <a:lnTo>
                    <a:pt x="715" y="457"/>
                  </a:lnTo>
                  <a:lnTo>
                    <a:pt x="636" y="571"/>
                  </a:lnTo>
                  <a:lnTo>
                    <a:pt x="568" y="650"/>
                  </a:lnTo>
                  <a:lnTo>
                    <a:pt x="511" y="685"/>
                  </a:lnTo>
                  <a:lnTo>
                    <a:pt x="488" y="685"/>
                  </a:lnTo>
                  <a:lnTo>
                    <a:pt x="488" y="662"/>
                  </a:lnTo>
                  <a:lnTo>
                    <a:pt x="533" y="605"/>
                  </a:lnTo>
                  <a:lnTo>
                    <a:pt x="590" y="514"/>
                  </a:lnTo>
                  <a:lnTo>
                    <a:pt x="647" y="399"/>
                  </a:lnTo>
                  <a:lnTo>
                    <a:pt x="692" y="274"/>
                  </a:lnTo>
                  <a:lnTo>
                    <a:pt x="715" y="137"/>
                  </a:lnTo>
                  <a:lnTo>
                    <a:pt x="715" y="103"/>
                  </a:lnTo>
                  <a:lnTo>
                    <a:pt x="704" y="69"/>
                  </a:lnTo>
                  <a:lnTo>
                    <a:pt x="704" y="12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6" name="Freeform 376"/>
            <p:cNvSpPr>
              <a:spLocks noEditPoints="1"/>
            </p:cNvSpPr>
            <p:nvPr/>
          </p:nvSpPr>
          <p:spPr bwMode="auto">
            <a:xfrm>
              <a:off x="4224" y="5928"/>
              <a:ext cx="1431" cy="1449"/>
            </a:xfrm>
            <a:custGeom>
              <a:avLst/>
              <a:gdLst/>
              <a:ahLst/>
              <a:cxnLst>
                <a:cxn ang="0">
                  <a:pos x="1249" y="308"/>
                </a:cxn>
                <a:cxn ang="0">
                  <a:pos x="1374" y="342"/>
                </a:cxn>
                <a:cxn ang="0">
                  <a:pos x="1431" y="411"/>
                </a:cxn>
                <a:cxn ang="0">
                  <a:pos x="1374" y="445"/>
                </a:cxn>
                <a:cxn ang="0">
                  <a:pos x="931" y="468"/>
                </a:cxn>
                <a:cxn ang="0">
                  <a:pos x="692" y="491"/>
                </a:cxn>
                <a:cxn ang="0">
                  <a:pos x="749" y="571"/>
                </a:cxn>
                <a:cxn ang="0">
                  <a:pos x="738" y="605"/>
                </a:cxn>
                <a:cxn ang="0">
                  <a:pos x="715" y="639"/>
                </a:cxn>
                <a:cxn ang="0">
                  <a:pos x="885" y="673"/>
                </a:cxn>
                <a:cxn ang="0">
                  <a:pos x="999" y="685"/>
                </a:cxn>
                <a:cxn ang="0">
                  <a:pos x="1090" y="764"/>
                </a:cxn>
                <a:cxn ang="0">
                  <a:pos x="1101" y="810"/>
                </a:cxn>
                <a:cxn ang="0">
                  <a:pos x="1033" y="901"/>
                </a:cxn>
                <a:cxn ang="0">
                  <a:pos x="954" y="1186"/>
                </a:cxn>
                <a:cxn ang="0">
                  <a:pos x="840" y="1403"/>
                </a:cxn>
                <a:cxn ang="0">
                  <a:pos x="738" y="1449"/>
                </a:cxn>
                <a:cxn ang="0">
                  <a:pos x="692" y="1403"/>
                </a:cxn>
                <a:cxn ang="0">
                  <a:pos x="602" y="1266"/>
                </a:cxn>
                <a:cxn ang="0">
                  <a:pos x="579" y="1221"/>
                </a:cxn>
                <a:cxn ang="0">
                  <a:pos x="624" y="1232"/>
                </a:cxn>
                <a:cxn ang="0">
                  <a:pos x="704" y="1266"/>
                </a:cxn>
                <a:cxn ang="0">
                  <a:pos x="795" y="1232"/>
                </a:cxn>
                <a:cxn ang="0">
                  <a:pos x="908" y="924"/>
                </a:cxn>
                <a:cxn ang="0">
                  <a:pos x="897" y="787"/>
                </a:cxn>
                <a:cxn ang="0">
                  <a:pos x="795" y="753"/>
                </a:cxn>
                <a:cxn ang="0">
                  <a:pos x="681" y="707"/>
                </a:cxn>
                <a:cxn ang="0">
                  <a:pos x="454" y="1061"/>
                </a:cxn>
                <a:cxn ang="0">
                  <a:pos x="306" y="1209"/>
                </a:cxn>
                <a:cxn ang="0">
                  <a:pos x="159" y="1323"/>
                </a:cxn>
                <a:cxn ang="0">
                  <a:pos x="22" y="1380"/>
                </a:cxn>
                <a:cxn ang="0">
                  <a:pos x="0" y="1369"/>
                </a:cxn>
                <a:cxn ang="0">
                  <a:pos x="22" y="1335"/>
                </a:cxn>
                <a:cxn ang="0">
                  <a:pos x="193" y="1198"/>
                </a:cxn>
                <a:cxn ang="0">
                  <a:pos x="454" y="901"/>
                </a:cxn>
                <a:cxn ang="0">
                  <a:pos x="556" y="719"/>
                </a:cxn>
                <a:cxn ang="0">
                  <a:pos x="624" y="525"/>
                </a:cxn>
                <a:cxn ang="0">
                  <a:pos x="465" y="536"/>
                </a:cxn>
                <a:cxn ang="0">
                  <a:pos x="272" y="582"/>
                </a:cxn>
                <a:cxn ang="0">
                  <a:pos x="170" y="605"/>
                </a:cxn>
                <a:cxn ang="0">
                  <a:pos x="79" y="571"/>
                </a:cxn>
                <a:cxn ang="0">
                  <a:pos x="56" y="536"/>
                </a:cxn>
                <a:cxn ang="0">
                  <a:pos x="147" y="514"/>
                </a:cxn>
                <a:cxn ang="0">
                  <a:pos x="431" y="468"/>
                </a:cxn>
                <a:cxn ang="0">
                  <a:pos x="885" y="388"/>
                </a:cxn>
                <a:cxn ang="0">
                  <a:pos x="1215" y="308"/>
                </a:cxn>
                <a:cxn ang="0">
                  <a:pos x="602" y="0"/>
                </a:cxn>
                <a:cxn ang="0">
                  <a:pos x="817" y="103"/>
                </a:cxn>
                <a:cxn ang="0">
                  <a:pos x="840" y="217"/>
                </a:cxn>
                <a:cxn ang="0">
                  <a:pos x="817" y="251"/>
                </a:cxn>
                <a:cxn ang="0">
                  <a:pos x="738" y="228"/>
                </a:cxn>
                <a:cxn ang="0">
                  <a:pos x="590" y="92"/>
                </a:cxn>
                <a:cxn ang="0">
                  <a:pos x="545" y="34"/>
                </a:cxn>
              </a:cxnLst>
              <a:rect l="0" t="0" r="r" b="b"/>
              <a:pathLst>
                <a:path w="1431" h="1449">
                  <a:moveTo>
                    <a:pt x="1215" y="308"/>
                  </a:moveTo>
                  <a:lnTo>
                    <a:pt x="1249" y="308"/>
                  </a:lnTo>
                  <a:lnTo>
                    <a:pt x="1306" y="320"/>
                  </a:lnTo>
                  <a:lnTo>
                    <a:pt x="1374" y="342"/>
                  </a:lnTo>
                  <a:lnTo>
                    <a:pt x="1408" y="377"/>
                  </a:lnTo>
                  <a:lnTo>
                    <a:pt x="1431" y="411"/>
                  </a:lnTo>
                  <a:lnTo>
                    <a:pt x="1397" y="445"/>
                  </a:lnTo>
                  <a:lnTo>
                    <a:pt x="1374" y="445"/>
                  </a:lnTo>
                  <a:lnTo>
                    <a:pt x="1124" y="457"/>
                  </a:lnTo>
                  <a:lnTo>
                    <a:pt x="931" y="468"/>
                  </a:lnTo>
                  <a:lnTo>
                    <a:pt x="783" y="479"/>
                  </a:lnTo>
                  <a:lnTo>
                    <a:pt x="692" y="491"/>
                  </a:lnTo>
                  <a:lnTo>
                    <a:pt x="726" y="525"/>
                  </a:lnTo>
                  <a:lnTo>
                    <a:pt x="749" y="571"/>
                  </a:lnTo>
                  <a:lnTo>
                    <a:pt x="749" y="593"/>
                  </a:lnTo>
                  <a:lnTo>
                    <a:pt x="738" y="605"/>
                  </a:lnTo>
                  <a:lnTo>
                    <a:pt x="738" y="616"/>
                  </a:lnTo>
                  <a:lnTo>
                    <a:pt x="715" y="639"/>
                  </a:lnTo>
                  <a:lnTo>
                    <a:pt x="795" y="662"/>
                  </a:lnTo>
                  <a:lnTo>
                    <a:pt x="885" y="673"/>
                  </a:lnTo>
                  <a:lnTo>
                    <a:pt x="920" y="673"/>
                  </a:lnTo>
                  <a:lnTo>
                    <a:pt x="999" y="685"/>
                  </a:lnTo>
                  <a:lnTo>
                    <a:pt x="1056" y="730"/>
                  </a:lnTo>
                  <a:lnTo>
                    <a:pt x="1090" y="764"/>
                  </a:lnTo>
                  <a:lnTo>
                    <a:pt x="1101" y="799"/>
                  </a:lnTo>
                  <a:lnTo>
                    <a:pt x="1101" y="810"/>
                  </a:lnTo>
                  <a:lnTo>
                    <a:pt x="1079" y="833"/>
                  </a:lnTo>
                  <a:lnTo>
                    <a:pt x="1033" y="901"/>
                  </a:lnTo>
                  <a:lnTo>
                    <a:pt x="999" y="1027"/>
                  </a:lnTo>
                  <a:lnTo>
                    <a:pt x="954" y="1186"/>
                  </a:lnTo>
                  <a:lnTo>
                    <a:pt x="897" y="1323"/>
                  </a:lnTo>
                  <a:lnTo>
                    <a:pt x="840" y="1403"/>
                  </a:lnTo>
                  <a:lnTo>
                    <a:pt x="783" y="1437"/>
                  </a:lnTo>
                  <a:lnTo>
                    <a:pt x="738" y="1449"/>
                  </a:lnTo>
                  <a:lnTo>
                    <a:pt x="704" y="1437"/>
                  </a:lnTo>
                  <a:lnTo>
                    <a:pt x="692" y="1403"/>
                  </a:lnTo>
                  <a:lnTo>
                    <a:pt x="658" y="1346"/>
                  </a:lnTo>
                  <a:lnTo>
                    <a:pt x="602" y="1266"/>
                  </a:lnTo>
                  <a:lnTo>
                    <a:pt x="579" y="1255"/>
                  </a:lnTo>
                  <a:lnTo>
                    <a:pt x="579" y="1221"/>
                  </a:lnTo>
                  <a:lnTo>
                    <a:pt x="602" y="1221"/>
                  </a:lnTo>
                  <a:lnTo>
                    <a:pt x="624" y="1232"/>
                  </a:lnTo>
                  <a:lnTo>
                    <a:pt x="658" y="1244"/>
                  </a:lnTo>
                  <a:lnTo>
                    <a:pt x="704" y="1266"/>
                  </a:lnTo>
                  <a:lnTo>
                    <a:pt x="726" y="1266"/>
                  </a:lnTo>
                  <a:lnTo>
                    <a:pt x="795" y="1232"/>
                  </a:lnTo>
                  <a:lnTo>
                    <a:pt x="840" y="1152"/>
                  </a:lnTo>
                  <a:lnTo>
                    <a:pt x="908" y="924"/>
                  </a:lnTo>
                  <a:lnTo>
                    <a:pt x="920" y="833"/>
                  </a:lnTo>
                  <a:lnTo>
                    <a:pt x="897" y="787"/>
                  </a:lnTo>
                  <a:lnTo>
                    <a:pt x="851" y="764"/>
                  </a:lnTo>
                  <a:lnTo>
                    <a:pt x="795" y="753"/>
                  </a:lnTo>
                  <a:lnTo>
                    <a:pt x="726" y="742"/>
                  </a:lnTo>
                  <a:lnTo>
                    <a:pt x="681" y="707"/>
                  </a:lnTo>
                  <a:lnTo>
                    <a:pt x="556" y="913"/>
                  </a:lnTo>
                  <a:lnTo>
                    <a:pt x="454" y="1061"/>
                  </a:lnTo>
                  <a:lnTo>
                    <a:pt x="374" y="1152"/>
                  </a:lnTo>
                  <a:lnTo>
                    <a:pt x="306" y="1209"/>
                  </a:lnTo>
                  <a:lnTo>
                    <a:pt x="261" y="1255"/>
                  </a:lnTo>
                  <a:lnTo>
                    <a:pt x="159" y="1323"/>
                  </a:lnTo>
                  <a:lnTo>
                    <a:pt x="79" y="1369"/>
                  </a:lnTo>
                  <a:lnTo>
                    <a:pt x="22" y="1380"/>
                  </a:lnTo>
                  <a:lnTo>
                    <a:pt x="0" y="1380"/>
                  </a:lnTo>
                  <a:lnTo>
                    <a:pt x="0" y="1369"/>
                  </a:lnTo>
                  <a:lnTo>
                    <a:pt x="11" y="1358"/>
                  </a:lnTo>
                  <a:lnTo>
                    <a:pt x="22" y="1335"/>
                  </a:lnTo>
                  <a:lnTo>
                    <a:pt x="34" y="1323"/>
                  </a:lnTo>
                  <a:lnTo>
                    <a:pt x="193" y="1198"/>
                  </a:lnTo>
                  <a:lnTo>
                    <a:pt x="386" y="1004"/>
                  </a:lnTo>
                  <a:lnTo>
                    <a:pt x="454" y="901"/>
                  </a:lnTo>
                  <a:lnTo>
                    <a:pt x="465" y="879"/>
                  </a:lnTo>
                  <a:lnTo>
                    <a:pt x="556" y="719"/>
                  </a:lnTo>
                  <a:lnTo>
                    <a:pt x="602" y="605"/>
                  </a:lnTo>
                  <a:lnTo>
                    <a:pt x="624" y="525"/>
                  </a:lnTo>
                  <a:lnTo>
                    <a:pt x="624" y="514"/>
                  </a:lnTo>
                  <a:lnTo>
                    <a:pt x="465" y="536"/>
                  </a:lnTo>
                  <a:lnTo>
                    <a:pt x="352" y="571"/>
                  </a:lnTo>
                  <a:lnTo>
                    <a:pt x="272" y="582"/>
                  </a:lnTo>
                  <a:lnTo>
                    <a:pt x="215" y="605"/>
                  </a:lnTo>
                  <a:lnTo>
                    <a:pt x="170" y="605"/>
                  </a:lnTo>
                  <a:lnTo>
                    <a:pt x="102" y="582"/>
                  </a:lnTo>
                  <a:lnTo>
                    <a:pt x="79" y="571"/>
                  </a:lnTo>
                  <a:lnTo>
                    <a:pt x="56" y="548"/>
                  </a:lnTo>
                  <a:lnTo>
                    <a:pt x="56" y="536"/>
                  </a:lnTo>
                  <a:lnTo>
                    <a:pt x="79" y="525"/>
                  </a:lnTo>
                  <a:lnTo>
                    <a:pt x="147" y="514"/>
                  </a:lnTo>
                  <a:lnTo>
                    <a:pt x="261" y="491"/>
                  </a:lnTo>
                  <a:lnTo>
                    <a:pt x="431" y="468"/>
                  </a:lnTo>
                  <a:lnTo>
                    <a:pt x="636" y="434"/>
                  </a:lnTo>
                  <a:lnTo>
                    <a:pt x="885" y="388"/>
                  </a:lnTo>
                  <a:lnTo>
                    <a:pt x="1192" y="320"/>
                  </a:lnTo>
                  <a:lnTo>
                    <a:pt x="1215" y="308"/>
                  </a:lnTo>
                  <a:close/>
                  <a:moveTo>
                    <a:pt x="545" y="0"/>
                  </a:moveTo>
                  <a:lnTo>
                    <a:pt x="602" y="0"/>
                  </a:lnTo>
                  <a:lnTo>
                    <a:pt x="749" y="46"/>
                  </a:lnTo>
                  <a:lnTo>
                    <a:pt x="817" y="103"/>
                  </a:lnTo>
                  <a:lnTo>
                    <a:pt x="840" y="194"/>
                  </a:lnTo>
                  <a:lnTo>
                    <a:pt x="840" y="217"/>
                  </a:lnTo>
                  <a:lnTo>
                    <a:pt x="829" y="240"/>
                  </a:lnTo>
                  <a:lnTo>
                    <a:pt x="817" y="251"/>
                  </a:lnTo>
                  <a:lnTo>
                    <a:pt x="806" y="251"/>
                  </a:lnTo>
                  <a:lnTo>
                    <a:pt x="738" y="228"/>
                  </a:lnTo>
                  <a:lnTo>
                    <a:pt x="647" y="137"/>
                  </a:lnTo>
                  <a:lnTo>
                    <a:pt x="590" y="92"/>
                  </a:lnTo>
                  <a:lnTo>
                    <a:pt x="556" y="57"/>
                  </a:lnTo>
                  <a:lnTo>
                    <a:pt x="545" y="34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7" name="Freeform 377"/>
            <p:cNvSpPr>
              <a:spLocks noEditPoints="1"/>
            </p:cNvSpPr>
            <p:nvPr/>
          </p:nvSpPr>
          <p:spPr bwMode="auto">
            <a:xfrm>
              <a:off x="6574" y="6293"/>
              <a:ext cx="228" cy="901"/>
            </a:xfrm>
            <a:custGeom>
              <a:avLst/>
              <a:gdLst/>
              <a:ahLst/>
              <a:cxnLst>
                <a:cxn ang="0">
                  <a:pos x="80" y="673"/>
                </a:cxn>
                <a:cxn ang="0">
                  <a:pos x="148" y="673"/>
                </a:cxn>
                <a:cxn ang="0">
                  <a:pos x="182" y="696"/>
                </a:cxn>
                <a:cxn ang="0">
                  <a:pos x="205" y="707"/>
                </a:cxn>
                <a:cxn ang="0">
                  <a:pos x="216" y="742"/>
                </a:cxn>
                <a:cxn ang="0">
                  <a:pos x="228" y="764"/>
                </a:cxn>
                <a:cxn ang="0">
                  <a:pos x="228" y="821"/>
                </a:cxn>
                <a:cxn ang="0">
                  <a:pos x="205" y="856"/>
                </a:cxn>
                <a:cxn ang="0">
                  <a:pos x="182" y="879"/>
                </a:cxn>
                <a:cxn ang="0">
                  <a:pos x="114" y="901"/>
                </a:cxn>
                <a:cxn ang="0">
                  <a:pos x="80" y="901"/>
                </a:cxn>
                <a:cxn ang="0">
                  <a:pos x="46" y="879"/>
                </a:cxn>
                <a:cxn ang="0">
                  <a:pos x="23" y="856"/>
                </a:cxn>
                <a:cxn ang="0">
                  <a:pos x="0" y="787"/>
                </a:cxn>
                <a:cxn ang="0">
                  <a:pos x="23" y="719"/>
                </a:cxn>
                <a:cxn ang="0">
                  <a:pos x="46" y="696"/>
                </a:cxn>
                <a:cxn ang="0">
                  <a:pos x="80" y="673"/>
                </a:cxn>
                <a:cxn ang="0">
                  <a:pos x="80" y="0"/>
                </a:cxn>
                <a:cxn ang="0">
                  <a:pos x="148" y="0"/>
                </a:cxn>
                <a:cxn ang="0">
                  <a:pos x="182" y="23"/>
                </a:cxn>
                <a:cxn ang="0">
                  <a:pos x="205" y="34"/>
                </a:cxn>
                <a:cxn ang="0">
                  <a:pos x="216" y="69"/>
                </a:cxn>
                <a:cxn ang="0">
                  <a:pos x="228" y="92"/>
                </a:cxn>
                <a:cxn ang="0">
                  <a:pos x="228" y="149"/>
                </a:cxn>
                <a:cxn ang="0">
                  <a:pos x="205" y="183"/>
                </a:cxn>
                <a:cxn ang="0">
                  <a:pos x="182" y="206"/>
                </a:cxn>
                <a:cxn ang="0">
                  <a:pos x="114" y="228"/>
                </a:cxn>
                <a:cxn ang="0">
                  <a:pos x="80" y="228"/>
                </a:cxn>
                <a:cxn ang="0">
                  <a:pos x="46" y="206"/>
                </a:cxn>
                <a:cxn ang="0">
                  <a:pos x="23" y="183"/>
                </a:cxn>
                <a:cxn ang="0">
                  <a:pos x="0" y="114"/>
                </a:cxn>
                <a:cxn ang="0">
                  <a:pos x="23" y="46"/>
                </a:cxn>
                <a:cxn ang="0">
                  <a:pos x="46" y="23"/>
                </a:cxn>
                <a:cxn ang="0">
                  <a:pos x="80" y="0"/>
                </a:cxn>
              </a:cxnLst>
              <a:rect l="0" t="0" r="r" b="b"/>
              <a:pathLst>
                <a:path w="228" h="901">
                  <a:moveTo>
                    <a:pt x="80" y="673"/>
                  </a:moveTo>
                  <a:lnTo>
                    <a:pt x="148" y="673"/>
                  </a:lnTo>
                  <a:lnTo>
                    <a:pt x="182" y="696"/>
                  </a:lnTo>
                  <a:lnTo>
                    <a:pt x="205" y="707"/>
                  </a:lnTo>
                  <a:lnTo>
                    <a:pt x="216" y="742"/>
                  </a:lnTo>
                  <a:lnTo>
                    <a:pt x="228" y="764"/>
                  </a:lnTo>
                  <a:lnTo>
                    <a:pt x="228" y="821"/>
                  </a:lnTo>
                  <a:lnTo>
                    <a:pt x="205" y="856"/>
                  </a:lnTo>
                  <a:lnTo>
                    <a:pt x="182" y="879"/>
                  </a:lnTo>
                  <a:lnTo>
                    <a:pt x="114" y="901"/>
                  </a:lnTo>
                  <a:lnTo>
                    <a:pt x="80" y="901"/>
                  </a:lnTo>
                  <a:lnTo>
                    <a:pt x="46" y="879"/>
                  </a:lnTo>
                  <a:lnTo>
                    <a:pt x="23" y="856"/>
                  </a:lnTo>
                  <a:lnTo>
                    <a:pt x="0" y="787"/>
                  </a:lnTo>
                  <a:lnTo>
                    <a:pt x="23" y="719"/>
                  </a:lnTo>
                  <a:lnTo>
                    <a:pt x="46" y="696"/>
                  </a:lnTo>
                  <a:lnTo>
                    <a:pt x="80" y="673"/>
                  </a:lnTo>
                  <a:close/>
                  <a:moveTo>
                    <a:pt x="80" y="0"/>
                  </a:moveTo>
                  <a:lnTo>
                    <a:pt x="148" y="0"/>
                  </a:lnTo>
                  <a:lnTo>
                    <a:pt x="182" y="23"/>
                  </a:lnTo>
                  <a:lnTo>
                    <a:pt x="205" y="34"/>
                  </a:lnTo>
                  <a:lnTo>
                    <a:pt x="216" y="69"/>
                  </a:lnTo>
                  <a:lnTo>
                    <a:pt x="228" y="92"/>
                  </a:lnTo>
                  <a:lnTo>
                    <a:pt x="228" y="149"/>
                  </a:lnTo>
                  <a:lnTo>
                    <a:pt x="205" y="183"/>
                  </a:lnTo>
                  <a:lnTo>
                    <a:pt x="182" y="206"/>
                  </a:lnTo>
                  <a:lnTo>
                    <a:pt x="114" y="228"/>
                  </a:lnTo>
                  <a:lnTo>
                    <a:pt x="80" y="228"/>
                  </a:lnTo>
                  <a:lnTo>
                    <a:pt x="46" y="206"/>
                  </a:lnTo>
                  <a:lnTo>
                    <a:pt x="23" y="183"/>
                  </a:lnTo>
                  <a:lnTo>
                    <a:pt x="0" y="114"/>
                  </a:lnTo>
                  <a:lnTo>
                    <a:pt x="23" y="46"/>
                  </a:lnTo>
                  <a:lnTo>
                    <a:pt x="46" y="2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8" name="Freeform 378"/>
            <p:cNvSpPr>
              <a:spLocks/>
            </p:cNvSpPr>
            <p:nvPr/>
          </p:nvSpPr>
          <p:spPr bwMode="auto">
            <a:xfrm>
              <a:off x="14036" y="10411"/>
              <a:ext cx="397" cy="1243"/>
            </a:xfrm>
            <a:custGeom>
              <a:avLst/>
              <a:gdLst/>
              <a:ahLst/>
              <a:cxnLst>
                <a:cxn ang="0">
                  <a:pos x="250" y="0"/>
                </a:cxn>
                <a:cxn ang="0">
                  <a:pos x="261" y="1106"/>
                </a:cxn>
                <a:cxn ang="0">
                  <a:pos x="261" y="1140"/>
                </a:cxn>
                <a:cxn ang="0">
                  <a:pos x="272" y="1163"/>
                </a:cxn>
                <a:cxn ang="0">
                  <a:pos x="284" y="1175"/>
                </a:cxn>
                <a:cxn ang="0">
                  <a:pos x="306" y="1186"/>
                </a:cxn>
                <a:cxn ang="0">
                  <a:pos x="397" y="1186"/>
                </a:cxn>
                <a:cxn ang="0">
                  <a:pos x="397" y="1243"/>
                </a:cxn>
                <a:cxn ang="0">
                  <a:pos x="0" y="1243"/>
                </a:cxn>
                <a:cxn ang="0">
                  <a:pos x="0" y="1186"/>
                </a:cxn>
                <a:cxn ang="0">
                  <a:pos x="91" y="1186"/>
                </a:cxn>
                <a:cxn ang="0">
                  <a:pos x="113" y="1175"/>
                </a:cxn>
                <a:cxn ang="0">
                  <a:pos x="125" y="1163"/>
                </a:cxn>
                <a:cxn ang="0">
                  <a:pos x="136" y="1140"/>
                </a:cxn>
                <a:cxn ang="0">
                  <a:pos x="136" y="148"/>
                </a:cxn>
                <a:cxn ang="0">
                  <a:pos x="125" y="114"/>
                </a:cxn>
                <a:cxn ang="0">
                  <a:pos x="113" y="102"/>
                </a:cxn>
                <a:cxn ang="0">
                  <a:pos x="91" y="91"/>
                </a:cxn>
                <a:cxn ang="0">
                  <a:pos x="56" y="80"/>
                </a:cxn>
                <a:cxn ang="0">
                  <a:pos x="0" y="80"/>
                </a:cxn>
                <a:cxn ang="0">
                  <a:pos x="0" y="23"/>
                </a:cxn>
                <a:cxn ang="0">
                  <a:pos x="250" y="0"/>
                </a:cxn>
              </a:cxnLst>
              <a:rect l="0" t="0" r="r" b="b"/>
              <a:pathLst>
                <a:path w="397" h="1243">
                  <a:moveTo>
                    <a:pt x="250" y="0"/>
                  </a:moveTo>
                  <a:lnTo>
                    <a:pt x="261" y="1106"/>
                  </a:lnTo>
                  <a:lnTo>
                    <a:pt x="261" y="1140"/>
                  </a:lnTo>
                  <a:lnTo>
                    <a:pt x="272" y="1163"/>
                  </a:lnTo>
                  <a:lnTo>
                    <a:pt x="284" y="1175"/>
                  </a:lnTo>
                  <a:lnTo>
                    <a:pt x="306" y="1186"/>
                  </a:lnTo>
                  <a:lnTo>
                    <a:pt x="397" y="1186"/>
                  </a:lnTo>
                  <a:lnTo>
                    <a:pt x="397" y="1243"/>
                  </a:lnTo>
                  <a:lnTo>
                    <a:pt x="0" y="1243"/>
                  </a:lnTo>
                  <a:lnTo>
                    <a:pt x="0" y="1186"/>
                  </a:lnTo>
                  <a:lnTo>
                    <a:pt x="91" y="1186"/>
                  </a:lnTo>
                  <a:lnTo>
                    <a:pt x="113" y="1175"/>
                  </a:lnTo>
                  <a:lnTo>
                    <a:pt x="125" y="1163"/>
                  </a:lnTo>
                  <a:lnTo>
                    <a:pt x="136" y="1140"/>
                  </a:lnTo>
                  <a:lnTo>
                    <a:pt x="136" y="148"/>
                  </a:lnTo>
                  <a:lnTo>
                    <a:pt x="125" y="114"/>
                  </a:lnTo>
                  <a:lnTo>
                    <a:pt x="113" y="102"/>
                  </a:lnTo>
                  <a:lnTo>
                    <a:pt x="91" y="91"/>
                  </a:lnTo>
                  <a:lnTo>
                    <a:pt x="56" y="80"/>
                  </a:lnTo>
                  <a:lnTo>
                    <a:pt x="0" y="80"/>
                  </a:lnTo>
                  <a:lnTo>
                    <a:pt x="0" y="23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79" name="Freeform 379"/>
            <p:cNvSpPr>
              <a:spLocks noEditPoints="1"/>
            </p:cNvSpPr>
            <p:nvPr/>
          </p:nvSpPr>
          <p:spPr bwMode="auto">
            <a:xfrm>
              <a:off x="14569" y="10844"/>
              <a:ext cx="682" cy="821"/>
            </a:xfrm>
            <a:custGeom>
              <a:avLst/>
              <a:gdLst/>
              <a:ahLst/>
              <a:cxnLst>
                <a:cxn ang="0">
                  <a:pos x="352" y="46"/>
                </a:cxn>
                <a:cxn ang="0">
                  <a:pos x="307" y="57"/>
                </a:cxn>
                <a:cxn ang="0">
                  <a:pos x="250" y="80"/>
                </a:cxn>
                <a:cxn ang="0">
                  <a:pos x="205" y="137"/>
                </a:cxn>
                <a:cxn ang="0">
                  <a:pos x="159" y="217"/>
                </a:cxn>
                <a:cxn ang="0">
                  <a:pos x="137" y="354"/>
                </a:cxn>
                <a:cxn ang="0">
                  <a:pos x="557" y="354"/>
                </a:cxn>
                <a:cxn ang="0">
                  <a:pos x="557" y="308"/>
                </a:cxn>
                <a:cxn ang="0">
                  <a:pos x="546" y="240"/>
                </a:cxn>
                <a:cxn ang="0">
                  <a:pos x="523" y="171"/>
                </a:cxn>
                <a:cxn ang="0">
                  <a:pos x="489" y="114"/>
                </a:cxn>
                <a:cxn ang="0">
                  <a:pos x="432" y="69"/>
                </a:cxn>
                <a:cxn ang="0">
                  <a:pos x="352" y="46"/>
                </a:cxn>
                <a:cxn ang="0">
                  <a:pos x="364" y="0"/>
                </a:cxn>
                <a:cxn ang="0">
                  <a:pos x="489" y="23"/>
                </a:cxn>
                <a:cxn ang="0">
                  <a:pos x="568" y="80"/>
                </a:cxn>
                <a:cxn ang="0">
                  <a:pos x="636" y="160"/>
                </a:cxn>
                <a:cxn ang="0">
                  <a:pos x="670" y="251"/>
                </a:cxn>
                <a:cxn ang="0">
                  <a:pos x="682" y="354"/>
                </a:cxn>
                <a:cxn ang="0">
                  <a:pos x="682" y="377"/>
                </a:cxn>
                <a:cxn ang="0">
                  <a:pos x="670" y="388"/>
                </a:cxn>
                <a:cxn ang="0">
                  <a:pos x="137" y="388"/>
                </a:cxn>
                <a:cxn ang="0">
                  <a:pos x="137" y="479"/>
                </a:cxn>
                <a:cxn ang="0">
                  <a:pos x="148" y="570"/>
                </a:cxn>
                <a:cxn ang="0">
                  <a:pos x="193" y="662"/>
                </a:cxn>
                <a:cxn ang="0">
                  <a:pos x="250" y="719"/>
                </a:cxn>
                <a:cxn ang="0">
                  <a:pos x="318" y="764"/>
                </a:cxn>
                <a:cxn ang="0">
                  <a:pos x="398" y="776"/>
                </a:cxn>
                <a:cxn ang="0">
                  <a:pos x="421" y="776"/>
                </a:cxn>
                <a:cxn ang="0">
                  <a:pos x="477" y="764"/>
                </a:cxn>
                <a:cxn ang="0">
                  <a:pos x="534" y="742"/>
                </a:cxn>
                <a:cxn ang="0">
                  <a:pos x="591" y="685"/>
                </a:cxn>
                <a:cxn ang="0">
                  <a:pos x="636" y="593"/>
                </a:cxn>
                <a:cxn ang="0">
                  <a:pos x="659" y="570"/>
                </a:cxn>
                <a:cxn ang="0">
                  <a:pos x="670" y="570"/>
                </a:cxn>
                <a:cxn ang="0">
                  <a:pos x="682" y="582"/>
                </a:cxn>
                <a:cxn ang="0">
                  <a:pos x="682" y="593"/>
                </a:cxn>
                <a:cxn ang="0">
                  <a:pos x="670" y="627"/>
                </a:cxn>
                <a:cxn ang="0">
                  <a:pos x="636" y="685"/>
                </a:cxn>
                <a:cxn ang="0">
                  <a:pos x="580" y="753"/>
                </a:cxn>
                <a:cxn ang="0">
                  <a:pos x="500" y="799"/>
                </a:cxn>
                <a:cxn ang="0">
                  <a:pos x="387" y="821"/>
                </a:cxn>
                <a:cxn ang="0">
                  <a:pos x="273" y="799"/>
                </a:cxn>
                <a:cxn ang="0">
                  <a:pos x="159" y="742"/>
                </a:cxn>
                <a:cxn ang="0">
                  <a:pos x="80" y="662"/>
                </a:cxn>
                <a:cxn ang="0">
                  <a:pos x="23" y="548"/>
                </a:cxn>
                <a:cxn ang="0">
                  <a:pos x="0" y="411"/>
                </a:cxn>
                <a:cxn ang="0">
                  <a:pos x="23" y="251"/>
                </a:cxn>
                <a:cxn ang="0">
                  <a:pos x="103" y="126"/>
                </a:cxn>
                <a:cxn ang="0">
                  <a:pos x="216" y="34"/>
                </a:cxn>
                <a:cxn ang="0">
                  <a:pos x="364" y="0"/>
                </a:cxn>
              </a:cxnLst>
              <a:rect l="0" t="0" r="r" b="b"/>
              <a:pathLst>
                <a:path w="682" h="821">
                  <a:moveTo>
                    <a:pt x="352" y="46"/>
                  </a:moveTo>
                  <a:lnTo>
                    <a:pt x="307" y="57"/>
                  </a:lnTo>
                  <a:lnTo>
                    <a:pt x="250" y="80"/>
                  </a:lnTo>
                  <a:lnTo>
                    <a:pt x="205" y="137"/>
                  </a:lnTo>
                  <a:lnTo>
                    <a:pt x="159" y="217"/>
                  </a:lnTo>
                  <a:lnTo>
                    <a:pt x="137" y="354"/>
                  </a:lnTo>
                  <a:lnTo>
                    <a:pt x="557" y="354"/>
                  </a:lnTo>
                  <a:lnTo>
                    <a:pt x="557" y="308"/>
                  </a:lnTo>
                  <a:lnTo>
                    <a:pt x="546" y="240"/>
                  </a:lnTo>
                  <a:lnTo>
                    <a:pt x="523" y="171"/>
                  </a:lnTo>
                  <a:lnTo>
                    <a:pt x="489" y="114"/>
                  </a:lnTo>
                  <a:lnTo>
                    <a:pt x="432" y="69"/>
                  </a:lnTo>
                  <a:lnTo>
                    <a:pt x="352" y="46"/>
                  </a:lnTo>
                  <a:close/>
                  <a:moveTo>
                    <a:pt x="364" y="0"/>
                  </a:moveTo>
                  <a:lnTo>
                    <a:pt x="489" y="23"/>
                  </a:lnTo>
                  <a:lnTo>
                    <a:pt x="568" y="80"/>
                  </a:lnTo>
                  <a:lnTo>
                    <a:pt x="636" y="160"/>
                  </a:lnTo>
                  <a:lnTo>
                    <a:pt x="670" y="251"/>
                  </a:lnTo>
                  <a:lnTo>
                    <a:pt x="682" y="354"/>
                  </a:lnTo>
                  <a:lnTo>
                    <a:pt x="682" y="377"/>
                  </a:lnTo>
                  <a:lnTo>
                    <a:pt x="670" y="388"/>
                  </a:lnTo>
                  <a:lnTo>
                    <a:pt x="137" y="388"/>
                  </a:lnTo>
                  <a:lnTo>
                    <a:pt x="137" y="479"/>
                  </a:lnTo>
                  <a:lnTo>
                    <a:pt x="148" y="570"/>
                  </a:lnTo>
                  <a:lnTo>
                    <a:pt x="193" y="662"/>
                  </a:lnTo>
                  <a:lnTo>
                    <a:pt x="250" y="719"/>
                  </a:lnTo>
                  <a:lnTo>
                    <a:pt x="318" y="764"/>
                  </a:lnTo>
                  <a:lnTo>
                    <a:pt x="398" y="776"/>
                  </a:lnTo>
                  <a:lnTo>
                    <a:pt x="421" y="776"/>
                  </a:lnTo>
                  <a:lnTo>
                    <a:pt x="477" y="764"/>
                  </a:lnTo>
                  <a:lnTo>
                    <a:pt x="534" y="742"/>
                  </a:lnTo>
                  <a:lnTo>
                    <a:pt x="591" y="685"/>
                  </a:lnTo>
                  <a:lnTo>
                    <a:pt x="636" y="593"/>
                  </a:lnTo>
                  <a:lnTo>
                    <a:pt x="659" y="570"/>
                  </a:lnTo>
                  <a:lnTo>
                    <a:pt x="670" y="570"/>
                  </a:lnTo>
                  <a:lnTo>
                    <a:pt x="682" y="582"/>
                  </a:lnTo>
                  <a:lnTo>
                    <a:pt x="682" y="593"/>
                  </a:lnTo>
                  <a:lnTo>
                    <a:pt x="670" y="627"/>
                  </a:lnTo>
                  <a:lnTo>
                    <a:pt x="636" y="685"/>
                  </a:lnTo>
                  <a:lnTo>
                    <a:pt x="580" y="753"/>
                  </a:lnTo>
                  <a:lnTo>
                    <a:pt x="500" y="799"/>
                  </a:lnTo>
                  <a:lnTo>
                    <a:pt x="387" y="821"/>
                  </a:lnTo>
                  <a:lnTo>
                    <a:pt x="273" y="799"/>
                  </a:lnTo>
                  <a:lnTo>
                    <a:pt x="159" y="742"/>
                  </a:lnTo>
                  <a:lnTo>
                    <a:pt x="80" y="662"/>
                  </a:lnTo>
                  <a:lnTo>
                    <a:pt x="23" y="548"/>
                  </a:lnTo>
                  <a:lnTo>
                    <a:pt x="0" y="411"/>
                  </a:lnTo>
                  <a:lnTo>
                    <a:pt x="23" y="251"/>
                  </a:lnTo>
                  <a:lnTo>
                    <a:pt x="103" y="126"/>
                  </a:lnTo>
                  <a:lnTo>
                    <a:pt x="216" y="34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0" name="Freeform 380"/>
            <p:cNvSpPr>
              <a:spLocks/>
            </p:cNvSpPr>
            <p:nvPr/>
          </p:nvSpPr>
          <p:spPr bwMode="auto">
            <a:xfrm>
              <a:off x="15251" y="10548"/>
              <a:ext cx="545" cy="1106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272" y="0"/>
                </a:cxn>
                <a:cxn ang="0">
                  <a:pos x="272" y="330"/>
                </a:cxn>
                <a:cxn ang="0">
                  <a:pos x="522" y="330"/>
                </a:cxn>
                <a:cxn ang="0">
                  <a:pos x="522" y="387"/>
                </a:cxn>
                <a:cxn ang="0">
                  <a:pos x="272" y="387"/>
                </a:cxn>
                <a:cxn ang="0">
                  <a:pos x="272" y="901"/>
                </a:cxn>
                <a:cxn ang="0">
                  <a:pos x="284" y="946"/>
                </a:cxn>
                <a:cxn ang="0">
                  <a:pos x="295" y="1003"/>
                </a:cxn>
                <a:cxn ang="0">
                  <a:pos x="329" y="1049"/>
                </a:cxn>
                <a:cxn ang="0">
                  <a:pos x="386" y="1060"/>
                </a:cxn>
                <a:cxn ang="0">
                  <a:pos x="443" y="1038"/>
                </a:cxn>
                <a:cxn ang="0">
                  <a:pos x="488" y="969"/>
                </a:cxn>
                <a:cxn ang="0">
                  <a:pos x="500" y="866"/>
                </a:cxn>
                <a:cxn ang="0">
                  <a:pos x="500" y="764"/>
                </a:cxn>
                <a:cxn ang="0">
                  <a:pos x="545" y="764"/>
                </a:cxn>
                <a:cxn ang="0">
                  <a:pos x="545" y="866"/>
                </a:cxn>
                <a:cxn ang="0">
                  <a:pos x="534" y="958"/>
                </a:cxn>
                <a:cxn ang="0">
                  <a:pos x="511" y="1026"/>
                </a:cxn>
                <a:cxn ang="0">
                  <a:pos x="454" y="1083"/>
                </a:cxn>
                <a:cxn ang="0">
                  <a:pos x="375" y="1106"/>
                </a:cxn>
                <a:cxn ang="0">
                  <a:pos x="329" y="1106"/>
                </a:cxn>
                <a:cxn ang="0">
                  <a:pos x="261" y="1083"/>
                </a:cxn>
                <a:cxn ang="0">
                  <a:pos x="204" y="1049"/>
                </a:cxn>
                <a:cxn ang="0">
                  <a:pos x="170" y="969"/>
                </a:cxn>
                <a:cxn ang="0">
                  <a:pos x="147" y="866"/>
                </a:cxn>
                <a:cxn ang="0">
                  <a:pos x="147" y="376"/>
                </a:cxn>
                <a:cxn ang="0">
                  <a:pos x="0" y="376"/>
                </a:cxn>
                <a:cxn ang="0">
                  <a:pos x="0" y="342"/>
                </a:cxn>
                <a:cxn ang="0">
                  <a:pos x="91" y="319"/>
                </a:cxn>
                <a:cxn ang="0">
                  <a:pos x="159" y="262"/>
                </a:cxn>
                <a:cxn ang="0">
                  <a:pos x="193" y="182"/>
                </a:cxn>
                <a:cxn ang="0">
                  <a:pos x="216" y="91"/>
                </a:cxn>
                <a:cxn ang="0">
                  <a:pos x="227" y="0"/>
                </a:cxn>
              </a:cxnLst>
              <a:rect l="0" t="0" r="r" b="b"/>
              <a:pathLst>
                <a:path w="545" h="1106">
                  <a:moveTo>
                    <a:pt x="227" y="0"/>
                  </a:moveTo>
                  <a:lnTo>
                    <a:pt x="272" y="0"/>
                  </a:lnTo>
                  <a:lnTo>
                    <a:pt x="272" y="330"/>
                  </a:lnTo>
                  <a:lnTo>
                    <a:pt x="522" y="330"/>
                  </a:lnTo>
                  <a:lnTo>
                    <a:pt x="522" y="387"/>
                  </a:lnTo>
                  <a:lnTo>
                    <a:pt x="272" y="387"/>
                  </a:lnTo>
                  <a:lnTo>
                    <a:pt x="272" y="901"/>
                  </a:lnTo>
                  <a:lnTo>
                    <a:pt x="284" y="946"/>
                  </a:lnTo>
                  <a:lnTo>
                    <a:pt x="295" y="1003"/>
                  </a:lnTo>
                  <a:lnTo>
                    <a:pt x="329" y="1049"/>
                  </a:lnTo>
                  <a:lnTo>
                    <a:pt x="386" y="1060"/>
                  </a:lnTo>
                  <a:lnTo>
                    <a:pt x="443" y="1038"/>
                  </a:lnTo>
                  <a:lnTo>
                    <a:pt x="488" y="969"/>
                  </a:lnTo>
                  <a:lnTo>
                    <a:pt x="500" y="866"/>
                  </a:lnTo>
                  <a:lnTo>
                    <a:pt x="500" y="764"/>
                  </a:lnTo>
                  <a:lnTo>
                    <a:pt x="545" y="764"/>
                  </a:lnTo>
                  <a:lnTo>
                    <a:pt x="545" y="866"/>
                  </a:lnTo>
                  <a:lnTo>
                    <a:pt x="534" y="958"/>
                  </a:lnTo>
                  <a:lnTo>
                    <a:pt x="511" y="1026"/>
                  </a:lnTo>
                  <a:lnTo>
                    <a:pt x="454" y="1083"/>
                  </a:lnTo>
                  <a:lnTo>
                    <a:pt x="375" y="1106"/>
                  </a:lnTo>
                  <a:lnTo>
                    <a:pt x="329" y="1106"/>
                  </a:lnTo>
                  <a:lnTo>
                    <a:pt x="261" y="1083"/>
                  </a:lnTo>
                  <a:lnTo>
                    <a:pt x="204" y="1049"/>
                  </a:lnTo>
                  <a:lnTo>
                    <a:pt x="170" y="969"/>
                  </a:lnTo>
                  <a:lnTo>
                    <a:pt x="147" y="866"/>
                  </a:lnTo>
                  <a:lnTo>
                    <a:pt x="147" y="376"/>
                  </a:lnTo>
                  <a:lnTo>
                    <a:pt x="0" y="376"/>
                  </a:lnTo>
                  <a:lnTo>
                    <a:pt x="0" y="342"/>
                  </a:lnTo>
                  <a:lnTo>
                    <a:pt x="91" y="319"/>
                  </a:lnTo>
                  <a:lnTo>
                    <a:pt x="159" y="262"/>
                  </a:lnTo>
                  <a:lnTo>
                    <a:pt x="193" y="182"/>
                  </a:lnTo>
                  <a:lnTo>
                    <a:pt x="216" y="9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1" name="Freeform 381"/>
            <p:cNvSpPr>
              <a:spLocks/>
            </p:cNvSpPr>
            <p:nvPr/>
          </p:nvSpPr>
          <p:spPr bwMode="auto">
            <a:xfrm>
              <a:off x="16511" y="10856"/>
              <a:ext cx="954" cy="809"/>
            </a:xfrm>
            <a:custGeom>
              <a:avLst/>
              <a:gdLst/>
              <a:ahLst/>
              <a:cxnLst>
                <a:cxn ang="0">
                  <a:pos x="228" y="0"/>
                </a:cxn>
                <a:cxn ang="0">
                  <a:pos x="318" y="68"/>
                </a:cxn>
                <a:cxn ang="0">
                  <a:pos x="352" y="159"/>
                </a:cxn>
                <a:cxn ang="0">
                  <a:pos x="432" y="68"/>
                </a:cxn>
                <a:cxn ang="0">
                  <a:pos x="625" y="0"/>
                </a:cxn>
                <a:cxn ang="0">
                  <a:pos x="807" y="91"/>
                </a:cxn>
                <a:cxn ang="0">
                  <a:pos x="818" y="285"/>
                </a:cxn>
                <a:cxn ang="0">
                  <a:pos x="750" y="501"/>
                </a:cxn>
                <a:cxn ang="0">
                  <a:pos x="693" y="615"/>
                </a:cxn>
                <a:cxn ang="0">
                  <a:pos x="682" y="730"/>
                </a:cxn>
                <a:cxn ang="0">
                  <a:pos x="705" y="764"/>
                </a:cxn>
                <a:cxn ang="0">
                  <a:pos x="807" y="741"/>
                </a:cxn>
                <a:cxn ang="0">
                  <a:pos x="909" y="547"/>
                </a:cxn>
                <a:cxn ang="0">
                  <a:pos x="943" y="513"/>
                </a:cxn>
                <a:cxn ang="0">
                  <a:pos x="954" y="536"/>
                </a:cxn>
                <a:cxn ang="0">
                  <a:pos x="886" y="718"/>
                </a:cxn>
                <a:cxn ang="0">
                  <a:pos x="727" y="809"/>
                </a:cxn>
                <a:cxn ang="0">
                  <a:pos x="614" y="764"/>
                </a:cxn>
                <a:cxn ang="0">
                  <a:pos x="580" y="695"/>
                </a:cxn>
                <a:cxn ang="0">
                  <a:pos x="591" y="627"/>
                </a:cxn>
                <a:cxn ang="0">
                  <a:pos x="602" y="581"/>
                </a:cxn>
                <a:cxn ang="0">
                  <a:pos x="670" y="399"/>
                </a:cxn>
                <a:cxn ang="0">
                  <a:pos x="716" y="171"/>
                </a:cxn>
                <a:cxn ang="0">
                  <a:pos x="682" y="57"/>
                </a:cxn>
                <a:cxn ang="0">
                  <a:pos x="625" y="45"/>
                </a:cxn>
                <a:cxn ang="0">
                  <a:pos x="432" y="136"/>
                </a:cxn>
                <a:cxn ang="0">
                  <a:pos x="341" y="262"/>
                </a:cxn>
                <a:cxn ang="0">
                  <a:pos x="330" y="296"/>
                </a:cxn>
                <a:cxn ang="0">
                  <a:pos x="318" y="353"/>
                </a:cxn>
                <a:cxn ang="0">
                  <a:pos x="284" y="467"/>
                </a:cxn>
                <a:cxn ang="0">
                  <a:pos x="239" y="650"/>
                </a:cxn>
                <a:cxn ang="0">
                  <a:pos x="228" y="718"/>
                </a:cxn>
                <a:cxn ang="0">
                  <a:pos x="216" y="752"/>
                </a:cxn>
                <a:cxn ang="0">
                  <a:pos x="205" y="787"/>
                </a:cxn>
                <a:cxn ang="0">
                  <a:pos x="171" y="809"/>
                </a:cxn>
                <a:cxn ang="0">
                  <a:pos x="103" y="798"/>
                </a:cxn>
                <a:cxn ang="0">
                  <a:pos x="91" y="730"/>
                </a:cxn>
                <a:cxn ang="0">
                  <a:pos x="103" y="684"/>
                </a:cxn>
                <a:cxn ang="0">
                  <a:pos x="216" y="216"/>
                </a:cxn>
                <a:cxn ang="0">
                  <a:pos x="239" y="79"/>
                </a:cxn>
                <a:cxn ang="0">
                  <a:pos x="205" y="34"/>
                </a:cxn>
                <a:cxn ang="0">
                  <a:pos x="137" y="57"/>
                </a:cxn>
                <a:cxn ang="0">
                  <a:pos x="57" y="251"/>
                </a:cxn>
                <a:cxn ang="0">
                  <a:pos x="46" y="296"/>
                </a:cxn>
                <a:cxn ang="0">
                  <a:pos x="0" y="285"/>
                </a:cxn>
                <a:cxn ang="0">
                  <a:pos x="12" y="239"/>
                </a:cxn>
                <a:cxn ang="0">
                  <a:pos x="80" y="57"/>
                </a:cxn>
                <a:cxn ang="0">
                  <a:pos x="125" y="22"/>
                </a:cxn>
              </a:cxnLst>
              <a:rect l="0" t="0" r="r" b="b"/>
              <a:pathLst>
                <a:path w="954" h="809">
                  <a:moveTo>
                    <a:pt x="159" y="0"/>
                  </a:moveTo>
                  <a:lnTo>
                    <a:pt x="228" y="0"/>
                  </a:lnTo>
                  <a:lnTo>
                    <a:pt x="273" y="22"/>
                  </a:lnTo>
                  <a:lnTo>
                    <a:pt x="318" y="68"/>
                  </a:lnTo>
                  <a:lnTo>
                    <a:pt x="341" y="114"/>
                  </a:lnTo>
                  <a:lnTo>
                    <a:pt x="352" y="159"/>
                  </a:lnTo>
                  <a:lnTo>
                    <a:pt x="387" y="114"/>
                  </a:lnTo>
                  <a:lnTo>
                    <a:pt x="432" y="68"/>
                  </a:lnTo>
                  <a:lnTo>
                    <a:pt x="523" y="22"/>
                  </a:lnTo>
                  <a:lnTo>
                    <a:pt x="625" y="0"/>
                  </a:lnTo>
                  <a:lnTo>
                    <a:pt x="739" y="22"/>
                  </a:lnTo>
                  <a:lnTo>
                    <a:pt x="807" y="91"/>
                  </a:lnTo>
                  <a:lnTo>
                    <a:pt x="829" y="193"/>
                  </a:lnTo>
                  <a:lnTo>
                    <a:pt x="818" y="285"/>
                  </a:lnTo>
                  <a:lnTo>
                    <a:pt x="784" y="387"/>
                  </a:lnTo>
                  <a:lnTo>
                    <a:pt x="750" y="501"/>
                  </a:lnTo>
                  <a:lnTo>
                    <a:pt x="716" y="581"/>
                  </a:lnTo>
                  <a:lnTo>
                    <a:pt x="693" y="615"/>
                  </a:lnTo>
                  <a:lnTo>
                    <a:pt x="682" y="661"/>
                  </a:lnTo>
                  <a:lnTo>
                    <a:pt x="682" y="730"/>
                  </a:lnTo>
                  <a:lnTo>
                    <a:pt x="693" y="752"/>
                  </a:lnTo>
                  <a:lnTo>
                    <a:pt x="705" y="764"/>
                  </a:lnTo>
                  <a:lnTo>
                    <a:pt x="727" y="764"/>
                  </a:lnTo>
                  <a:lnTo>
                    <a:pt x="807" y="741"/>
                  </a:lnTo>
                  <a:lnTo>
                    <a:pt x="863" y="661"/>
                  </a:lnTo>
                  <a:lnTo>
                    <a:pt x="909" y="547"/>
                  </a:lnTo>
                  <a:lnTo>
                    <a:pt x="909" y="513"/>
                  </a:lnTo>
                  <a:lnTo>
                    <a:pt x="943" y="513"/>
                  </a:lnTo>
                  <a:lnTo>
                    <a:pt x="954" y="524"/>
                  </a:lnTo>
                  <a:lnTo>
                    <a:pt x="954" y="536"/>
                  </a:lnTo>
                  <a:lnTo>
                    <a:pt x="920" y="638"/>
                  </a:lnTo>
                  <a:lnTo>
                    <a:pt x="886" y="718"/>
                  </a:lnTo>
                  <a:lnTo>
                    <a:pt x="818" y="787"/>
                  </a:lnTo>
                  <a:lnTo>
                    <a:pt x="727" y="809"/>
                  </a:lnTo>
                  <a:lnTo>
                    <a:pt x="682" y="809"/>
                  </a:lnTo>
                  <a:lnTo>
                    <a:pt x="614" y="764"/>
                  </a:lnTo>
                  <a:lnTo>
                    <a:pt x="602" y="730"/>
                  </a:lnTo>
                  <a:lnTo>
                    <a:pt x="580" y="695"/>
                  </a:lnTo>
                  <a:lnTo>
                    <a:pt x="580" y="650"/>
                  </a:lnTo>
                  <a:lnTo>
                    <a:pt x="591" y="627"/>
                  </a:lnTo>
                  <a:lnTo>
                    <a:pt x="591" y="615"/>
                  </a:lnTo>
                  <a:lnTo>
                    <a:pt x="602" y="581"/>
                  </a:lnTo>
                  <a:lnTo>
                    <a:pt x="625" y="501"/>
                  </a:lnTo>
                  <a:lnTo>
                    <a:pt x="670" y="399"/>
                  </a:lnTo>
                  <a:lnTo>
                    <a:pt x="705" y="273"/>
                  </a:lnTo>
                  <a:lnTo>
                    <a:pt x="716" y="171"/>
                  </a:lnTo>
                  <a:lnTo>
                    <a:pt x="716" y="125"/>
                  </a:lnTo>
                  <a:lnTo>
                    <a:pt x="682" y="57"/>
                  </a:lnTo>
                  <a:lnTo>
                    <a:pt x="659" y="45"/>
                  </a:lnTo>
                  <a:lnTo>
                    <a:pt x="625" y="45"/>
                  </a:lnTo>
                  <a:lnTo>
                    <a:pt x="511" y="68"/>
                  </a:lnTo>
                  <a:lnTo>
                    <a:pt x="432" y="136"/>
                  </a:lnTo>
                  <a:lnTo>
                    <a:pt x="375" y="205"/>
                  </a:lnTo>
                  <a:lnTo>
                    <a:pt x="341" y="262"/>
                  </a:lnTo>
                  <a:lnTo>
                    <a:pt x="341" y="273"/>
                  </a:lnTo>
                  <a:lnTo>
                    <a:pt x="330" y="296"/>
                  </a:lnTo>
                  <a:lnTo>
                    <a:pt x="330" y="330"/>
                  </a:lnTo>
                  <a:lnTo>
                    <a:pt x="318" y="353"/>
                  </a:lnTo>
                  <a:lnTo>
                    <a:pt x="296" y="410"/>
                  </a:lnTo>
                  <a:lnTo>
                    <a:pt x="284" y="467"/>
                  </a:lnTo>
                  <a:lnTo>
                    <a:pt x="250" y="627"/>
                  </a:lnTo>
                  <a:lnTo>
                    <a:pt x="239" y="650"/>
                  </a:lnTo>
                  <a:lnTo>
                    <a:pt x="239" y="684"/>
                  </a:lnTo>
                  <a:lnTo>
                    <a:pt x="228" y="718"/>
                  </a:lnTo>
                  <a:lnTo>
                    <a:pt x="228" y="741"/>
                  </a:lnTo>
                  <a:lnTo>
                    <a:pt x="216" y="752"/>
                  </a:lnTo>
                  <a:lnTo>
                    <a:pt x="216" y="764"/>
                  </a:lnTo>
                  <a:lnTo>
                    <a:pt x="205" y="787"/>
                  </a:lnTo>
                  <a:lnTo>
                    <a:pt x="182" y="798"/>
                  </a:lnTo>
                  <a:lnTo>
                    <a:pt x="171" y="809"/>
                  </a:lnTo>
                  <a:lnTo>
                    <a:pt x="125" y="809"/>
                  </a:lnTo>
                  <a:lnTo>
                    <a:pt x="103" y="798"/>
                  </a:lnTo>
                  <a:lnTo>
                    <a:pt x="91" y="787"/>
                  </a:lnTo>
                  <a:lnTo>
                    <a:pt x="91" y="730"/>
                  </a:lnTo>
                  <a:lnTo>
                    <a:pt x="103" y="707"/>
                  </a:lnTo>
                  <a:lnTo>
                    <a:pt x="103" y="684"/>
                  </a:lnTo>
                  <a:lnTo>
                    <a:pt x="205" y="262"/>
                  </a:lnTo>
                  <a:lnTo>
                    <a:pt x="216" y="216"/>
                  </a:lnTo>
                  <a:lnTo>
                    <a:pt x="239" y="171"/>
                  </a:lnTo>
                  <a:lnTo>
                    <a:pt x="239" y="79"/>
                  </a:lnTo>
                  <a:lnTo>
                    <a:pt x="228" y="57"/>
                  </a:lnTo>
                  <a:lnTo>
                    <a:pt x="205" y="34"/>
                  </a:lnTo>
                  <a:lnTo>
                    <a:pt x="182" y="34"/>
                  </a:lnTo>
                  <a:lnTo>
                    <a:pt x="137" y="57"/>
                  </a:lnTo>
                  <a:lnTo>
                    <a:pt x="91" y="136"/>
                  </a:lnTo>
                  <a:lnTo>
                    <a:pt x="57" y="251"/>
                  </a:lnTo>
                  <a:lnTo>
                    <a:pt x="46" y="273"/>
                  </a:lnTo>
                  <a:lnTo>
                    <a:pt x="46" y="296"/>
                  </a:lnTo>
                  <a:lnTo>
                    <a:pt x="12" y="296"/>
                  </a:lnTo>
                  <a:lnTo>
                    <a:pt x="0" y="285"/>
                  </a:lnTo>
                  <a:lnTo>
                    <a:pt x="0" y="262"/>
                  </a:lnTo>
                  <a:lnTo>
                    <a:pt x="12" y="239"/>
                  </a:lnTo>
                  <a:lnTo>
                    <a:pt x="57" y="102"/>
                  </a:lnTo>
                  <a:lnTo>
                    <a:pt x="80" y="57"/>
                  </a:lnTo>
                  <a:lnTo>
                    <a:pt x="103" y="34"/>
                  </a:lnTo>
                  <a:lnTo>
                    <a:pt x="125" y="2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2" name="Freeform 382"/>
            <p:cNvSpPr>
              <a:spLocks noEditPoints="1"/>
            </p:cNvSpPr>
            <p:nvPr/>
          </p:nvSpPr>
          <p:spPr bwMode="auto">
            <a:xfrm>
              <a:off x="18158" y="10992"/>
              <a:ext cx="1181" cy="422"/>
            </a:xfrm>
            <a:custGeom>
              <a:avLst/>
              <a:gdLst/>
              <a:ahLst/>
              <a:cxnLst>
                <a:cxn ang="0">
                  <a:pos x="34" y="354"/>
                </a:cxn>
                <a:cxn ang="0">
                  <a:pos x="1158" y="354"/>
                </a:cxn>
                <a:cxn ang="0">
                  <a:pos x="1181" y="377"/>
                </a:cxn>
                <a:cxn ang="0">
                  <a:pos x="1181" y="400"/>
                </a:cxn>
                <a:cxn ang="0">
                  <a:pos x="1158" y="422"/>
                </a:cxn>
                <a:cxn ang="0">
                  <a:pos x="34" y="422"/>
                </a:cxn>
                <a:cxn ang="0">
                  <a:pos x="11" y="400"/>
                </a:cxn>
                <a:cxn ang="0">
                  <a:pos x="11" y="377"/>
                </a:cxn>
                <a:cxn ang="0">
                  <a:pos x="34" y="354"/>
                </a:cxn>
                <a:cxn ang="0">
                  <a:pos x="23" y="0"/>
                </a:cxn>
                <a:cxn ang="0">
                  <a:pos x="1147" y="0"/>
                </a:cxn>
                <a:cxn ang="0">
                  <a:pos x="1170" y="23"/>
                </a:cxn>
                <a:cxn ang="0">
                  <a:pos x="1170" y="46"/>
                </a:cxn>
                <a:cxn ang="0">
                  <a:pos x="1147" y="69"/>
                </a:cxn>
                <a:cxn ang="0">
                  <a:pos x="23" y="69"/>
                </a:cxn>
                <a:cxn ang="0">
                  <a:pos x="0" y="46"/>
                </a:cxn>
                <a:cxn ang="0">
                  <a:pos x="0" y="23"/>
                </a:cxn>
                <a:cxn ang="0">
                  <a:pos x="23" y="0"/>
                </a:cxn>
              </a:cxnLst>
              <a:rect l="0" t="0" r="r" b="b"/>
              <a:pathLst>
                <a:path w="1181" h="422">
                  <a:moveTo>
                    <a:pt x="34" y="354"/>
                  </a:moveTo>
                  <a:lnTo>
                    <a:pt x="1158" y="354"/>
                  </a:lnTo>
                  <a:lnTo>
                    <a:pt x="1181" y="377"/>
                  </a:lnTo>
                  <a:lnTo>
                    <a:pt x="1181" y="400"/>
                  </a:lnTo>
                  <a:lnTo>
                    <a:pt x="1158" y="422"/>
                  </a:lnTo>
                  <a:lnTo>
                    <a:pt x="34" y="422"/>
                  </a:lnTo>
                  <a:lnTo>
                    <a:pt x="11" y="400"/>
                  </a:lnTo>
                  <a:lnTo>
                    <a:pt x="11" y="377"/>
                  </a:lnTo>
                  <a:lnTo>
                    <a:pt x="34" y="354"/>
                  </a:lnTo>
                  <a:close/>
                  <a:moveTo>
                    <a:pt x="23" y="0"/>
                  </a:moveTo>
                  <a:lnTo>
                    <a:pt x="1147" y="0"/>
                  </a:lnTo>
                  <a:lnTo>
                    <a:pt x="1170" y="23"/>
                  </a:lnTo>
                  <a:lnTo>
                    <a:pt x="1170" y="46"/>
                  </a:lnTo>
                  <a:lnTo>
                    <a:pt x="1147" y="69"/>
                  </a:lnTo>
                  <a:lnTo>
                    <a:pt x="23" y="69"/>
                  </a:lnTo>
                  <a:lnTo>
                    <a:pt x="0" y="46"/>
                  </a:lnTo>
                  <a:lnTo>
                    <a:pt x="0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3" name="Freeform 383"/>
            <p:cNvSpPr>
              <a:spLocks/>
            </p:cNvSpPr>
            <p:nvPr/>
          </p:nvSpPr>
          <p:spPr bwMode="auto">
            <a:xfrm>
              <a:off x="20100" y="10456"/>
              <a:ext cx="704" cy="1175"/>
            </a:xfrm>
            <a:custGeom>
              <a:avLst/>
              <a:gdLst/>
              <a:ahLst/>
              <a:cxnLst>
                <a:cxn ang="0">
                  <a:pos x="329" y="0"/>
                </a:cxn>
                <a:cxn ang="0">
                  <a:pos x="477" y="23"/>
                </a:cxn>
                <a:cxn ang="0">
                  <a:pos x="602" y="92"/>
                </a:cxn>
                <a:cxn ang="0">
                  <a:pos x="681" y="206"/>
                </a:cxn>
                <a:cxn ang="0">
                  <a:pos x="704" y="343"/>
                </a:cxn>
                <a:cxn ang="0">
                  <a:pos x="693" y="445"/>
                </a:cxn>
                <a:cxn ang="0">
                  <a:pos x="647" y="536"/>
                </a:cxn>
                <a:cxn ang="0">
                  <a:pos x="568" y="628"/>
                </a:cxn>
                <a:cxn ang="0">
                  <a:pos x="466" y="730"/>
                </a:cxn>
                <a:cxn ang="0">
                  <a:pos x="318" y="867"/>
                </a:cxn>
                <a:cxn ang="0">
                  <a:pos x="136" y="1050"/>
                </a:cxn>
                <a:cxn ang="0">
                  <a:pos x="454" y="1038"/>
                </a:cxn>
                <a:cxn ang="0">
                  <a:pos x="591" y="1038"/>
                </a:cxn>
                <a:cxn ang="0">
                  <a:pos x="613" y="1027"/>
                </a:cxn>
                <a:cxn ang="0">
                  <a:pos x="625" y="1027"/>
                </a:cxn>
                <a:cxn ang="0">
                  <a:pos x="636" y="1004"/>
                </a:cxn>
                <a:cxn ang="0">
                  <a:pos x="647" y="958"/>
                </a:cxn>
                <a:cxn ang="0">
                  <a:pos x="647" y="913"/>
                </a:cxn>
                <a:cxn ang="0">
                  <a:pos x="659" y="867"/>
                </a:cxn>
                <a:cxn ang="0">
                  <a:pos x="704" y="867"/>
                </a:cxn>
                <a:cxn ang="0">
                  <a:pos x="659" y="1175"/>
                </a:cxn>
                <a:cxn ang="0">
                  <a:pos x="0" y="1175"/>
                </a:cxn>
                <a:cxn ang="0">
                  <a:pos x="0" y="1130"/>
                </a:cxn>
                <a:cxn ang="0">
                  <a:pos x="23" y="1107"/>
                </a:cxn>
                <a:cxn ang="0">
                  <a:pos x="363" y="730"/>
                </a:cxn>
                <a:cxn ang="0">
                  <a:pos x="454" y="616"/>
                </a:cxn>
                <a:cxn ang="0">
                  <a:pos x="522" y="479"/>
                </a:cxn>
                <a:cxn ang="0">
                  <a:pos x="545" y="343"/>
                </a:cxn>
                <a:cxn ang="0">
                  <a:pos x="534" y="240"/>
                </a:cxn>
                <a:cxn ang="0">
                  <a:pos x="488" y="149"/>
                </a:cxn>
                <a:cxn ang="0">
                  <a:pos x="409" y="80"/>
                </a:cxn>
                <a:cxn ang="0">
                  <a:pos x="307" y="57"/>
                </a:cxn>
                <a:cxn ang="0">
                  <a:pos x="204" y="80"/>
                </a:cxn>
                <a:cxn ang="0">
                  <a:pos x="125" y="137"/>
                </a:cxn>
                <a:cxn ang="0">
                  <a:pos x="68" y="240"/>
                </a:cxn>
                <a:cxn ang="0">
                  <a:pos x="125" y="240"/>
                </a:cxn>
                <a:cxn ang="0">
                  <a:pos x="148" y="263"/>
                </a:cxn>
                <a:cxn ang="0">
                  <a:pos x="170" y="274"/>
                </a:cxn>
                <a:cxn ang="0">
                  <a:pos x="182" y="308"/>
                </a:cxn>
                <a:cxn ang="0">
                  <a:pos x="182" y="365"/>
                </a:cxn>
                <a:cxn ang="0">
                  <a:pos x="170" y="388"/>
                </a:cxn>
                <a:cxn ang="0">
                  <a:pos x="125" y="411"/>
                </a:cxn>
                <a:cxn ang="0">
                  <a:pos x="114" y="422"/>
                </a:cxn>
                <a:cxn ang="0">
                  <a:pos x="57" y="422"/>
                </a:cxn>
                <a:cxn ang="0">
                  <a:pos x="11" y="377"/>
                </a:cxn>
                <a:cxn ang="0">
                  <a:pos x="0" y="354"/>
                </a:cxn>
                <a:cxn ang="0">
                  <a:pos x="0" y="320"/>
                </a:cxn>
                <a:cxn ang="0">
                  <a:pos x="23" y="206"/>
                </a:cxn>
                <a:cxn ang="0">
                  <a:pos x="91" y="103"/>
                </a:cxn>
                <a:cxn ang="0">
                  <a:pos x="193" y="23"/>
                </a:cxn>
                <a:cxn ang="0">
                  <a:pos x="329" y="0"/>
                </a:cxn>
              </a:cxnLst>
              <a:rect l="0" t="0" r="r" b="b"/>
              <a:pathLst>
                <a:path w="704" h="1175">
                  <a:moveTo>
                    <a:pt x="329" y="0"/>
                  </a:moveTo>
                  <a:lnTo>
                    <a:pt x="477" y="23"/>
                  </a:lnTo>
                  <a:lnTo>
                    <a:pt x="602" y="92"/>
                  </a:lnTo>
                  <a:lnTo>
                    <a:pt x="681" y="206"/>
                  </a:lnTo>
                  <a:lnTo>
                    <a:pt x="704" y="343"/>
                  </a:lnTo>
                  <a:lnTo>
                    <a:pt x="693" y="445"/>
                  </a:lnTo>
                  <a:lnTo>
                    <a:pt x="647" y="536"/>
                  </a:lnTo>
                  <a:lnTo>
                    <a:pt x="568" y="628"/>
                  </a:lnTo>
                  <a:lnTo>
                    <a:pt x="466" y="730"/>
                  </a:lnTo>
                  <a:lnTo>
                    <a:pt x="318" y="867"/>
                  </a:lnTo>
                  <a:lnTo>
                    <a:pt x="136" y="1050"/>
                  </a:lnTo>
                  <a:lnTo>
                    <a:pt x="454" y="1038"/>
                  </a:lnTo>
                  <a:lnTo>
                    <a:pt x="591" y="1038"/>
                  </a:lnTo>
                  <a:lnTo>
                    <a:pt x="613" y="1027"/>
                  </a:lnTo>
                  <a:lnTo>
                    <a:pt x="625" y="1027"/>
                  </a:lnTo>
                  <a:lnTo>
                    <a:pt x="636" y="1004"/>
                  </a:lnTo>
                  <a:lnTo>
                    <a:pt x="647" y="958"/>
                  </a:lnTo>
                  <a:lnTo>
                    <a:pt x="647" y="913"/>
                  </a:lnTo>
                  <a:lnTo>
                    <a:pt x="659" y="867"/>
                  </a:lnTo>
                  <a:lnTo>
                    <a:pt x="704" y="867"/>
                  </a:lnTo>
                  <a:lnTo>
                    <a:pt x="659" y="1175"/>
                  </a:lnTo>
                  <a:lnTo>
                    <a:pt x="0" y="1175"/>
                  </a:lnTo>
                  <a:lnTo>
                    <a:pt x="0" y="1130"/>
                  </a:lnTo>
                  <a:lnTo>
                    <a:pt x="23" y="1107"/>
                  </a:lnTo>
                  <a:lnTo>
                    <a:pt x="363" y="730"/>
                  </a:lnTo>
                  <a:lnTo>
                    <a:pt x="454" y="616"/>
                  </a:lnTo>
                  <a:lnTo>
                    <a:pt x="522" y="479"/>
                  </a:lnTo>
                  <a:lnTo>
                    <a:pt x="545" y="343"/>
                  </a:lnTo>
                  <a:lnTo>
                    <a:pt x="534" y="240"/>
                  </a:lnTo>
                  <a:lnTo>
                    <a:pt x="488" y="149"/>
                  </a:lnTo>
                  <a:lnTo>
                    <a:pt x="409" y="80"/>
                  </a:lnTo>
                  <a:lnTo>
                    <a:pt x="307" y="57"/>
                  </a:lnTo>
                  <a:lnTo>
                    <a:pt x="204" y="80"/>
                  </a:lnTo>
                  <a:lnTo>
                    <a:pt x="125" y="137"/>
                  </a:lnTo>
                  <a:lnTo>
                    <a:pt x="68" y="240"/>
                  </a:lnTo>
                  <a:lnTo>
                    <a:pt x="125" y="240"/>
                  </a:lnTo>
                  <a:lnTo>
                    <a:pt x="148" y="263"/>
                  </a:lnTo>
                  <a:lnTo>
                    <a:pt x="170" y="274"/>
                  </a:lnTo>
                  <a:lnTo>
                    <a:pt x="182" y="308"/>
                  </a:lnTo>
                  <a:lnTo>
                    <a:pt x="182" y="365"/>
                  </a:lnTo>
                  <a:lnTo>
                    <a:pt x="170" y="388"/>
                  </a:lnTo>
                  <a:lnTo>
                    <a:pt x="125" y="411"/>
                  </a:lnTo>
                  <a:lnTo>
                    <a:pt x="114" y="422"/>
                  </a:lnTo>
                  <a:lnTo>
                    <a:pt x="57" y="422"/>
                  </a:lnTo>
                  <a:lnTo>
                    <a:pt x="11" y="377"/>
                  </a:lnTo>
                  <a:lnTo>
                    <a:pt x="0" y="354"/>
                  </a:lnTo>
                  <a:lnTo>
                    <a:pt x="0" y="320"/>
                  </a:lnTo>
                  <a:lnTo>
                    <a:pt x="23" y="206"/>
                  </a:lnTo>
                  <a:lnTo>
                    <a:pt x="91" y="103"/>
                  </a:lnTo>
                  <a:lnTo>
                    <a:pt x="193" y="2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4" name="Freeform 384"/>
            <p:cNvSpPr>
              <a:spLocks/>
            </p:cNvSpPr>
            <p:nvPr/>
          </p:nvSpPr>
          <p:spPr bwMode="auto">
            <a:xfrm>
              <a:off x="21156" y="10171"/>
              <a:ext cx="341" cy="123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318" y="0"/>
                </a:cxn>
                <a:cxn ang="0">
                  <a:pos x="341" y="23"/>
                </a:cxn>
                <a:cxn ang="0">
                  <a:pos x="341" y="57"/>
                </a:cxn>
                <a:cxn ang="0">
                  <a:pos x="330" y="69"/>
                </a:cxn>
                <a:cxn ang="0">
                  <a:pos x="295" y="69"/>
                </a:cxn>
                <a:cxn ang="0">
                  <a:pos x="68" y="57"/>
                </a:cxn>
                <a:cxn ang="0">
                  <a:pos x="68" y="1209"/>
                </a:cxn>
                <a:cxn ang="0">
                  <a:pos x="46" y="1232"/>
                </a:cxn>
                <a:cxn ang="0">
                  <a:pos x="12" y="1232"/>
                </a:cxn>
                <a:cxn ang="0">
                  <a:pos x="0" y="1221"/>
                </a:cxn>
                <a:cxn ang="0">
                  <a:pos x="0" y="23"/>
                </a:cxn>
                <a:cxn ang="0">
                  <a:pos x="23" y="0"/>
                </a:cxn>
              </a:cxnLst>
              <a:rect l="0" t="0" r="r" b="b"/>
              <a:pathLst>
                <a:path w="341" h="1232">
                  <a:moveTo>
                    <a:pt x="23" y="0"/>
                  </a:moveTo>
                  <a:lnTo>
                    <a:pt x="318" y="0"/>
                  </a:lnTo>
                  <a:lnTo>
                    <a:pt x="341" y="23"/>
                  </a:lnTo>
                  <a:lnTo>
                    <a:pt x="341" y="57"/>
                  </a:lnTo>
                  <a:lnTo>
                    <a:pt x="330" y="69"/>
                  </a:lnTo>
                  <a:lnTo>
                    <a:pt x="295" y="69"/>
                  </a:lnTo>
                  <a:lnTo>
                    <a:pt x="68" y="57"/>
                  </a:lnTo>
                  <a:lnTo>
                    <a:pt x="68" y="1209"/>
                  </a:lnTo>
                  <a:lnTo>
                    <a:pt x="46" y="1232"/>
                  </a:lnTo>
                  <a:lnTo>
                    <a:pt x="12" y="1232"/>
                  </a:lnTo>
                  <a:lnTo>
                    <a:pt x="0" y="1221"/>
                  </a:lnTo>
                  <a:lnTo>
                    <a:pt x="0" y="2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5" name="Freeform 385"/>
            <p:cNvSpPr>
              <a:spLocks/>
            </p:cNvSpPr>
            <p:nvPr/>
          </p:nvSpPr>
          <p:spPr bwMode="auto">
            <a:xfrm>
              <a:off x="21508" y="10251"/>
              <a:ext cx="284" cy="867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193" y="764"/>
                </a:cxn>
                <a:cxn ang="0">
                  <a:pos x="193" y="787"/>
                </a:cxn>
                <a:cxn ang="0">
                  <a:pos x="205" y="810"/>
                </a:cxn>
                <a:cxn ang="0">
                  <a:pos x="216" y="821"/>
                </a:cxn>
                <a:cxn ang="0">
                  <a:pos x="284" y="821"/>
                </a:cxn>
                <a:cxn ang="0">
                  <a:pos x="284" y="867"/>
                </a:cxn>
                <a:cxn ang="0">
                  <a:pos x="0" y="867"/>
                </a:cxn>
                <a:cxn ang="0">
                  <a:pos x="0" y="821"/>
                </a:cxn>
                <a:cxn ang="0">
                  <a:pos x="68" y="821"/>
                </a:cxn>
                <a:cxn ang="0">
                  <a:pos x="80" y="810"/>
                </a:cxn>
                <a:cxn ang="0">
                  <a:pos x="91" y="787"/>
                </a:cxn>
                <a:cxn ang="0">
                  <a:pos x="91" y="91"/>
                </a:cxn>
                <a:cxn ang="0">
                  <a:pos x="68" y="69"/>
                </a:cxn>
                <a:cxn ang="0">
                  <a:pos x="46" y="57"/>
                </a:cxn>
                <a:cxn ang="0">
                  <a:pos x="0" y="57"/>
                </a:cxn>
                <a:cxn ang="0">
                  <a:pos x="0" y="11"/>
                </a:cxn>
                <a:cxn ang="0">
                  <a:pos x="182" y="0"/>
                </a:cxn>
              </a:cxnLst>
              <a:rect l="0" t="0" r="r" b="b"/>
              <a:pathLst>
                <a:path w="284" h="867">
                  <a:moveTo>
                    <a:pt x="182" y="0"/>
                  </a:moveTo>
                  <a:lnTo>
                    <a:pt x="193" y="764"/>
                  </a:lnTo>
                  <a:lnTo>
                    <a:pt x="193" y="787"/>
                  </a:lnTo>
                  <a:lnTo>
                    <a:pt x="205" y="810"/>
                  </a:lnTo>
                  <a:lnTo>
                    <a:pt x="216" y="821"/>
                  </a:lnTo>
                  <a:lnTo>
                    <a:pt x="284" y="821"/>
                  </a:lnTo>
                  <a:lnTo>
                    <a:pt x="284" y="867"/>
                  </a:lnTo>
                  <a:lnTo>
                    <a:pt x="0" y="867"/>
                  </a:lnTo>
                  <a:lnTo>
                    <a:pt x="0" y="821"/>
                  </a:lnTo>
                  <a:lnTo>
                    <a:pt x="68" y="821"/>
                  </a:lnTo>
                  <a:lnTo>
                    <a:pt x="80" y="810"/>
                  </a:lnTo>
                  <a:lnTo>
                    <a:pt x="91" y="787"/>
                  </a:lnTo>
                  <a:lnTo>
                    <a:pt x="91" y="91"/>
                  </a:lnTo>
                  <a:lnTo>
                    <a:pt x="68" y="69"/>
                  </a:lnTo>
                  <a:lnTo>
                    <a:pt x="46" y="57"/>
                  </a:lnTo>
                  <a:lnTo>
                    <a:pt x="0" y="57"/>
                  </a:lnTo>
                  <a:lnTo>
                    <a:pt x="0" y="1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6" name="Freeform 386"/>
            <p:cNvSpPr>
              <a:spLocks noEditPoints="1"/>
            </p:cNvSpPr>
            <p:nvPr/>
          </p:nvSpPr>
          <p:spPr bwMode="auto">
            <a:xfrm>
              <a:off x="21826" y="10559"/>
              <a:ext cx="613" cy="559"/>
            </a:xfrm>
            <a:custGeom>
              <a:avLst/>
              <a:gdLst/>
              <a:ahLst/>
              <a:cxnLst>
                <a:cxn ang="0">
                  <a:pos x="330" y="23"/>
                </a:cxn>
                <a:cxn ang="0">
                  <a:pos x="239" y="46"/>
                </a:cxn>
                <a:cxn ang="0">
                  <a:pos x="205" y="68"/>
                </a:cxn>
                <a:cxn ang="0">
                  <a:pos x="182" y="91"/>
                </a:cxn>
                <a:cxn ang="0">
                  <a:pos x="148" y="183"/>
                </a:cxn>
                <a:cxn ang="0">
                  <a:pos x="137" y="274"/>
                </a:cxn>
                <a:cxn ang="0">
                  <a:pos x="137" y="365"/>
                </a:cxn>
                <a:cxn ang="0">
                  <a:pos x="148" y="411"/>
                </a:cxn>
                <a:cxn ang="0">
                  <a:pos x="193" y="479"/>
                </a:cxn>
                <a:cxn ang="0">
                  <a:pos x="227" y="502"/>
                </a:cxn>
                <a:cxn ang="0">
                  <a:pos x="261" y="513"/>
                </a:cxn>
                <a:cxn ang="0">
                  <a:pos x="284" y="525"/>
                </a:cxn>
                <a:cxn ang="0">
                  <a:pos x="318" y="525"/>
                </a:cxn>
                <a:cxn ang="0">
                  <a:pos x="330" y="502"/>
                </a:cxn>
                <a:cxn ang="0">
                  <a:pos x="375" y="502"/>
                </a:cxn>
                <a:cxn ang="0">
                  <a:pos x="409" y="490"/>
                </a:cxn>
                <a:cxn ang="0">
                  <a:pos x="443" y="468"/>
                </a:cxn>
                <a:cxn ang="0">
                  <a:pos x="477" y="433"/>
                </a:cxn>
                <a:cxn ang="0">
                  <a:pos x="500" y="399"/>
                </a:cxn>
                <a:cxn ang="0">
                  <a:pos x="511" y="354"/>
                </a:cxn>
                <a:cxn ang="0">
                  <a:pos x="511" y="171"/>
                </a:cxn>
                <a:cxn ang="0">
                  <a:pos x="500" y="125"/>
                </a:cxn>
                <a:cxn ang="0">
                  <a:pos x="477" y="91"/>
                </a:cxn>
                <a:cxn ang="0">
                  <a:pos x="455" y="68"/>
                </a:cxn>
                <a:cxn ang="0">
                  <a:pos x="420" y="46"/>
                </a:cxn>
                <a:cxn ang="0">
                  <a:pos x="330" y="23"/>
                </a:cxn>
                <a:cxn ang="0">
                  <a:pos x="307" y="0"/>
                </a:cxn>
                <a:cxn ang="0">
                  <a:pos x="432" y="23"/>
                </a:cxn>
                <a:cxn ang="0">
                  <a:pos x="523" y="80"/>
                </a:cxn>
                <a:cxn ang="0">
                  <a:pos x="591" y="171"/>
                </a:cxn>
                <a:cxn ang="0">
                  <a:pos x="613" y="285"/>
                </a:cxn>
                <a:cxn ang="0">
                  <a:pos x="591" y="388"/>
                </a:cxn>
                <a:cxn ang="0">
                  <a:pos x="523" y="479"/>
                </a:cxn>
                <a:cxn ang="0">
                  <a:pos x="432" y="536"/>
                </a:cxn>
                <a:cxn ang="0">
                  <a:pos x="307" y="559"/>
                </a:cxn>
                <a:cxn ang="0">
                  <a:pos x="182" y="536"/>
                </a:cxn>
                <a:cxn ang="0">
                  <a:pos x="91" y="479"/>
                </a:cxn>
                <a:cxn ang="0">
                  <a:pos x="23" y="388"/>
                </a:cxn>
                <a:cxn ang="0">
                  <a:pos x="0" y="285"/>
                </a:cxn>
                <a:cxn ang="0">
                  <a:pos x="23" y="183"/>
                </a:cxn>
                <a:cxn ang="0">
                  <a:pos x="91" y="91"/>
                </a:cxn>
                <a:cxn ang="0">
                  <a:pos x="182" y="23"/>
                </a:cxn>
                <a:cxn ang="0">
                  <a:pos x="307" y="0"/>
                </a:cxn>
              </a:cxnLst>
              <a:rect l="0" t="0" r="r" b="b"/>
              <a:pathLst>
                <a:path w="613" h="559">
                  <a:moveTo>
                    <a:pt x="330" y="23"/>
                  </a:moveTo>
                  <a:lnTo>
                    <a:pt x="239" y="46"/>
                  </a:lnTo>
                  <a:lnTo>
                    <a:pt x="205" y="68"/>
                  </a:lnTo>
                  <a:lnTo>
                    <a:pt x="182" y="91"/>
                  </a:lnTo>
                  <a:lnTo>
                    <a:pt x="148" y="183"/>
                  </a:lnTo>
                  <a:lnTo>
                    <a:pt x="137" y="274"/>
                  </a:lnTo>
                  <a:lnTo>
                    <a:pt x="137" y="365"/>
                  </a:lnTo>
                  <a:lnTo>
                    <a:pt x="148" y="411"/>
                  </a:lnTo>
                  <a:lnTo>
                    <a:pt x="193" y="479"/>
                  </a:lnTo>
                  <a:lnTo>
                    <a:pt x="227" y="502"/>
                  </a:lnTo>
                  <a:lnTo>
                    <a:pt x="261" y="513"/>
                  </a:lnTo>
                  <a:lnTo>
                    <a:pt x="284" y="525"/>
                  </a:lnTo>
                  <a:lnTo>
                    <a:pt x="318" y="525"/>
                  </a:lnTo>
                  <a:lnTo>
                    <a:pt x="330" y="502"/>
                  </a:lnTo>
                  <a:lnTo>
                    <a:pt x="375" y="502"/>
                  </a:lnTo>
                  <a:lnTo>
                    <a:pt x="409" y="490"/>
                  </a:lnTo>
                  <a:lnTo>
                    <a:pt x="443" y="468"/>
                  </a:lnTo>
                  <a:lnTo>
                    <a:pt x="477" y="433"/>
                  </a:lnTo>
                  <a:lnTo>
                    <a:pt x="500" y="399"/>
                  </a:lnTo>
                  <a:lnTo>
                    <a:pt x="511" y="354"/>
                  </a:lnTo>
                  <a:lnTo>
                    <a:pt x="511" y="171"/>
                  </a:lnTo>
                  <a:lnTo>
                    <a:pt x="500" y="125"/>
                  </a:lnTo>
                  <a:lnTo>
                    <a:pt x="477" y="91"/>
                  </a:lnTo>
                  <a:lnTo>
                    <a:pt x="455" y="68"/>
                  </a:lnTo>
                  <a:lnTo>
                    <a:pt x="420" y="46"/>
                  </a:lnTo>
                  <a:lnTo>
                    <a:pt x="330" y="23"/>
                  </a:lnTo>
                  <a:close/>
                  <a:moveTo>
                    <a:pt x="307" y="0"/>
                  </a:moveTo>
                  <a:lnTo>
                    <a:pt x="432" y="23"/>
                  </a:lnTo>
                  <a:lnTo>
                    <a:pt x="523" y="80"/>
                  </a:lnTo>
                  <a:lnTo>
                    <a:pt x="591" y="171"/>
                  </a:lnTo>
                  <a:lnTo>
                    <a:pt x="613" y="285"/>
                  </a:lnTo>
                  <a:lnTo>
                    <a:pt x="591" y="388"/>
                  </a:lnTo>
                  <a:lnTo>
                    <a:pt x="523" y="479"/>
                  </a:lnTo>
                  <a:lnTo>
                    <a:pt x="432" y="536"/>
                  </a:lnTo>
                  <a:lnTo>
                    <a:pt x="307" y="559"/>
                  </a:lnTo>
                  <a:lnTo>
                    <a:pt x="182" y="536"/>
                  </a:lnTo>
                  <a:lnTo>
                    <a:pt x="91" y="479"/>
                  </a:lnTo>
                  <a:lnTo>
                    <a:pt x="23" y="388"/>
                  </a:lnTo>
                  <a:lnTo>
                    <a:pt x="0" y="285"/>
                  </a:lnTo>
                  <a:lnTo>
                    <a:pt x="23" y="183"/>
                  </a:lnTo>
                  <a:lnTo>
                    <a:pt x="91" y="91"/>
                  </a:lnTo>
                  <a:lnTo>
                    <a:pt x="182" y="2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7" name="Freeform 387"/>
            <p:cNvSpPr>
              <a:spLocks noEditPoints="1"/>
            </p:cNvSpPr>
            <p:nvPr/>
          </p:nvSpPr>
          <p:spPr bwMode="auto">
            <a:xfrm>
              <a:off x="22530" y="10536"/>
              <a:ext cx="625" cy="821"/>
            </a:xfrm>
            <a:custGeom>
              <a:avLst/>
              <a:gdLst/>
              <a:ahLst/>
              <a:cxnLst>
                <a:cxn ang="0">
                  <a:pos x="137" y="582"/>
                </a:cxn>
                <a:cxn ang="0">
                  <a:pos x="91" y="650"/>
                </a:cxn>
                <a:cxn ang="0">
                  <a:pos x="125" y="742"/>
                </a:cxn>
                <a:cxn ang="0">
                  <a:pos x="318" y="799"/>
                </a:cxn>
                <a:cxn ang="0">
                  <a:pos x="511" y="742"/>
                </a:cxn>
                <a:cxn ang="0">
                  <a:pos x="534" y="628"/>
                </a:cxn>
                <a:cxn ang="0">
                  <a:pos x="352" y="571"/>
                </a:cxn>
                <a:cxn ang="0">
                  <a:pos x="239" y="57"/>
                </a:cxn>
                <a:cxn ang="0">
                  <a:pos x="205" y="91"/>
                </a:cxn>
                <a:cxn ang="0">
                  <a:pos x="171" y="126"/>
                </a:cxn>
                <a:cxn ang="0">
                  <a:pos x="159" y="240"/>
                </a:cxn>
                <a:cxn ang="0">
                  <a:pos x="171" y="297"/>
                </a:cxn>
                <a:cxn ang="0">
                  <a:pos x="216" y="331"/>
                </a:cxn>
                <a:cxn ang="0">
                  <a:pos x="318" y="354"/>
                </a:cxn>
                <a:cxn ang="0">
                  <a:pos x="352" y="320"/>
                </a:cxn>
                <a:cxn ang="0">
                  <a:pos x="386" y="285"/>
                </a:cxn>
                <a:cxn ang="0">
                  <a:pos x="398" y="160"/>
                </a:cxn>
                <a:cxn ang="0">
                  <a:pos x="341" y="69"/>
                </a:cxn>
                <a:cxn ang="0">
                  <a:pos x="239" y="57"/>
                </a:cxn>
                <a:cxn ang="0">
                  <a:pos x="557" y="0"/>
                </a:cxn>
                <a:cxn ang="0">
                  <a:pos x="614" y="23"/>
                </a:cxn>
                <a:cxn ang="0">
                  <a:pos x="625" y="91"/>
                </a:cxn>
                <a:cxn ang="0">
                  <a:pos x="580" y="114"/>
                </a:cxn>
                <a:cxn ang="0">
                  <a:pos x="557" y="57"/>
                </a:cxn>
                <a:cxn ang="0">
                  <a:pos x="545" y="46"/>
                </a:cxn>
                <a:cxn ang="0">
                  <a:pos x="489" y="69"/>
                </a:cxn>
                <a:cxn ang="0">
                  <a:pos x="489" y="137"/>
                </a:cxn>
                <a:cxn ang="0">
                  <a:pos x="500" y="206"/>
                </a:cxn>
                <a:cxn ang="0">
                  <a:pos x="398" y="365"/>
                </a:cxn>
                <a:cxn ang="0">
                  <a:pos x="239" y="388"/>
                </a:cxn>
                <a:cxn ang="0">
                  <a:pos x="148" y="354"/>
                </a:cxn>
                <a:cxn ang="0">
                  <a:pos x="137" y="388"/>
                </a:cxn>
                <a:cxn ang="0">
                  <a:pos x="148" y="456"/>
                </a:cxn>
                <a:cxn ang="0">
                  <a:pos x="193" y="491"/>
                </a:cxn>
                <a:cxn ang="0">
                  <a:pos x="534" y="525"/>
                </a:cxn>
                <a:cxn ang="0">
                  <a:pos x="591" y="582"/>
                </a:cxn>
                <a:cxn ang="0">
                  <a:pos x="614" y="639"/>
                </a:cxn>
                <a:cxn ang="0">
                  <a:pos x="591" y="730"/>
                </a:cxn>
                <a:cxn ang="0">
                  <a:pos x="421" y="810"/>
                </a:cxn>
                <a:cxn ang="0">
                  <a:pos x="182" y="810"/>
                </a:cxn>
                <a:cxn ang="0">
                  <a:pos x="23" y="730"/>
                </a:cxn>
                <a:cxn ang="0">
                  <a:pos x="0" y="628"/>
                </a:cxn>
                <a:cxn ang="0">
                  <a:pos x="91" y="548"/>
                </a:cxn>
                <a:cxn ang="0">
                  <a:pos x="103" y="513"/>
                </a:cxn>
                <a:cxn ang="0">
                  <a:pos x="68" y="456"/>
                </a:cxn>
                <a:cxn ang="0">
                  <a:pos x="80" y="354"/>
                </a:cxn>
                <a:cxn ang="0">
                  <a:pos x="103" y="320"/>
                </a:cxn>
                <a:cxn ang="0">
                  <a:pos x="46" y="194"/>
                </a:cxn>
                <a:cxn ang="0">
                  <a:pos x="148" y="34"/>
                </a:cxn>
                <a:cxn ang="0">
                  <a:pos x="318" y="23"/>
                </a:cxn>
                <a:cxn ang="0">
                  <a:pos x="409" y="57"/>
                </a:cxn>
                <a:cxn ang="0">
                  <a:pos x="511" y="0"/>
                </a:cxn>
              </a:cxnLst>
              <a:rect l="0" t="0" r="r" b="b"/>
              <a:pathLst>
                <a:path w="625" h="821">
                  <a:moveTo>
                    <a:pt x="171" y="571"/>
                  </a:moveTo>
                  <a:lnTo>
                    <a:pt x="137" y="582"/>
                  </a:lnTo>
                  <a:lnTo>
                    <a:pt x="114" y="605"/>
                  </a:lnTo>
                  <a:lnTo>
                    <a:pt x="91" y="650"/>
                  </a:lnTo>
                  <a:lnTo>
                    <a:pt x="91" y="673"/>
                  </a:lnTo>
                  <a:lnTo>
                    <a:pt x="125" y="742"/>
                  </a:lnTo>
                  <a:lnTo>
                    <a:pt x="205" y="776"/>
                  </a:lnTo>
                  <a:lnTo>
                    <a:pt x="318" y="799"/>
                  </a:lnTo>
                  <a:lnTo>
                    <a:pt x="432" y="776"/>
                  </a:lnTo>
                  <a:lnTo>
                    <a:pt x="511" y="742"/>
                  </a:lnTo>
                  <a:lnTo>
                    <a:pt x="545" y="673"/>
                  </a:lnTo>
                  <a:lnTo>
                    <a:pt x="534" y="628"/>
                  </a:lnTo>
                  <a:lnTo>
                    <a:pt x="489" y="593"/>
                  </a:lnTo>
                  <a:lnTo>
                    <a:pt x="352" y="571"/>
                  </a:lnTo>
                  <a:lnTo>
                    <a:pt x="171" y="571"/>
                  </a:lnTo>
                  <a:close/>
                  <a:moveTo>
                    <a:pt x="239" y="57"/>
                  </a:moveTo>
                  <a:lnTo>
                    <a:pt x="216" y="69"/>
                  </a:lnTo>
                  <a:lnTo>
                    <a:pt x="205" y="91"/>
                  </a:lnTo>
                  <a:lnTo>
                    <a:pt x="182" y="103"/>
                  </a:lnTo>
                  <a:lnTo>
                    <a:pt x="171" y="126"/>
                  </a:lnTo>
                  <a:lnTo>
                    <a:pt x="159" y="160"/>
                  </a:lnTo>
                  <a:lnTo>
                    <a:pt x="159" y="240"/>
                  </a:lnTo>
                  <a:lnTo>
                    <a:pt x="171" y="263"/>
                  </a:lnTo>
                  <a:lnTo>
                    <a:pt x="171" y="297"/>
                  </a:lnTo>
                  <a:lnTo>
                    <a:pt x="193" y="320"/>
                  </a:lnTo>
                  <a:lnTo>
                    <a:pt x="216" y="331"/>
                  </a:lnTo>
                  <a:lnTo>
                    <a:pt x="239" y="354"/>
                  </a:lnTo>
                  <a:lnTo>
                    <a:pt x="318" y="354"/>
                  </a:lnTo>
                  <a:lnTo>
                    <a:pt x="341" y="342"/>
                  </a:lnTo>
                  <a:lnTo>
                    <a:pt x="352" y="320"/>
                  </a:lnTo>
                  <a:lnTo>
                    <a:pt x="375" y="308"/>
                  </a:lnTo>
                  <a:lnTo>
                    <a:pt x="386" y="285"/>
                  </a:lnTo>
                  <a:lnTo>
                    <a:pt x="398" y="251"/>
                  </a:lnTo>
                  <a:lnTo>
                    <a:pt x="398" y="160"/>
                  </a:lnTo>
                  <a:lnTo>
                    <a:pt x="364" y="91"/>
                  </a:lnTo>
                  <a:lnTo>
                    <a:pt x="341" y="69"/>
                  </a:lnTo>
                  <a:lnTo>
                    <a:pt x="307" y="57"/>
                  </a:lnTo>
                  <a:lnTo>
                    <a:pt x="239" y="57"/>
                  </a:lnTo>
                  <a:close/>
                  <a:moveTo>
                    <a:pt x="511" y="0"/>
                  </a:moveTo>
                  <a:lnTo>
                    <a:pt x="557" y="0"/>
                  </a:lnTo>
                  <a:lnTo>
                    <a:pt x="591" y="12"/>
                  </a:lnTo>
                  <a:lnTo>
                    <a:pt x="614" y="23"/>
                  </a:lnTo>
                  <a:lnTo>
                    <a:pt x="625" y="46"/>
                  </a:lnTo>
                  <a:lnTo>
                    <a:pt x="625" y="91"/>
                  </a:lnTo>
                  <a:lnTo>
                    <a:pt x="602" y="114"/>
                  </a:lnTo>
                  <a:lnTo>
                    <a:pt x="580" y="114"/>
                  </a:lnTo>
                  <a:lnTo>
                    <a:pt x="557" y="91"/>
                  </a:lnTo>
                  <a:lnTo>
                    <a:pt x="557" y="57"/>
                  </a:lnTo>
                  <a:lnTo>
                    <a:pt x="568" y="46"/>
                  </a:lnTo>
                  <a:lnTo>
                    <a:pt x="545" y="46"/>
                  </a:lnTo>
                  <a:lnTo>
                    <a:pt x="523" y="57"/>
                  </a:lnTo>
                  <a:lnTo>
                    <a:pt x="489" y="69"/>
                  </a:lnTo>
                  <a:lnTo>
                    <a:pt x="443" y="91"/>
                  </a:lnTo>
                  <a:lnTo>
                    <a:pt x="489" y="137"/>
                  </a:lnTo>
                  <a:lnTo>
                    <a:pt x="500" y="171"/>
                  </a:lnTo>
                  <a:lnTo>
                    <a:pt x="500" y="206"/>
                  </a:lnTo>
                  <a:lnTo>
                    <a:pt x="477" y="297"/>
                  </a:lnTo>
                  <a:lnTo>
                    <a:pt x="398" y="365"/>
                  </a:lnTo>
                  <a:lnTo>
                    <a:pt x="284" y="388"/>
                  </a:lnTo>
                  <a:lnTo>
                    <a:pt x="239" y="388"/>
                  </a:lnTo>
                  <a:lnTo>
                    <a:pt x="171" y="365"/>
                  </a:lnTo>
                  <a:lnTo>
                    <a:pt x="148" y="354"/>
                  </a:lnTo>
                  <a:lnTo>
                    <a:pt x="148" y="377"/>
                  </a:lnTo>
                  <a:lnTo>
                    <a:pt x="137" y="388"/>
                  </a:lnTo>
                  <a:lnTo>
                    <a:pt x="137" y="434"/>
                  </a:lnTo>
                  <a:lnTo>
                    <a:pt x="148" y="456"/>
                  </a:lnTo>
                  <a:lnTo>
                    <a:pt x="171" y="479"/>
                  </a:lnTo>
                  <a:lnTo>
                    <a:pt x="193" y="491"/>
                  </a:lnTo>
                  <a:lnTo>
                    <a:pt x="421" y="491"/>
                  </a:lnTo>
                  <a:lnTo>
                    <a:pt x="534" y="525"/>
                  </a:lnTo>
                  <a:lnTo>
                    <a:pt x="568" y="548"/>
                  </a:lnTo>
                  <a:lnTo>
                    <a:pt x="591" y="582"/>
                  </a:lnTo>
                  <a:lnTo>
                    <a:pt x="602" y="605"/>
                  </a:lnTo>
                  <a:lnTo>
                    <a:pt x="614" y="639"/>
                  </a:lnTo>
                  <a:lnTo>
                    <a:pt x="614" y="662"/>
                  </a:lnTo>
                  <a:lnTo>
                    <a:pt x="591" y="730"/>
                  </a:lnTo>
                  <a:lnTo>
                    <a:pt x="523" y="776"/>
                  </a:lnTo>
                  <a:lnTo>
                    <a:pt x="421" y="810"/>
                  </a:lnTo>
                  <a:lnTo>
                    <a:pt x="307" y="821"/>
                  </a:lnTo>
                  <a:lnTo>
                    <a:pt x="182" y="810"/>
                  </a:lnTo>
                  <a:lnTo>
                    <a:pt x="91" y="776"/>
                  </a:lnTo>
                  <a:lnTo>
                    <a:pt x="23" y="730"/>
                  </a:lnTo>
                  <a:lnTo>
                    <a:pt x="0" y="662"/>
                  </a:lnTo>
                  <a:lnTo>
                    <a:pt x="0" y="628"/>
                  </a:lnTo>
                  <a:lnTo>
                    <a:pt x="68" y="559"/>
                  </a:lnTo>
                  <a:lnTo>
                    <a:pt x="91" y="548"/>
                  </a:lnTo>
                  <a:lnTo>
                    <a:pt x="125" y="536"/>
                  </a:lnTo>
                  <a:lnTo>
                    <a:pt x="103" y="513"/>
                  </a:lnTo>
                  <a:lnTo>
                    <a:pt x="80" y="479"/>
                  </a:lnTo>
                  <a:lnTo>
                    <a:pt x="68" y="456"/>
                  </a:lnTo>
                  <a:lnTo>
                    <a:pt x="68" y="388"/>
                  </a:lnTo>
                  <a:lnTo>
                    <a:pt x="80" y="354"/>
                  </a:lnTo>
                  <a:lnTo>
                    <a:pt x="91" y="331"/>
                  </a:lnTo>
                  <a:lnTo>
                    <a:pt x="103" y="320"/>
                  </a:lnTo>
                  <a:lnTo>
                    <a:pt x="68" y="285"/>
                  </a:lnTo>
                  <a:lnTo>
                    <a:pt x="46" y="194"/>
                  </a:lnTo>
                  <a:lnTo>
                    <a:pt x="68" y="103"/>
                  </a:lnTo>
                  <a:lnTo>
                    <a:pt x="148" y="34"/>
                  </a:lnTo>
                  <a:lnTo>
                    <a:pt x="262" y="12"/>
                  </a:lnTo>
                  <a:lnTo>
                    <a:pt x="318" y="23"/>
                  </a:lnTo>
                  <a:lnTo>
                    <a:pt x="364" y="34"/>
                  </a:lnTo>
                  <a:lnTo>
                    <a:pt x="409" y="57"/>
                  </a:lnTo>
                  <a:lnTo>
                    <a:pt x="477" y="1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8" name="Freeform 388"/>
            <p:cNvSpPr>
              <a:spLocks/>
            </p:cNvSpPr>
            <p:nvPr/>
          </p:nvSpPr>
          <p:spPr bwMode="auto">
            <a:xfrm>
              <a:off x="23484" y="10696"/>
              <a:ext cx="443" cy="582"/>
            </a:xfrm>
            <a:custGeom>
              <a:avLst/>
              <a:gdLst/>
              <a:ahLst/>
              <a:cxnLst>
                <a:cxn ang="0">
                  <a:pos x="205" y="0"/>
                </a:cxn>
                <a:cxn ang="0">
                  <a:pos x="296" y="11"/>
                </a:cxn>
                <a:cxn ang="0">
                  <a:pos x="375" y="46"/>
                </a:cxn>
                <a:cxn ang="0">
                  <a:pos x="420" y="91"/>
                </a:cxn>
                <a:cxn ang="0">
                  <a:pos x="443" y="171"/>
                </a:cxn>
                <a:cxn ang="0">
                  <a:pos x="432" y="239"/>
                </a:cxn>
                <a:cxn ang="0">
                  <a:pos x="398" y="296"/>
                </a:cxn>
                <a:cxn ang="0">
                  <a:pos x="341" y="331"/>
                </a:cxn>
                <a:cxn ang="0">
                  <a:pos x="284" y="376"/>
                </a:cxn>
                <a:cxn ang="0">
                  <a:pos x="193" y="433"/>
                </a:cxn>
                <a:cxn ang="0">
                  <a:pos x="103" y="502"/>
                </a:cxn>
                <a:cxn ang="0">
                  <a:pos x="364" y="502"/>
                </a:cxn>
                <a:cxn ang="0">
                  <a:pos x="375" y="490"/>
                </a:cxn>
                <a:cxn ang="0">
                  <a:pos x="375" y="468"/>
                </a:cxn>
                <a:cxn ang="0">
                  <a:pos x="386" y="433"/>
                </a:cxn>
                <a:cxn ang="0">
                  <a:pos x="386" y="422"/>
                </a:cxn>
                <a:cxn ang="0">
                  <a:pos x="420" y="422"/>
                </a:cxn>
                <a:cxn ang="0">
                  <a:pos x="420" y="582"/>
                </a:cxn>
                <a:cxn ang="0">
                  <a:pos x="12" y="582"/>
                </a:cxn>
                <a:cxn ang="0">
                  <a:pos x="12" y="559"/>
                </a:cxn>
                <a:cxn ang="0">
                  <a:pos x="23" y="547"/>
                </a:cxn>
                <a:cxn ang="0">
                  <a:pos x="239" y="365"/>
                </a:cxn>
                <a:cxn ang="0">
                  <a:pos x="307" y="296"/>
                </a:cxn>
                <a:cxn ang="0">
                  <a:pos x="341" y="239"/>
                </a:cxn>
                <a:cxn ang="0">
                  <a:pos x="364" y="171"/>
                </a:cxn>
                <a:cxn ang="0">
                  <a:pos x="352" y="125"/>
                </a:cxn>
                <a:cxn ang="0">
                  <a:pos x="330" y="91"/>
                </a:cxn>
                <a:cxn ang="0">
                  <a:pos x="296" y="57"/>
                </a:cxn>
                <a:cxn ang="0">
                  <a:pos x="261" y="46"/>
                </a:cxn>
                <a:cxn ang="0">
                  <a:pos x="205" y="34"/>
                </a:cxn>
                <a:cxn ang="0">
                  <a:pos x="159" y="46"/>
                </a:cxn>
                <a:cxn ang="0">
                  <a:pos x="125" y="57"/>
                </a:cxn>
                <a:cxn ang="0">
                  <a:pos x="91" y="80"/>
                </a:cxn>
                <a:cxn ang="0">
                  <a:pos x="68" y="103"/>
                </a:cxn>
                <a:cxn ang="0">
                  <a:pos x="80" y="114"/>
                </a:cxn>
                <a:cxn ang="0">
                  <a:pos x="103" y="125"/>
                </a:cxn>
                <a:cxn ang="0">
                  <a:pos x="114" y="137"/>
                </a:cxn>
                <a:cxn ang="0">
                  <a:pos x="114" y="182"/>
                </a:cxn>
                <a:cxn ang="0">
                  <a:pos x="91" y="205"/>
                </a:cxn>
                <a:cxn ang="0">
                  <a:pos x="68" y="217"/>
                </a:cxn>
                <a:cxn ang="0">
                  <a:pos x="46" y="217"/>
                </a:cxn>
                <a:cxn ang="0">
                  <a:pos x="23" y="205"/>
                </a:cxn>
                <a:cxn ang="0">
                  <a:pos x="0" y="182"/>
                </a:cxn>
                <a:cxn ang="0">
                  <a:pos x="0" y="160"/>
                </a:cxn>
                <a:cxn ang="0">
                  <a:pos x="23" y="80"/>
                </a:cxn>
                <a:cxn ang="0">
                  <a:pos x="91" y="23"/>
                </a:cxn>
                <a:cxn ang="0">
                  <a:pos x="205" y="0"/>
                </a:cxn>
              </a:cxnLst>
              <a:rect l="0" t="0" r="r" b="b"/>
              <a:pathLst>
                <a:path w="443" h="582">
                  <a:moveTo>
                    <a:pt x="205" y="0"/>
                  </a:moveTo>
                  <a:lnTo>
                    <a:pt x="296" y="11"/>
                  </a:lnTo>
                  <a:lnTo>
                    <a:pt x="375" y="46"/>
                  </a:lnTo>
                  <a:lnTo>
                    <a:pt x="420" y="91"/>
                  </a:lnTo>
                  <a:lnTo>
                    <a:pt x="443" y="171"/>
                  </a:lnTo>
                  <a:lnTo>
                    <a:pt x="432" y="239"/>
                  </a:lnTo>
                  <a:lnTo>
                    <a:pt x="398" y="296"/>
                  </a:lnTo>
                  <a:lnTo>
                    <a:pt x="341" y="331"/>
                  </a:lnTo>
                  <a:lnTo>
                    <a:pt x="284" y="376"/>
                  </a:lnTo>
                  <a:lnTo>
                    <a:pt x="193" y="433"/>
                  </a:lnTo>
                  <a:lnTo>
                    <a:pt x="103" y="502"/>
                  </a:lnTo>
                  <a:lnTo>
                    <a:pt x="364" y="502"/>
                  </a:lnTo>
                  <a:lnTo>
                    <a:pt x="375" y="490"/>
                  </a:lnTo>
                  <a:lnTo>
                    <a:pt x="375" y="468"/>
                  </a:lnTo>
                  <a:lnTo>
                    <a:pt x="386" y="433"/>
                  </a:lnTo>
                  <a:lnTo>
                    <a:pt x="386" y="422"/>
                  </a:lnTo>
                  <a:lnTo>
                    <a:pt x="420" y="422"/>
                  </a:lnTo>
                  <a:lnTo>
                    <a:pt x="420" y="582"/>
                  </a:lnTo>
                  <a:lnTo>
                    <a:pt x="12" y="582"/>
                  </a:lnTo>
                  <a:lnTo>
                    <a:pt x="12" y="559"/>
                  </a:lnTo>
                  <a:lnTo>
                    <a:pt x="23" y="547"/>
                  </a:lnTo>
                  <a:lnTo>
                    <a:pt x="239" y="365"/>
                  </a:lnTo>
                  <a:lnTo>
                    <a:pt x="307" y="296"/>
                  </a:lnTo>
                  <a:lnTo>
                    <a:pt x="341" y="239"/>
                  </a:lnTo>
                  <a:lnTo>
                    <a:pt x="364" y="171"/>
                  </a:lnTo>
                  <a:lnTo>
                    <a:pt x="352" y="125"/>
                  </a:lnTo>
                  <a:lnTo>
                    <a:pt x="330" y="91"/>
                  </a:lnTo>
                  <a:lnTo>
                    <a:pt x="296" y="57"/>
                  </a:lnTo>
                  <a:lnTo>
                    <a:pt x="261" y="46"/>
                  </a:lnTo>
                  <a:lnTo>
                    <a:pt x="205" y="34"/>
                  </a:lnTo>
                  <a:lnTo>
                    <a:pt x="159" y="46"/>
                  </a:lnTo>
                  <a:lnTo>
                    <a:pt x="125" y="57"/>
                  </a:lnTo>
                  <a:lnTo>
                    <a:pt x="91" y="80"/>
                  </a:lnTo>
                  <a:lnTo>
                    <a:pt x="68" y="103"/>
                  </a:lnTo>
                  <a:lnTo>
                    <a:pt x="80" y="114"/>
                  </a:lnTo>
                  <a:lnTo>
                    <a:pt x="103" y="125"/>
                  </a:lnTo>
                  <a:lnTo>
                    <a:pt x="114" y="137"/>
                  </a:lnTo>
                  <a:lnTo>
                    <a:pt x="114" y="182"/>
                  </a:lnTo>
                  <a:lnTo>
                    <a:pt x="91" y="205"/>
                  </a:lnTo>
                  <a:lnTo>
                    <a:pt x="68" y="217"/>
                  </a:lnTo>
                  <a:lnTo>
                    <a:pt x="46" y="217"/>
                  </a:lnTo>
                  <a:lnTo>
                    <a:pt x="23" y="205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23" y="80"/>
                  </a:lnTo>
                  <a:lnTo>
                    <a:pt x="91" y="23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89" name="Freeform 389"/>
            <p:cNvSpPr>
              <a:spLocks/>
            </p:cNvSpPr>
            <p:nvPr/>
          </p:nvSpPr>
          <p:spPr bwMode="auto">
            <a:xfrm>
              <a:off x="24325" y="10548"/>
              <a:ext cx="761" cy="559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238" y="22"/>
                </a:cxn>
                <a:cxn ang="0">
                  <a:pos x="272" y="68"/>
                </a:cxn>
                <a:cxn ang="0">
                  <a:pos x="329" y="68"/>
                </a:cxn>
                <a:cxn ang="0">
                  <a:pos x="488" y="0"/>
                </a:cxn>
                <a:cxn ang="0">
                  <a:pos x="613" y="34"/>
                </a:cxn>
                <a:cxn ang="0">
                  <a:pos x="647" y="91"/>
                </a:cxn>
                <a:cxn ang="0">
                  <a:pos x="636" y="194"/>
                </a:cxn>
                <a:cxn ang="0">
                  <a:pos x="590" y="330"/>
                </a:cxn>
                <a:cxn ang="0">
                  <a:pos x="568" y="410"/>
                </a:cxn>
                <a:cxn ang="0">
                  <a:pos x="545" y="490"/>
                </a:cxn>
                <a:cxn ang="0">
                  <a:pos x="568" y="524"/>
                </a:cxn>
                <a:cxn ang="0">
                  <a:pos x="647" y="501"/>
                </a:cxn>
                <a:cxn ang="0">
                  <a:pos x="715" y="376"/>
                </a:cxn>
                <a:cxn ang="0">
                  <a:pos x="726" y="353"/>
                </a:cxn>
                <a:cxn ang="0">
                  <a:pos x="761" y="365"/>
                </a:cxn>
                <a:cxn ang="0">
                  <a:pos x="715" y="467"/>
                </a:cxn>
                <a:cxn ang="0">
                  <a:pos x="579" y="559"/>
                </a:cxn>
                <a:cxn ang="0">
                  <a:pos x="511" y="547"/>
                </a:cxn>
                <a:cxn ang="0">
                  <a:pos x="465" y="456"/>
                </a:cxn>
                <a:cxn ang="0">
                  <a:pos x="488" y="387"/>
                </a:cxn>
                <a:cxn ang="0">
                  <a:pos x="522" y="273"/>
                </a:cxn>
                <a:cxn ang="0">
                  <a:pos x="556" y="125"/>
                </a:cxn>
                <a:cxn ang="0">
                  <a:pos x="545" y="68"/>
                </a:cxn>
                <a:cxn ang="0">
                  <a:pos x="511" y="34"/>
                </a:cxn>
                <a:cxn ang="0">
                  <a:pos x="409" y="57"/>
                </a:cxn>
                <a:cxn ang="0">
                  <a:pos x="284" y="171"/>
                </a:cxn>
                <a:cxn ang="0">
                  <a:pos x="261" y="205"/>
                </a:cxn>
                <a:cxn ang="0">
                  <a:pos x="250" y="239"/>
                </a:cxn>
                <a:cxn ang="0">
                  <a:pos x="238" y="285"/>
                </a:cxn>
                <a:cxn ang="0">
                  <a:pos x="227" y="342"/>
                </a:cxn>
                <a:cxn ang="0">
                  <a:pos x="215" y="399"/>
                </a:cxn>
                <a:cxn ang="0">
                  <a:pos x="193" y="479"/>
                </a:cxn>
                <a:cxn ang="0">
                  <a:pos x="159" y="559"/>
                </a:cxn>
                <a:cxn ang="0">
                  <a:pos x="102" y="547"/>
                </a:cxn>
                <a:cxn ang="0">
                  <a:pos x="91" y="524"/>
                </a:cxn>
                <a:cxn ang="0">
                  <a:pos x="102" y="479"/>
                </a:cxn>
                <a:cxn ang="0">
                  <a:pos x="136" y="273"/>
                </a:cxn>
                <a:cxn ang="0">
                  <a:pos x="159" y="194"/>
                </a:cxn>
                <a:cxn ang="0">
                  <a:pos x="170" y="136"/>
                </a:cxn>
                <a:cxn ang="0">
                  <a:pos x="181" y="68"/>
                </a:cxn>
                <a:cxn ang="0">
                  <a:pos x="159" y="34"/>
                </a:cxn>
                <a:cxn ang="0">
                  <a:pos x="91" y="57"/>
                </a:cxn>
                <a:cxn ang="0">
                  <a:pos x="56" y="125"/>
                </a:cxn>
                <a:cxn ang="0">
                  <a:pos x="45" y="205"/>
                </a:cxn>
                <a:cxn ang="0">
                  <a:pos x="0" y="182"/>
                </a:cxn>
                <a:cxn ang="0">
                  <a:pos x="22" y="125"/>
                </a:cxn>
                <a:cxn ang="0">
                  <a:pos x="45" y="68"/>
                </a:cxn>
                <a:cxn ang="0">
                  <a:pos x="79" y="34"/>
                </a:cxn>
                <a:cxn ang="0">
                  <a:pos x="113" y="0"/>
                </a:cxn>
              </a:cxnLst>
              <a:rect l="0" t="0" r="r" b="b"/>
              <a:pathLst>
                <a:path w="761" h="559">
                  <a:moveTo>
                    <a:pt x="113" y="0"/>
                  </a:moveTo>
                  <a:lnTo>
                    <a:pt x="181" y="0"/>
                  </a:lnTo>
                  <a:lnTo>
                    <a:pt x="204" y="11"/>
                  </a:lnTo>
                  <a:lnTo>
                    <a:pt x="238" y="22"/>
                  </a:lnTo>
                  <a:lnTo>
                    <a:pt x="261" y="45"/>
                  </a:lnTo>
                  <a:lnTo>
                    <a:pt x="272" y="68"/>
                  </a:lnTo>
                  <a:lnTo>
                    <a:pt x="284" y="114"/>
                  </a:lnTo>
                  <a:lnTo>
                    <a:pt x="329" y="68"/>
                  </a:lnTo>
                  <a:lnTo>
                    <a:pt x="397" y="22"/>
                  </a:lnTo>
                  <a:lnTo>
                    <a:pt x="488" y="0"/>
                  </a:lnTo>
                  <a:lnTo>
                    <a:pt x="545" y="0"/>
                  </a:lnTo>
                  <a:lnTo>
                    <a:pt x="613" y="34"/>
                  </a:lnTo>
                  <a:lnTo>
                    <a:pt x="636" y="57"/>
                  </a:lnTo>
                  <a:lnTo>
                    <a:pt x="647" y="91"/>
                  </a:lnTo>
                  <a:lnTo>
                    <a:pt x="647" y="136"/>
                  </a:lnTo>
                  <a:lnTo>
                    <a:pt x="636" y="194"/>
                  </a:lnTo>
                  <a:lnTo>
                    <a:pt x="613" y="273"/>
                  </a:lnTo>
                  <a:lnTo>
                    <a:pt x="590" y="330"/>
                  </a:lnTo>
                  <a:lnTo>
                    <a:pt x="579" y="376"/>
                  </a:lnTo>
                  <a:lnTo>
                    <a:pt x="568" y="410"/>
                  </a:lnTo>
                  <a:lnTo>
                    <a:pt x="545" y="456"/>
                  </a:lnTo>
                  <a:lnTo>
                    <a:pt x="545" y="490"/>
                  </a:lnTo>
                  <a:lnTo>
                    <a:pt x="556" y="513"/>
                  </a:lnTo>
                  <a:lnTo>
                    <a:pt x="568" y="524"/>
                  </a:lnTo>
                  <a:lnTo>
                    <a:pt x="613" y="524"/>
                  </a:lnTo>
                  <a:lnTo>
                    <a:pt x="647" y="501"/>
                  </a:lnTo>
                  <a:lnTo>
                    <a:pt x="692" y="433"/>
                  </a:lnTo>
                  <a:lnTo>
                    <a:pt x="715" y="376"/>
                  </a:lnTo>
                  <a:lnTo>
                    <a:pt x="715" y="365"/>
                  </a:lnTo>
                  <a:lnTo>
                    <a:pt x="726" y="353"/>
                  </a:lnTo>
                  <a:lnTo>
                    <a:pt x="761" y="353"/>
                  </a:lnTo>
                  <a:lnTo>
                    <a:pt x="761" y="365"/>
                  </a:lnTo>
                  <a:lnTo>
                    <a:pt x="749" y="410"/>
                  </a:lnTo>
                  <a:lnTo>
                    <a:pt x="715" y="467"/>
                  </a:lnTo>
                  <a:lnTo>
                    <a:pt x="658" y="536"/>
                  </a:lnTo>
                  <a:lnTo>
                    <a:pt x="579" y="559"/>
                  </a:lnTo>
                  <a:lnTo>
                    <a:pt x="545" y="559"/>
                  </a:lnTo>
                  <a:lnTo>
                    <a:pt x="511" y="547"/>
                  </a:lnTo>
                  <a:lnTo>
                    <a:pt x="488" y="524"/>
                  </a:lnTo>
                  <a:lnTo>
                    <a:pt x="465" y="456"/>
                  </a:lnTo>
                  <a:lnTo>
                    <a:pt x="465" y="433"/>
                  </a:lnTo>
                  <a:lnTo>
                    <a:pt x="488" y="387"/>
                  </a:lnTo>
                  <a:lnTo>
                    <a:pt x="499" y="342"/>
                  </a:lnTo>
                  <a:lnTo>
                    <a:pt x="522" y="273"/>
                  </a:lnTo>
                  <a:lnTo>
                    <a:pt x="545" y="194"/>
                  </a:lnTo>
                  <a:lnTo>
                    <a:pt x="556" y="125"/>
                  </a:lnTo>
                  <a:lnTo>
                    <a:pt x="556" y="79"/>
                  </a:lnTo>
                  <a:lnTo>
                    <a:pt x="545" y="68"/>
                  </a:lnTo>
                  <a:lnTo>
                    <a:pt x="533" y="45"/>
                  </a:lnTo>
                  <a:lnTo>
                    <a:pt x="511" y="34"/>
                  </a:lnTo>
                  <a:lnTo>
                    <a:pt x="488" y="34"/>
                  </a:lnTo>
                  <a:lnTo>
                    <a:pt x="409" y="57"/>
                  </a:lnTo>
                  <a:lnTo>
                    <a:pt x="352" y="102"/>
                  </a:lnTo>
                  <a:lnTo>
                    <a:pt x="284" y="171"/>
                  </a:lnTo>
                  <a:lnTo>
                    <a:pt x="272" y="194"/>
                  </a:lnTo>
                  <a:lnTo>
                    <a:pt x="261" y="205"/>
                  </a:lnTo>
                  <a:lnTo>
                    <a:pt x="261" y="216"/>
                  </a:lnTo>
                  <a:lnTo>
                    <a:pt x="250" y="239"/>
                  </a:lnTo>
                  <a:lnTo>
                    <a:pt x="250" y="262"/>
                  </a:lnTo>
                  <a:lnTo>
                    <a:pt x="238" y="285"/>
                  </a:lnTo>
                  <a:lnTo>
                    <a:pt x="238" y="319"/>
                  </a:lnTo>
                  <a:lnTo>
                    <a:pt x="227" y="342"/>
                  </a:lnTo>
                  <a:lnTo>
                    <a:pt x="227" y="376"/>
                  </a:lnTo>
                  <a:lnTo>
                    <a:pt x="215" y="399"/>
                  </a:lnTo>
                  <a:lnTo>
                    <a:pt x="215" y="433"/>
                  </a:lnTo>
                  <a:lnTo>
                    <a:pt x="193" y="479"/>
                  </a:lnTo>
                  <a:lnTo>
                    <a:pt x="193" y="524"/>
                  </a:lnTo>
                  <a:lnTo>
                    <a:pt x="159" y="559"/>
                  </a:lnTo>
                  <a:lnTo>
                    <a:pt x="125" y="559"/>
                  </a:lnTo>
                  <a:lnTo>
                    <a:pt x="102" y="547"/>
                  </a:lnTo>
                  <a:lnTo>
                    <a:pt x="91" y="536"/>
                  </a:lnTo>
                  <a:lnTo>
                    <a:pt x="91" y="524"/>
                  </a:lnTo>
                  <a:lnTo>
                    <a:pt x="102" y="501"/>
                  </a:lnTo>
                  <a:lnTo>
                    <a:pt x="102" y="479"/>
                  </a:lnTo>
                  <a:lnTo>
                    <a:pt x="136" y="308"/>
                  </a:lnTo>
                  <a:lnTo>
                    <a:pt x="136" y="273"/>
                  </a:lnTo>
                  <a:lnTo>
                    <a:pt x="147" y="228"/>
                  </a:lnTo>
                  <a:lnTo>
                    <a:pt x="159" y="194"/>
                  </a:lnTo>
                  <a:lnTo>
                    <a:pt x="170" y="171"/>
                  </a:lnTo>
                  <a:lnTo>
                    <a:pt x="170" y="136"/>
                  </a:lnTo>
                  <a:lnTo>
                    <a:pt x="181" y="114"/>
                  </a:lnTo>
                  <a:lnTo>
                    <a:pt x="181" y="68"/>
                  </a:lnTo>
                  <a:lnTo>
                    <a:pt x="170" y="45"/>
                  </a:lnTo>
                  <a:lnTo>
                    <a:pt x="159" y="34"/>
                  </a:lnTo>
                  <a:lnTo>
                    <a:pt x="136" y="34"/>
                  </a:lnTo>
                  <a:lnTo>
                    <a:pt x="91" y="57"/>
                  </a:lnTo>
                  <a:lnTo>
                    <a:pt x="79" y="91"/>
                  </a:lnTo>
                  <a:lnTo>
                    <a:pt x="56" y="125"/>
                  </a:lnTo>
                  <a:lnTo>
                    <a:pt x="45" y="171"/>
                  </a:lnTo>
                  <a:lnTo>
                    <a:pt x="45" y="205"/>
                  </a:lnTo>
                  <a:lnTo>
                    <a:pt x="0" y="205"/>
                  </a:lnTo>
                  <a:lnTo>
                    <a:pt x="0" y="182"/>
                  </a:lnTo>
                  <a:lnTo>
                    <a:pt x="11" y="159"/>
                  </a:lnTo>
                  <a:lnTo>
                    <a:pt x="22" y="125"/>
                  </a:lnTo>
                  <a:lnTo>
                    <a:pt x="34" y="102"/>
                  </a:lnTo>
                  <a:lnTo>
                    <a:pt x="45" y="68"/>
                  </a:lnTo>
                  <a:lnTo>
                    <a:pt x="56" y="45"/>
                  </a:lnTo>
                  <a:lnTo>
                    <a:pt x="79" y="34"/>
                  </a:lnTo>
                  <a:lnTo>
                    <a:pt x="91" y="11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0" name="Freeform 390"/>
            <p:cNvSpPr>
              <a:spLocks/>
            </p:cNvSpPr>
            <p:nvPr/>
          </p:nvSpPr>
          <p:spPr bwMode="auto">
            <a:xfrm>
              <a:off x="25222" y="10183"/>
              <a:ext cx="352" cy="124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18" y="0"/>
                </a:cxn>
                <a:cxn ang="0">
                  <a:pos x="341" y="22"/>
                </a:cxn>
                <a:cxn ang="0">
                  <a:pos x="341" y="45"/>
                </a:cxn>
                <a:cxn ang="0">
                  <a:pos x="352" y="1197"/>
                </a:cxn>
                <a:cxn ang="0">
                  <a:pos x="352" y="1220"/>
                </a:cxn>
                <a:cxn ang="0">
                  <a:pos x="329" y="1243"/>
                </a:cxn>
                <a:cxn ang="0">
                  <a:pos x="295" y="1243"/>
                </a:cxn>
                <a:cxn ang="0">
                  <a:pos x="284" y="1231"/>
                </a:cxn>
                <a:cxn ang="0">
                  <a:pos x="284" y="68"/>
                </a:cxn>
                <a:cxn ang="0">
                  <a:pos x="23" y="68"/>
                </a:cxn>
                <a:cxn ang="0">
                  <a:pos x="0" y="45"/>
                </a:cxn>
                <a:cxn ang="0">
                  <a:pos x="0" y="11"/>
                </a:cxn>
                <a:cxn ang="0">
                  <a:pos x="11" y="0"/>
                </a:cxn>
              </a:cxnLst>
              <a:rect l="0" t="0" r="r" b="b"/>
              <a:pathLst>
                <a:path w="352" h="1243">
                  <a:moveTo>
                    <a:pt x="11" y="0"/>
                  </a:moveTo>
                  <a:lnTo>
                    <a:pt x="318" y="0"/>
                  </a:lnTo>
                  <a:lnTo>
                    <a:pt x="341" y="22"/>
                  </a:lnTo>
                  <a:lnTo>
                    <a:pt x="341" y="45"/>
                  </a:lnTo>
                  <a:lnTo>
                    <a:pt x="352" y="1197"/>
                  </a:lnTo>
                  <a:lnTo>
                    <a:pt x="352" y="1220"/>
                  </a:lnTo>
                  <a:lnTo>
                    <a:pt x="329" y="1243"/>
                  </a:lnTo>
                  <a:lnTo>
                    <a:pt x="295" y="1243"/>
                  </a:lnTo>
                  <a:lnTo>
                    <a:pt x="284" y="1231"/>
                  </a:lnTo>
                  <a:lnTo>
                    <a:pt x="284" y="68"/>
                  </a:lnTo>
                  <a:lnTo>
                    <a:pt x="23" y="68"/>
                  </a:lnTo>
                  <a:lnTo>
                    <a:pt x="0" y="45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1" name="Freeform 391"/>
            <p:cNvSpPr>
              <a:spLocks/>
            </p:cNvSpPr>
            <p:nvPr/>
          </p:nvSpPr>
          <p:spPr bwMode="auto">
            <a:xfrm>
              <a:off x="26028" y="11460"/>
              <a:ext cx="182" cy="183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114" y="0"/>
                </a:cxn>
                <a:cxn ang="0">
                  <a:pos x="148" y="11"/>
                </a:cxn>
                <a:cxn ang="0">
                  <a:pos x="159" y="34"/>
                </a:cxn>
                <a:cxn ang="0">
                  <a:pos x="182" y="57"/>
                </a:cxn>
                <a:cxn ang="0">
                  <a:pos x="182" y="91"/>
                </a:cxn>
                <a:cxn ang="0">
                  <a:pos x="159" y="160"/>
                </a:cxn>
                <a:cxn ang="0">
                  <a:pos x="91" y="183"/>
                </a:cxn>
                <a:cxn ang="0">
                  <a:pos x="68" y="183"/>
                </a:cxn>
                <a:cxn ang="0">
                  <a:pos x="34" y="171"/>
                </a:cxn>
                <a:cxn ang="0">
                  <a:pos x="23" y="148"/>
                </a:cxn>
                <a:cxn ang="0">
                  <a:pos x="0" y="126"/>
                </a:cxn>
                <a:cxn ang="0">
                  <a:pos x="0" y="69"/>
                </a:cxn>
                <a:cxn ang="0">
                  <a:pos x="12" y="34"/>
                </a:cxn>
                <a:cxn ang="0">
                  <a:pos x="34" y="23"/>
                </a:cxn>
                <a:cxn ang="0">
                  <a:pos x="57" y="0"/>
                </a:cxn>
              </a:cxnLst>
              <a:rect l="0" t="0" r="r" b="b"/>
              <a:pathLst>
                <a:path w="182" h="183">
                  <a:moveTo>
                    <a:pt x="57" y="0"/>
                  </a:moveTo>
                  <a:lnTo>
                    <a:pt x="114" y="0"/>
                  </a:lnTo>
                  <a:lnTo>
                    <a:pt x="148" y="11"/>
                  </a:lnTo>
                  <a:lnTo>
                    <a:pt x="159" y="34"/>
                  </a:lnTo>
                  <a:lnTo>
                    <a:pt x="182" y="57"/>
                  </a:lnTo>
                  <a:lnTo>
                    <a:pt x="182" y="91"/>
                  </a:lnTo>
                  <a:lnTo>
                    <a:pt x="159" y="160"/>
                  </a:lnTo>
                  <a:lnTo>
                    <a:pt x="91" y="183"/>
                  </a:lnTo>
                  <a:lnTo>
                    <a:pt x="68" y="183"/>
                  </a:lnTo>
                  <a:lnTo>
                    <a:pt x="34" y="171"/>
                  </a:lnTo>
                  <a:lnTo>
                    <a:pt x="23" y="148"/>
                  </a:lnTo>
                  <a:lnTo>
                    <a:pt x="0" y="126"/>
                  </a:lnTo>
                  <a:lnTo>
                    <a:pt x="0" y="69"/>
                  </a:lnTo>
                  <a:lnTo>
                    <a:pt x="12" y="34"/>
                  </a:lnTo>
                  <a:lnTo>
                    <a:pt x="34" y="2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2" name="Freeform 392"/>
            <p:cNvSpPr>
              <a:spLocks/>
            </p:cNvSpPr>
            <p:nvPr/>
          </p:nvSpPr>
          <p:spPr bwMode="auto">
            <a:xfrm>
              <a:off x="578" y="15144"/>
              <a:ext cx="682" cy="684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466" y="23"/>
                </a:cxn>
                <a:cxn ang="0">
                  <a:pos x="579" y="103"/>
                </a:cxn>
                <a:cxn ang="0">
                  <a:pos x="659" y="205"/>
                </a:cxn>
                <a:cxn ang="0">
                  <a:pos x="682" y="342"/>
                </a:cxn>
                <a:cxn ang="0">
                  <a:pos x="659" y="468"/>
                </a:cxn>
                <a:cxn ang="0">
                  <a:pos x="579" y="582"/>
                </a:cxn>
                <a:cxn ang="0">
                  <a:pos x="466" y="662"/>
                </a:cxn>
                <a:cxn ang="0">
                  <a:pos x="341" y="684"/>
                </a:cxn>
                <a:cxn ang="0">
                  <a:pos x="216" y="662"/>
                </a:cxn>
                <a:cxn ang="0">
                  <a:pos x="102" y="582"/>
                </a:cxn>
                <a:cxn ang="0">
                  <a:pos x="23" y="479"/>
                </a:cxn>
                <a:cxn ang="0">
                  <a:pos x="0" y="342"/>
                </a:cxn>
                <a:cxn ang="0">
                  <a:pos x="23" y="217"/>
                </a:cxn>
                <a:cxn ang="0">
                  <a:pos x="102" y="103"/>
                </a:cxn>
                <a:cxn ang="0">
                  <a:pos x="205" y="23"/>
                </a:cxn>
                <a:cxn ang="0">
                  <a:pos x="341" y="0"/>
                </a:cxn>
              </a:cxnLst>
              <a:rect l="0" t="0" r="r" b="b"/>
              <a:pathLst>
                <a:path w="682" h="684">
                  <a:moveTo>
                    <a:pt x="341" y="0"/>
                  </a:moveTo>
                  <a:lnTo>
                    <a:pt x="466" y="23"/>
                  </a:lnTo>
                  <a:lnTo>
                    <a:pt x="579" y="103"/>
                  </a:lnTo>
                  <a:lnTo>
                    <a:pt x="659" y="205"/>
                  </a:lnTo>
                  <a:lnTo>
                    <a:pt x="682" y="342"/>
                  </a:lnTo>
                  <a:lnTo>
                    <a:pt x="659" y="468"/>
                  </a:lnTo>
                  <a:lnTo>
                    <a:pt x="579" y="582"/>
                  </a:lnTo>
                  <a:lnTo>
                    <a:pt x="466" y="662"/>
                  </a:lnTo>
                  <a:lnTo>
                    <a:pt x="341" y="684"/>
                  </a:lnTo>
                  <a:lnTo>
                    <a:pt x="216" y="662"/>
                  </a:lnTo>
                  <a:lnTo>
                    <a:pt x="102" y="582"/>
                  </a:lnTo>
                  <a:lnTo>
                    <a:pt x="23" y="479"/>
                  </a:lnTo>
                  <a:lnTo>
                    <a:pt x="0" y="342"/>
                  </a:lnTo>
                  <a:lnTo>
                    <a:pt x="23" y="217"/>
                  </a:lnTo>
                  <a:lnTo>
                    <a:pt x="102" y="103"/>
                  </a:lnTo>
                  <a:lnTo>
                    <a:pt x="205" y="2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3" name="Freeform 393"/>
            <p:cNvSpPr>
              <a:spLocks noEditPoints="1"/>
            </p:cNvSpPr>
            <p:nvPr/>
          </p:nvSpPr>
          <p:spPr bwMode="auto">
            <a:xfrm>
              <a:off x="2395" y="14471"/>
              <a:ext cx="1579" cy="1483"/>
            </a:xfrm>
            <a:custGeom>
              <a:avLst/>
              <a:gdLst/>
              <a:ahLst/>
              <a:cxnLst>
                <a:cxn ang="0">
                  <a:pos x="784" y="924"/>
                </a:cxn>
                <a:cxn ang="0">
                  <a:pos x="1056" y="1050"/>
                </a:cxn>
                <a:cxn ang="0">
                  <a:pos x="1045" y="867"/>
                </a:cxn>
                <a:cxn ang="0">
                  <a:pos x="1238" y="833"/>
                </a:cxn>
                <a:cxn ang="0">
                  <a:pos x="1227" y="913"/>
                </a:cxn>
                <a:cxn ang="0">
                  <a:pos x="1193" y="1084"/>
                </a:cxn>
                <a:cxn ang="0">
                  <a:pos x="1022" y="1141"/>
                </a:cxn>
                <a:cxn ang="0">
                  <a:pos x="852" y="1164"/>
                </a:cxn>
                <a:cxn ang="0">
                  <a:pos x="807" y="1209"/>
                </a:cxn>
                <a:cxn ang="0">
                  <a:pos x="704" y="935"/>
                </a:cxn>
                <a:cxn ang="0">
                  <a:pos x="750" y="867"/>
                </a:cxn>
                <a:cxn ang="0">
                  <a:pos x="1079" y="616"/>
                </a:cxn>
                <a:cxn ang="0">
                  <a:pos x="1147" y="662"/>
                </a:cxn>
                <a:cxn ang="0">
                  <a:pos x="954" y="719"/>
                </a:cxn>
                <a:cxn ang="0">
                  <a:pos x="784" y="696"/>
                </a:cxn>
                <a:cxn ang="0">
                  <a:pos x="1011" y="628"/>
                </a:cxn>
                <a:cxn ang="0">
                  <a:pos x="352" y="502"/>
                </a:cxn>
                <a:cxn ang="0">
                  <a:pos x="466" y="593"/>
                </a:cxn>
                <a:cxn ang="0">
                  <a:pos x="352" y="833"/>
                </a:cxn>
                <a:cxn ang="0">
                  <a:pos x="398" y="924"/>
                </a:cxn>
                <a:cxn ang="0">
                  <a:pos x="409" y="1061"/>
                </a:cxn>
                <a:cxn ang="0">
                  <a:pos x="534" y="1164"/>
                </a:cxn>
                <a:cxn ang="0">
                  <a:pos x="1181" y="1312"/>
                </a:cxn>
                <a:cxn ang="0">
                  <a:pos x="1556" y="1357"/>
                </a:cxn>
                <a:cxn ang="0">
                  <a:pos x="1204" y="1483"/>
                </a:cxn>
                <a:cxn ang="0">
                  <a:pos x="716" y="1300"/>
                </a:cxn>
                <a:cxn ang="0">
                  <a:pos x="330" y="1175"/>
                </a:cxn>
                <a:cxn ang="0">
                  <a:pos x="102" y="1255"/>
                </a:cxn>
                <a:cxn ang="0">
                  <a:pos x="12" y="1198"/>
                </a:cxn>
                <a:cxn ang="0">
                  <a:pos x="216" y="1129"/>
                </a:cxn>
                <a:cxn ang="0">
                  <a:pos x="318" y="970"/>
                </a:cxn>
                <a:cxn ang="0">
                  <a:pos x="250" y="787"/>
                </a:cxn>
                <a:cxn ang="0">
                  <a:pos x="307" y="650"/>
                </a:cxn>
                <a:cxn ang="0">
                  <a:pos x="159" y="639"/>
                </a:cxn>
                <a:cxn ang="0">
                  <a:pos x="12" y="628"/>
                </a:cxn>
                <a:cxn ang="0">
                  <a:pos x="171" y="559"/>
                </a:cxn>
                <a:cxn ang="0">
                  <a:pos x="1068" y="445"/>
                </a:cxn>
                <a:cxn ang="0">
                  <a:pos x="1125" y="502"/>
                </a:cxn>
                <a:cxn ang="0">
                  <a:pos x="886" y="570"/>
                </a:cxn>
                <a:cxn ang="0">
                  <a:pos x="750" y="536"/>
                </a:cxn>
                <a:cxn ang="0">
                  <a:pos x="977" y="468"/>
                </a:cxn>
                <a:cxn ang="0">
                  <a:pos x="1306" y="240"/>
                </a:cxn>
                <a:cxn ang="0">
                  <a:pos x="1352" y="297"/>
                </a:cxn>
                <a:cxn ang="0">
                  <a:pos x="738" y="422"/>
                </a:cxn>
                <a:cxn ang="0">
                  <a:pos x="602" y="377"/>
                </a:cxn>
                <a:cxn ang="0">
                  <a:pos x="841" y="308"/>
                </a:cxn>
                <a:cxn ang="0">
                  <a:pos x="1193" y="240"/>
                </a:cxn>
                <a:cxn ang="0">
                  <a:pos x="307" y="103"/>
                </a:cxn>
                <a:cxn ang="0">
                  <a:pos x="466" y="183"/>
                </a:cxn>
                <a:cxn ang="0">
                  <a:pos x="443" y="297"/>
                </a:cxn>
                <a:cxn ang="0">
                  <a:pos x="284" y="194"/>
                </a:cxn>
                <a:cxn ang="0">
                  <a:pos x="886" y="0"/>
                </a:cxn>
                <a:cxn ang="0">
                  <a:pos x="1011" y="34"/>
                </a:cxn>
                <a:cxn ang="0">
                  <a:pos x="1079" y="160"/>
                </a:cxn>
                <a:cxn ang="0">
                  <a:pos x="943" y="114"/>
                </a:cxn>
              </a:cxnLst>
              <a:rect l="0" t="0" r="r" b="b"/>
              <a:pathLst>
                <a:path w="1579" h="1483">
                  <a:moveTo>
                    <a:pt x="1045" y="867"/>
                  </a:moveTo>
                  <a:lnTo>
                    <a:pt x="909" y="901"/>
                  </a:lnTo>
                  <a:lnTo>
                    <a:pt x="818" y="913"/>
                  </a:lnTo>
                  <a:lnTo>
                    <a:pt x="784" y="924"/>
                  </a:lnTo>
                  <a:lnTo>
                    <a:pt x="807" y="993"/>
                  </a:lnTo>
                  <a:lnTo>
                    <a:pt x="829" y="1107"/>
                  </a:lnTo>
                  <a:lnTo>
                    <a:pt x="1045" y="1050"/>
                  </a:lnTo>
                  <a:lnTo>
                    <a:pt x="1056" y="1050"/>
                  </a:lnTo>
                  <a:lnTo>
                    <a:pt x="1090" y="913"/>
                  </a:lnTo>
                  <a:lnTo>
                    <a:pt x="1090" y="878"/>
                  </a:lnTo>
                  <a:lnTo>
                    <a:pt x="1079" y="867"/>
                  </a:lnTo>
                  <a:lnTo>
                    <a:pt x="1045" y="867"/>
                  </a:lnTo>
                  <a:close/>
                  <a:moveTo>
                    <a:pt x="1090" y="776"/>
                  </a:moveTo>
                  <a:lnTo>
                    <a:pt x="1136" y="776"/>
                  </a:lnTo>
                  <a:lnTo>
                    <a:pt x="1170" y="787"/>
                  </a:lnTo>
                  <a:lnTo>
                    <a:pt x="1238" y="833"/>
                  </a:lnTo>
                  <a:lnTo>
                    <a:pt x="1249" y="844"/>
                  </a:lnTo>
                  <a:lnTo>
                    <a:pt x="1261" y="867"/>
                  </a:lnTo>
                  <a:lnTo>
                    <a:pt x="1249" y="890"/>
                  </a:lnTo>
                  <a:lnTo>
                    <a:pt x="1227" y="913"/>
                  </a:lnTo>
                  <a:lnTo>
                    <a:pt x="1193" y="958"/>
                  </a:lnTo>
                  <a:lnTo>
                    <a:pt x="1147" y="1050"/>
                  </a:lnTo>
                  <a:lnTo>
                    <a:pt x="1170" y="1061"/>
                  </a:lnTo>
                  <a:lnTo>
                    <a:pt x="1193" y="1084"/>
                  </a:lnTo>
                  <a:lnTo>
                    <a:pt x="1193" y="1107"/>
                  </a:lnTo>
                  <a:lnTo>
                    <a:pt x="1181" y="1107"/>
                  </a:lnTo>
                  <a:lnTo>
                    <a:pt x="1170" y="1118"/>
                  </a:lnTo>
                  <a:lnTo>
                    <a:pt x="1022" y="1141"/>
                  </a:lnTo>
                  <a:lnTo>
                    <a:pt x="931" y="1152"/>
                  </a:lnTo>
                  <a:lnTo>
                    <a:pt x="886" y="1152"/>
                  </a:lnTo>
                  <a:lnTo>
                    <a:pt x="863" y="1164"/>
                  </a:lnTo>
                  <a:lnTo>
                    <a:pt x="852" y="1164"/>
                  </a:lnTo>
                  <a:lnTo>
                    <a:pt x="852" y="1209"/>
                  </a:lnTo>
                  <a:lnTo>
                    <a:pt x="841" y="1221"/>
                  </a:lnTo>
                  <a:lnTo>
                    <a:pt x="829" y="1221"/>
                  </a:lnTo>
                  <a:lnTo>
                    <a:pt x="807" y="1209"/>
                  </a:lnTo>
                  <a:lnTo>
                    <a:pt x="784" y="1164"/>
                  </a:lnTo>
                  <a:lnTo>
                    <a:pt x="773" y="1129"/>
                  </a:lnTo>
                  <a:lnTo>
                    <a:pt x="727" y="1015"/>
                  </a:lnTo>
                  <a:lnTo>
                    <a:pt x="704" y="935"/>
                  </a:lnTo>
                  <a:lnTo>
                    <a:pt x="682" y="901"/>
                  </a:lnTo>
                  <a:lnTo>
                    <a:pt x="670" y="878"/>
                  </a:lnTo>
                  <a:lnTo>
                    <a:pt x="670" y="867"/>
                  </a:lnTo>
                  <a:lnTo>
                    <a:pt x="750" y="867"/>
                  </a:lnTo>
                  <a:lnTo>
                    <a:pt x="897" y="833"/>
                  </a:lnTo>
                  <a:lnTo>
                    <a:pt x="988" y="810"/>
                  </a:lnTo>
                  <a:lnTo>
                    <a:pt x="1090" y="776"/>
                  </a:lnTo>
                  <a:close/>
                  <a:moveTo>
                    <a:pt x="1079" y="616"/>
                  </a:moveTo>
                  <a:lnTo>
                    <a:pt x="1113" y="616"/>
                  </a:lnTo>
                  <a:lnTo>
                    <a:pt x="1136" y="628"/>
                  </a:lnTo>
                  <a:lnTo>
                    <a:pt x="1147" y="639"/>
                  </a:lnTo>
                  <a:lnTo>
                    <a:pt x="1147" y="662"/>
                  </a:lnTo>
                  <a:lnTo>
                    <a:pt x="1136" y="673"/>
                  </a:lnTo>
                  <a:lnTo>
                    <a:pt x="1113" y="673"/>
                  </a:lnTo>
                  <a:lnTo>
                    <a:pt x="1102" y="685"/>
                  </a:lnTo>
                  <a:lnTo>
                    <a:pt x="954" y="719"/>
                  </a:lnTo>
                  <a:lnTo>
                    <a:pt x="931" y="730"/>
                  </a:lnTo>
                  <a:lnTo>
                    <a:pt x="829" y="730"/>
                  </a:lnTo>
                  <a:lnTo>
                    <a:pt x="784" y="707"/>
                  </a:lnTo>
                  <a:lnTo>
                    <a:pt x="784" y="696"/>
                  </a:lnTo>
                  <a:lnTo>
                    <a:pt x="795" y="696"/>
                  </a:lnTo>
                  <a:lnTo>
                    <a:pt x="818" y="685"/>
                  </a:lnTo>
                  <a:lnTo>
                    <a:pt x="931" y="662"/>
                  </a:lnTo>
                  <a:lnTo>
                    <a:pt x="1011" y="628"/>
                  </a:lnTo>
                  <a:lnTo>
                    <a:pt x="1079" y="616"/>
                  </a:lnTo>
                  <a:close/>
                  <a:moveTo>
                    <a:pt x="318" y="491"/>
                  </a:moveTo>
                  <a:lnTo>
                    <a:pt x="330" y="491"/>
                  </a:lnTo>
                  <a:lnTo>
                    <a:pt x="352" y="502"/>
                  </a:lnTo>
                  <a:lnTo>
                    <a:pt x="386" y="513"/>
                  </a:lnTo>
                  <a:lnTo>
                    <a:pt x="420" y="536"/>
                  </a:lnTo>
                  <a:lnTo>
                    <a:pt x="443" y="548"/>
                  </a:lnTo>
                  <a:lnTo>
                    <a:pt x="466" y="593"/>
                  </a:lnTo>
                  <a:lnTo>
                    <a:pt x="443" y="628"/>
                  </a:lnTo>
                  <a:lnTo>
                    <a:pt x="409" y="685"/>
                  </a:lnTo>
                  <a:lnTo>
                    <a:pt x="375" y="753"/>
                  </a:lnTo>
                  <a:lnTo>
                    <a:pt x="352" y="833"/>
                  </a:lnTo>
                  <a:lnTo>
                    <a:pt x="352" y="856"/>
                  </a:lnTo>
                  <a:lnTo>
                    <a:pt x="364" y="878"/>
                  </a:lnTo>
                  <a:lnTo>
                    <a:pt x="386" y="901"/>
                  </a:lnTo>
                  <a:lnTo>
                    <a:pt x="398" y="924"/>
                  </a:lnTo>
                  <a:lnTo>
                    <a:pt x="420" y="947"/>
                  </a:lnTo>
                  <a:lnTo>
                    <a:pt x="432" y="970"/>
                  </a:lnTo>
                  <a:lnTo>
                    <a:pt x="432" y="1015"/>
                  </a:lnTo>
                  <a:lnTo>
                    <a:pt x="409" y="1061"/>
                  </a:lnTo>
                  <a:lnTo>
                    <a:pt x="398" y="1095"/>
                  </a:lnTo>
                  <a:lnTo>
                    <a:pt x="364" y="1118"/>
                  </a:lnTo>
                  <a:lnTo>
                    <a:pt x="443" y="1141"/>
                  </a:lnTo>
                  <a:lnTo>
                    <a:pt x="534" y="1164"/>
                  </a:lnTo>
                  <a:lnTo>
                    <a:pt x="648" y="1209"/>
                  </a:lnTo>
                  <a:lnTo>
                    <a:pt x="784" y="1255"/>
                  </a:lnTo>
                  <a:lnTo>
                    <a:pt x="966" y="1289"/>
                  </a:lnTo>
                  <a:lnTo>
                    <a:pt x="1181" y="1312"/>
                  </a:lnTo>
                  <a:lnTo>
                    <a:pt x="1465" y="1323"/>
                  </a:lnTo>
                  <a:lnTo>
                    <a:pt x="1579" y="1323"/>
                  </a:lnTo>
                  <a:lnTo>
                    <a:pt x="1579" y="1335"/>
                  </a:lnTo>
                  <a:lnTo>
                    <a:pt x="1556" y="1357"/>
                  </a:lnTo>
                  <a:lnTo>
                    <a:pt x="1499" y="1380"/>
                  </a:lnTo>
                  <a:lnTo>
                    <a:pt x="1340" y="1449"/>
                  </a:lnTo>
                  <a:lnTo>
                    <a:pt x="1261" y="1472"/>
                  </a:lnTo>
                  <a:lnTo>
                    <a:pt x="1204" y="1483"/>
                  </a:lnTo>
                  <a:lnTo>
                    <a:pt x="1113" y="1472"/>
                  </a:lnTo>
                  <a:lnTo>
                    <a:pt x="1000" y="1426"/>
                  </a:lnTo>
                  <a:lnTo>
                    <a:pt x="863" y="1357"/>
                  </a:lnTo>
                  <a:lnTo>
                    <a:pt x="716" y="1300"/>
                  </a:lnTo>
                  <a:lnTo>
                    <a:pt x="579" y="1232"/>
                  </a:lnTo>
                  <a:lnTo>
                    <a:pt x="443" y="1186"/>
                  </a:lnTo>
                  <a:lnTo>
                    <a:pt x="341" y="1175"/>
                  </a:lnTo>
                  <a:lnTo>
                    <a:pt x="330" y="1175"/>
                  </a:lnTo>
                  <a:lnTo>
                    <a:pt x="250" y="1186"/>
                  </a:lnTo>
                  <a:lnTo>
                    <a:pt x="205" y="1198"/>
                  </a:lnTo>
                  <a:lnTo>
                    <a:pt x="171" y="1232"/>
                  </a:lnTo>
                  <a:lnTo>
                    <a:pt x="102" y="1255"/>
                  </a:lnTo>
                  <a:lnTo>
                    <a:pt x="80" y="1255"/>
                  </a:lnTo>
                  <a:lnTo>
                    <a:pt x="68" y="1243"/>
                  </a:lnTo>
                  <a:lnTo>
                    <a:pt x="46" y="1232"/>
                  </a:lnTo>
                  <a:lnTo>
                    <a:pt x="12" y="1198"/>
                  </a:lnTo>
                  <a:lnTo>
                    <a:pt x="0" y="1198"/>
                  </a:lnTo>
                  <a:lnTo>
                    <a:pt x="23" y="1175"/>
                  </a:lnTo>
                  <a:lnTo>
                    <a:pt x="159" y="1152"/>
                  </a:lnTo>
                  <a:lnTo>
                    <a:pt x="216" y="1129"/>
                  </a:lnTo>
                  <a:lnTo>
                    <a:pt x="330" y="1129"/>
                  </a:lnTo>
                  <a:lnTo>
                    <a:pt x="341" y="1095"/>
                  </a:lnTo>
                  <a:lnTo>
                    <a:pt x="341" y="1050"/>
                  </a:lnTo>
                  <a:lnTo>
                    <a:pt x="318" y="970"/>
                  </a:lnTo>
                  <a:lnTo>
                    <a:pt x="284" y="901"/>
                  </a:lnTo>
                  <a:lnTo>
                    <a:pt x="261" y="821"/>
                  </a:lnTo>
                  <a:lnTo>
                    <a:pt x="250" y="821"/>
                  </a:lnTo>
                  <a:lnTo>
                    <a:pt x="250" y="787"/>
                  </a:lnTo>
                  <a:lnTo>
                    <a:pt x="273" y="742"/>
                  </a:lnTo>
                  <a:lnTo>
                    <a:pt x="296" y="719"/>
                  </a:lnTo>
                  <a:lnTo>
                    <a:pt x="307" y="696"/>
                  </a:lnTo>
                  <a:lnTo>
                    <a:pt x="307" y="650"/>
                  </a:lnTo>
                  <a:lnTo>
                    <a:pt x="284" y="628"/>
                  </a:lnTo>
                  <a:lnTo>
                    <a:pt x="250" y="616"/>
                  </a:lnTo>
                  <a:lnTo>
                    <a:pt x="216" y="628"/>
                  </a:lnTo>
                  <a:lnTo>
                    <a:pt x="159" y="639"/>
                  </a:lnTo>
                  <a:lnTo>
                    <a:pt x="80" y="650"/>
                  </a:lnTo>
                  <a:lnTo>
                    <a:pt x="46" y="650"/>
                  </a:lnTo>
                  <a:lnTo>
                    <a:pt x="23" y="639"/>
                  </a:lnTo>
                  <a:lnTo>
                    <a:pt x="12" y="628"/>
                  </a:lnTo>
                  <a:lnTo>
                    <a:pt x="12" y="605"/>
                  </a:lnTo>
                  <a:lnTo>
                    <a:pt x="46" y="605"/>
                  </a:lnTo>
                  <a:lnTo>
                    <a:pt x="102" y="593"/>
                  </a:lnTo>
                  <a:lnTo>
                    <a:pt x="171" y="559"/>
                  </a:lnTo>
                  <a:lnTo>
                    <a:pt x="239" y="536"/>
                  </a:lnTo>
                  <a:lnTo>
                    <a:pt x="296" y="502"/>
                  </a:lnTo>
                  <a:lnTo>
                    <a:pt x="318" y="491"/>
                  </a:lnTo>
                  <a:close/>
                  <a:moveTo>
                    <a:pt x="1068" y="445"/>
                  </a:moveTo>
                  <a:lnTo>
                    <a:pt x="1090" y="445"/>
                  </a:lnTo>
                  <a:lnTo>
                    <a:pt x="1136" y="468"/>
                  </a:lnTo>
                  <a:lnTo>
                    <a:pt x="1147" y="479"/>
                  </a:lnTo>
                  <a:lnTo>
                    <a:pt x="1125" y="502"/>
                  </a:lnTo>
                  <a:lnTo>
                    <a:pt x="1102" y="502"/>
                  </a:lnTo>
                  <a:lnTo>
                    <a:pt x="1090" y="513"/>
                  </a:lnTo>
                  <a:lnTo>
                    <a:pt x="920" y="559"/>
                  </a:lnTo>
                  <a:lnTo>
                    <a:pt x="886" y="570"/>
                  </a:lnTo>
                  <a:lnTo>
                    <a:pt x="818" y="570"/>
                  </a:lnTo>
                  <a:lnTo>
                    <a:pt x="784" y="559"/>
                  </a:lnTo>
                  <a:lnTo>
                    <a:pt x="761" y="536"/>
                  </a:lnTo>
                  <a:lnTo>
                    <a:pt x="750" y="536"/>
                  </a:lnTo>
                  <a:lnTo>
                    <a:pt x="750" y="525"/>
                  </a:lnTo>
                  <a:lnTo>
                    <a:pt x="784" y="525"/>
                  </a:lnTo>
                  <a:lnTo>
                    <a:pt x="897" y="502"/>
                  </a:lnTo>
                  <a:lnTo>
                    <a:pt x="977" y="468"/>
                  </a:lnTo>
                  <a:lnTo>
                    <a:pt x="1068" y="445"/>
                  </a:lnTo>
                  <a:close/>
                  <a:moveTo>
                    <a:pt x="1215" y="228"/>
                  </a:moveTo>
                  <a:lnTo>
                    <a:pt x="1261" y="228"/>
                  </a:lnTo>
                  <a:lnTo>
                    <a:pt x="1306" y="240"/>
                  </a:lnTo>
                  <a:lnTo>
                    <a:pt x="1340" y="251"/>
                  </a:lnTo>
                  <a:lnTo>
                    <a:pt x="1363" y="263"/>
                  </a:lnTo>
                  <a:lnTo>
                    <a:pt x="1374" y="285"/>
                  </a:lnTo>
                  <a:lnTo>
                    <a:pt x="1352" y="297"/>
                  </a:lnTo>
                  <a:lnTo>
                    <a:pt x="1340" y="308"/>
                  </a:lnTo>
                  <a:lnTo>
                    <a:pt x="1090" y="342"/>
                  </a:lnTo>
                  <a:lnTo>
                    <a:pt x="807" y="399"/>
                  </a:lnTo>
                  <a:lnTo>
                    <a:pt x="738" y="422"/>
                  </a:lnTo>
                  <a:lnTo>
                    <a:pt x="670" y="422"/>
                  </a:lnTo>
                  <a:lnTo>
                    <a:pt x="648" y="411"/>
                  </a:lnTo>
                  <a:lnTo>
                    <a:pt x="625" y="388"/>
                  </a:lnTo>
                  <a:lnTo>
                    <a:pt x="602" y="377"/>
                  </a:lnTo>
                  <a:lnTo>
                    <a:pt x="602" y="354"/>
                  </a:lnTo>
                  <a:lnTo>
                    <a:pt x="625" y="354"/>
                  </a:lnTo>
                  <a:lnTo>
                    <a:pt x="636" y="342"/>
                  </a:lnTo>
                  <a:lnTo>
                    <a:pt x="841" y="308"/>
                  </a:lnTo>
                  <a:lnTo>
                    <a:pt x="988" y="285"/>
                  </a:lnTo>
                  <a:lnTo>
                    <a:pt x="1090" y="263"/>
                  </a:lnTo>
                  <a:lnTo>
                    <a:pt x="1147" y="251"/>
                  </a:lnTo>
                  <a:lnTo>
                    <a:pt x="1193" y="240"/>
                  </a:lnTo>
                  <a:lnTo>
                    <a:pt x="1215" y="228"/>
                  </a:lnTo>
                  <a:close/>
                  <a:moveTo>
                    <a:pt x="227" y="91"/>
                  </a:moveTo>
                  <a:lnTo>
                    <a:pt x="273" y="91"/>
                  </a:lnTo>
                  <a:lnTo>
                    <a:pt x="307" y="103"/>
                  </a:lnTo>
                  <a:lnTo>
                    <a:pt x="398" y="126"/>
                  </a:lnTo>
                  <a:lnTo>
                    <a:pt x="409" y="137"/>
                  </a:lnTo>
                  <a:lnTo>
                    <a:pt x="432" y="148"/>
                  </a:lnTo>
                  <a:lnTo>
                    <a:pt x="466" y="183"/>
                  </a:lnTo>
                  <a:lnTo>
                    <a:pt x="477" y="206"/>
                  </a:lnTo>
                  <a:lnTo>
                    <a:pt x="477" y="274"/>
                  </a:lnTo>
                  <a:lnTo>
                    <a:pt x="455" y="297"/>
                  </a:lnTo>
                  <a:lnTo>
                    <a:pt x="443" y="297"/>
                  </a:lnTo>
                  <a:lnTo>
                    <a:pt x="443" y="308"/>
                  </a:lnTo>
                  <a:lnTo>
                    <a:pt x="409" y="308"/>
                  </a:lnTo>
                  <a:lnTo>
                    <a:pt x="386" y="285"/>
                  </a:lnTo>
                  <a:lnTo>
                    <a:pt x="284" y="194"/>
                  </a:lnTo>
                  <a:lnTo>
                    <a:pt x="250" y="171"/>
                  </a:lnTo>
                  <a:lnTo>
                    <a:pt x="227" y="126"/>
                  </a:lnTo>
                  <a:lnTo>
                    <a:pt x="227" y="91"/>
                  </a:lnTo>
                  <a:close/>
                  <a:moveTo>
                    <a:pt x="886" y="0"/>
                  </a:moveTo>
                  <a:lnTo>
                    <a:pt x="931" y="0"/>
                  </a:lnTo>
                  <a:lnTo>
                    <a:pt x="943" y="12"/>
                  </a:lnTo>
                  <a:lnTo>
                    <a:pt x="966" y="12"/>
                  </a:lnTo>
                  <a:lnTo>
                    <a:pt x="1011" y="34"/>
                  </a:lnTo>
                  <a:lnTo>
                    <a:pt x="1045" y="57"/>
                  </a:lnTo>
                  <a:lnTo>
                    <a:pt x="1068" y="80"/>
                  </a:lnTo>
                  <a:lnTo>
                    <a:pt x="1079" y="126"/>
                  </a:lnTo>
                  <a:lnTo>
                    <a:pt x="1079" y="160"/>
                  </a:lnTo>
                  <a:lnTo>
                    <a:pt x="1068" y="160"/>
                  </a:lnTo>
                  <a:lnTo>
                    <a:pt x="1034" y="171"/>
                  </a:lnTo>
                  <a:lnTo>
                    <a:pt x="988" y="148"/>
                  </a:lnTo>
                  <a:lnTo>
                    <a:pt x="943" y="114"/>
                  </a:lnTo>
                  <a:lnTo>
                    <a:pt x="897" y="57"/>
                  </a:lnTo>
                  <a:lnTo>
                    <a:pt x="875" y="23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4" name="Freeform 394"/>
            <p:cNvSpPr>
              <a:spLocks noEditPoints="1"/>
            </p:cNvSpPr>
            <p:nvPr/>
          </p:nvSpPr>
          <p:spPr bwMode="auto">
            <a:xfrm>
              <a:off x="4133" y="14448"/>
              <a:ext cx="1453" cy="1460"/>
            </a:xfrm>
            <a:custGeom>
              <a:avLst/>
              <a:gdLst/>
              <a:ahLst/>
              <a:cxnLst>
                <a:cxn ang="0">
                  <a:pos x="852" y="879"/>
                </a:cxn>
                <a:cxn ang="0">
                  <a:pos x="931" y="1004"/>
                </a:cxn>
                <a:cxn ang="0">
                  <a:pos x="1056" y="936"/>
                </a:cxn>
                <a:cxn ang="0">
                  <a:pos x="1079" y="833"/>
                </a:cxn>
                <a:cxn ang="0">
                  <a:pos x="1067" y="251"/>
                </a:cxn>
                <a:cxn ang="0">
                  <a:pos x="1056" y="343"/>
                </a:cxn>
                <a:cxn ang="0">
                  <a:pos x="1022" y="491"/>
                </a:cxn>
                <a:cxn ang="0">
                  <a:pos x="1226" y="479"/>
                </a:cxn>
                <a:cxn ang="0">
                  <a:pos x="1011" y="559"/>
                </a:cxn>
                <a:cxn ang="0">
                  <a:pos x="1079" y="708"/>
                </a:cxn>
                <a:cxn ang="0">
                  <a:pos x="1181" y="753"/>
                </a:cxn>
                <a:cxn ang="0">
                  <a:pos x="1158" y="901"/>
                </a:cxn>
                <a:cxn ang="0">
                  <a:pos x="1113" y="1038"/>
                </a:cxn>
                <a:cxn ang="0">
                  <a:pos x="897" y="1084"/>
                </a:cxn>
                <a:cxn ang="0">
                  <a:pos x="840" y="1061"/>
                </a:cxn>
                <a:cxn ang="0">
                  <a:pos x="772" y="799"/>
                </a:cxn>
                <a:cxn ang="0">
                  <a:pos x="874" y="787"/>
                </a:cxn>
                <a:cxn ang="0">
                  <a:pos x="942" y="593"/>
                </a:cxn>
                <a:cxn ang="0">
                  <a:pos x="783" y="582"/>
                </a:cxn>
                <a:cxn ang="0">
                  <a:pos x="806" y="548"/>
                </a:cxn>
                <a:cxn ang="0">
                  <a:pos x="942" y="354"/>
                </a:cxn>
                <a:cxn ang="0">
                  <a:pos x="795" y="320"/>
                </a:cxn>
                <a:cxn ang="0">
                  <a:pos x="693" y="525"/>
                </a:cxn>
                <a:cxn ang="0">
                  <a:pos x="670" y="1255"/>
                </a:cxn>
                <a:cxn ang="0">
                  <a:pos x="1192" y="1187"/>
                </a:cxn>
                <a:cxn ang="0">
                  <a:pos x="1306" y="1209"/>
                </a:cxn>
                <a:cxn ang="0">
                  <a:pos x="1294" y="320"/>
                </a:cxn>
                <a:cxn ang="0">
                  <a:pos x="1260" y="160"/>
                </a:cxn>
                <a:cxn ang="0">
                  <a:pos x="1374" y="206"/>
                </a:cxn>
                <a:cxn ang="0">
                  <a:pos x="1453" y="1266"/>
                </a:cxn>
                <a:cxn ang="0">
                  <a:pos x="1351" y="1460"/>
                </a:cxn>
                <a:cxn ang="0">
                  <a:pos x="1226" y="1289"/>
                </a:cxn>
                <a:cxn ang="0">
                  <a:pos x="727" y="1323"/>
                </a:cxn>
                <a:cxn ang="0">
                  <a:pos x="636" y="1392"/>
                </a:cxn>
                <a:cxn ang="0">
                  <a:pos x="568" y="1358"/>
                </a:cxn>
                <a:cxn ang="0">
                  <a:pos x="556" y="1187"/>
                </a:cxn>
                <a:cxn ang="0">
                  <a:pos x="613" y="776"/>
                </a:cxn>
                <a:cxn ang="0">
                  <a:pos x="590" y="308"/>
                </a:cxn>
                <a:cxn ang="0">
                  <a:pos x="579" y="240"/>
                </a:cxn>
                <a:cxn ang="0">
                  <a:pos x="886" y="251"/>
                </a:cxn>
                <a:cxn ang="0">
                  <a:pos x="1260" y="160"/>
                </a:cxn>
                <a:cxn ang="0">
                  <a:pos x="511" y="23"/>
                </a:cxn>
                <a:cxn ang="0">
                  <a:pos x="511" y="217"/>
                </a:cxn>
                <a:cxn ang="0">
                  <a:pos x="386" y="559"/>
                </a:cxn>
                <a:cxn ang="0">
                  <a:pos x="409" y="696"/>
                </a:cxn>
                <a:cxn ang="0">
                  <a:pos x="386" y="1369"/>
                </a:cxn>
                <a:cxn ang="0">
                  <a:pos x="295" y="1403"/>
                </a:cxn>
                <a:cxn ang="0">
                  <a:pos x="272" y="1244"/>
                </a:cxn>
                <a:cxn ang="0">
                  <a:pos x="318" y="776"/>
                </a:cxn>
                <a:cxn ang="0">
                  <a:pos x="204" y="651"/>
                </a:cxn>
                <a:cxn ang="0">
                  <a:pos x="0" y="810"/>
                </a:cxn>
                <a:cxn ang="0">
                  <a:pos x="261" y="422"/>
                </a:cxn>
                <a:cxn ang="0">
                  <a:pos x="420" y="69"/>
                </a:cxn>
                <a:cxn ang="0">
                  <a:pos x="409" y="23"/>
                </a:cxn>
              </a:cxnLst>
              <a:rect l="0" t="0" r="r" b="b"/>
              <a:pathLst>
                <a:path w="1453" h="1460">
                  <a:moveTo>
                    <a:pt x="1011" y="822"/>
                  </a:moveTo>
                  <a:lnTo>
                    <a:pt x="942" y="833"/>
                  </a:lnTo>
                  <a:lnTo>
                    <a:pt x="852" y="856"/>
                  </a:lnTo>
                  <a:lnTo>
                    <a:pt x="852" y="879"/>
                  </a:lnTo>
                  <a:lnTo>
                    <a:pt x="863" y="924"/>
                  </a:lnTo>
                  <a:lnTo>
                    <a:pt x="863" y="958"/>
                  </a:lnTo>
                  <a:lnTo>
                    <a:pt x="874" y="1016"/>
                  </a:lnTo>
                  <a:lnTo>
                    <a:pt x="931" y="1004"/>
                  </a:lnTo>
                  <a:lnTo>
                    <a:pt x="976" y="1004"/>
                  </a:lnTo>
                  <a:lnTo>
                    <a:pt x="1022" y="981"/>
                  </a:lnTo>
                  <a:lnTo>
                    <a:pt x="1045" y="981"/>
                  </a:lnTo>
                  <a:lnTo>
                    <a:pt x="1056" y="936"/>
                  </a:lnTo>
                  <a:lnTo>
                    <a:pt x="1067" y="901"/>
                  </a:lnTo>
                  <a:lnTo>
                    <a:pt x="1067" y="879"/>
                  </a:lnTo>
                  <a:lnTo>
                    <a:pt x="1079" y="867"/>
                  </a:lnTo>
                  <a:lnTo>
                    <a:pt x="1079" y="833"/>
                  </a:lnTo>
                  <a:lnTo>
                    <a:pt x="1067" y="822"/>
                  </a:lnTo>
                  <a:lnTo>
                    <a:pt x="1011" y="822"/>
                  </a:lnTo>
                  <a:close/>
                  <a:moveTo>
                    <a:pt x="1158" y="240"/>
                  </a:moveTo>
                  <a:lnTo>
                    <a:pt x="1067" y="251"/>
                  </a:lnTo>
                  <a:lnTo>
                    <a:pt x="965" y="274"/>
                  </a:lnTo>
                  <a:lnTo>
                    <a:pt x="1033" y="308"/>
                  </a:lnTo>
                  <a:lnTo>
                    <a:pt x="1056" y="331"/>
                  </a:lnTo>
                  <a:lnTo>
                    <a:pt x="1056" y="343"/>
                  </a:lnTo>
                  <a:lnTo>
                    <a:pt x="1045" y="400"/>
                  </a:lnTo>
                  <a:lnTo>
                    <a:pt x="1033" y="445"/>
                  </a:lnTo>
                  <a:lnTo>
                    <a:pt x="1022" y="479"/>
                  </a:lnTo>
                  <a:lnTo>
                    <a:pt x="1022" y="491"/>
                  </a:lnTo>
                  <a:lnTo>
                    <a:pt x="1079" y="468"/>
                  </a:lnTo>
                  <a:lnTo>
                    <a:pt x="1124" y="457"/>
                  </a:lnTo>
                  <a:lnTo>
                    <a:pt x="1181" y="457"/>
                  </a:lnTo>
                  <a:lnTo>
                    <a:pt x="1226" y="479"/>
                  </a:lnTo>
                  <a:lnTo>
                    <a:pt x="1226" y="491"/>
                  </a:lnTo>
                  <a:lnTo>
                    <a:pt x="1204" y="502"/>
                  </a:lnTo>
                  <a:lnTo>
                    <a:pt x="1135" y="525"/>
                  </a:lnTo>
                  <a:lnTo>
                    <a:pt x="1011" y="559"/>
                  </a:lnTo>
                  <a:lnTo>
                    <a:pt x="976" y="753"/>
                  </a:lnTo>
                  <a:lnTo>
                    <a:pt x="1022" y="742"/>
                  </a:lnTo>
                  <a:lnTo>
                    <a:pt x="1056" y="719"/>
                  </a:lnTo>
                  <a:lnTo>
                    <a:pt x="1079" y="708"/>
                  </a:lnTo>
                  <a:lnTo>
                    <a:pt x="1113" y="708"/>
                  </a:lnTo>
                  <a:lnTo>
                    <a:pt x="1135" y="719"/>
                  </a:lnTo>
                  <a:lnTo>
                    <a:pt x="1158" y="742"/>
                  </a:lnTo>
                  <a:lnTo>
                    <a:pt x="1181" y="753"/>
                  </a:lnTo>
                  <a:lnTo>
                    <a:pt x="1226" y="799"/>
                  </a:lnTo>
                  <a:lnTo>
                    <a:pt x="1226" y="822"/>
                  </a:lnTo>
                  <a:lnTo>
                    <a:pt x="1192" y="856"/>
                  </a:lnTo>
                  <a:lnTo>
                    <a:pt x="1158" y="901"/>
                  </a:lnTo>
                  <a:lnTo>
                    <a:pt x="1124" y="981"/>
                  </a:lnTo>
                  <a:lnTo>
                    <a:pt x="1135" y="1004"/>
                  </a:lnTo>
                  <a:lnTo>
                    <a:pt x="1147" y="1016"/>
                  </a:lnTo>
                  <a:lnTo>
                    <a:pt x="1113" y="1038"/>
                  </a:lnTo>
                  <a:lnTo>
                    <a:pt x="1045" y="1038"/>
                  </a:lnTo>
                  <a:lnTo>
                    <a:pt x="931" y="1050"/>
                  </a:lnTo>
                  <a:lnTo>
                    <a:pt x="897" y="1050"/>
                  </a:lnTo>
                  <a:lnTo>
                    <a:pt x="897" y="1084"/>
                  </a:lnTo>
                  <a:lnTo>
                    <a:pt x="874" y="1107"/>
                  </a:lnTo>
                  <a:lnTo>
                    <a:pt x="863" y="1095"/>
                  </a:lnTo>
                  <a:lnTo>
                    <a:pt x="852" y="1073"/>
                  </a:lnTo>
                  <a:lnTo>
                    <a:pt x="840" y="1061"/>
                  </a:lnTo>
                  <a:lnTo>
                    <a:pt x="829" y="1038"/>
                  </a:lnTo>
                  <a:lnTo>
                    <a:pt x="829" y="1016"/>
                  </a:lnTo>
                  <a:lnTo>
                    <a:pt x="806" y="901"/>
                  </a:lnTo>
                  <a:lnTo>
                    <a:pt x="772" y="799"/>
                  </a:lnTo>
                  <a:lnTo>
                    <a:pt x="772" y="776"/>
                  </a:lnTo>
                  <a:lnTo>
                    <a:pt x="829" y="776"/>
                  </a:lnTo>
                  <a:lnTo>
                    <a:pt x="840" y="787"/>
                  </a:lnTo>
                  <a:lnTo>
                    <a:pt x="874" y="787"/>
                  </a:lnTo>
                  <a:lnTo>
                    <a:pt x="908" y="776"/>
                  </a:lnTo>
                  <a:lnTo>
                    <a:pt x="931" y="776"/>
                  </a:lnTo>
                  <a:lnTo>
                    <a:pt x="931" y="685"/>
                  </a:lnTo>
                  <a:lnTo>
                    <a:pt x="942" y="593"/>
                  </a:lnTo>
                  <a:lnTo>
                    <a:pt x="931" y="593"/>
                  </a:lnTo>
                  <a:lnTo>
                    <a:pt x="920" y="605"/>
                  </a:lnTo>
                  <a:lnTo>
                    <a:pt x="829" y="605"/>
                  </a:lnTo>
                  <a:lnTo>
                    <a:pt x="783" y="582"/>
                  </a:lnTo>
                  <a:lnTo>
                    <a:pt x="772" y="571"/>
                  </a:lnTo>
                  <a:lnTo>
                    <a:pt x="772" y="559"/>
                  </a:lnTo>
                  <a:lnTo>
                    <a:pt x="783" y="559"/>
                  </a:lnTo>
                  <a:lnTo>
                    <a:pt x="806" y="548"/>
                  </a:lnTo>
                  <a:lnTo>
                    <a:pt x="840" y="548"/>
                  </a:lnTo>
                  <a:lnTo>
                    <a:pt x="886" y="536"/>
                  </a:lnTo>
                  <a:lnTo>
                    <a:pt x="942" y="525"/>
                  </a:lnTo>
                  <a:lnTo>
                    <a:pt x="942" y="354"/>
                  </a:lnTo>
                  <a:lnTo>
                    <a:pt x="931" y="331"/>
                  </a:lnTo>
                  <a:lnTo>
                    <a:pt x="908" y="308"/>
                  </a:lnTo>
                  <a:lnTo>
                    <a:pt x="920" y="297"/>
                  </a:lnTo>
                  <a:lnTo>
                    <a:pt x="795" y="320"/>
                  </a:lnTo>
                  <a:lnTo>
                    <a:pt x="704" y="331"/>
                  </a:lnTo>
                  <a:lnTo>
                    <a:pt x="704" y="377"/>
                  </a:lnTo>
                  <a:lnTo>
                    <a:pt x="693" y="434"/>
                  </a:lnTo>
                  <a:lnTo>
                    <a:pt x="693" y="525"/>
                  </a:lnTo>
                  <a:lnTo>
                    <a:pt x="681" y="673"/>
                  </a:lnTo>
                  <a:lnTo>
                    <a:pt x="681" y="867"/>
                  </a:lnTo>
                  <a:lnTo>
                    <a:pt x="670" y="1130"/>
                  </a:lnTo>
                  <a:lnTo>
                    <a:pt x="670" y="1255"/>
                  </a:lnTo>
                  <a:lnTo>
                    <a:pt x="874" y="1232"/>
                  </a:lnTo>
                  <a:lnTo>
                    <a:pt x="1022" y="1209"/>
                  </a:lnTo>
                  <a:lnTo>
                    <a:pt x="1135" y="1198"/>
                  </a:lnTo>
                  <a:lnTo>
                    <a:pt x="1192" y="1187"/>
                  </a:lnTo>
                  <a:lnTo>
                    <a:pt x="1215" y="1187"/>
                  </a:lnTo>
                  <a:lnTo>
                    <a:pt x="1238" y="1198"/>
                  </a:lnTo>
                  <a:lnTo>
                    <a:pt x="1283" y="1244"/>
                  </a:lnTo>
                  <a:lnTo>
                    <a:pt x="1306" y="1209"/>
                  </a:lnTo>
                  <a:lnTo>
                    <a:pt x="1317" y="1130"/>
                  </a:lnTo>
                  <a:lnTo>
                    <a:pt x="1317" y="559"/>
                  </a:lnTo>
                  <a:lnTo>
                    <a:pt x="1306" y="411"/>
                  </a:lnTo>
                  <a:lnTo>
                    <a:pt x="1294" y="320"/>
                  </a:lnTo>
                  <a:lnTo>
                    <a:pt x="1272" y="263"/>
                  </a:lnTo>
                  <a:lnTo>
                    <a:pt x="1238" y="240"/>
                  </a:lnTo>
                  <a:lnTo>
                    <a:pt x="1158" y="240"/>
                  </a:lnTo>
                  <a:close/>
                  <a:moveTo>
                    <a:pt x="1260" y="160"/>
                  </a:moveTo>
                  <a:lnTo>
                    <a:pt x="1294" y="160"/>
                  </a:lnTo>
                  <a:lnTo>
                    <a:pt x="1317" y="171"/>
                  </a:lnTo>
                  <a:lnTo>
                    <a:pt x="1351" y="183"/>
                  </a:lnTo>
                  <a:lnTo>
                    <a:pt x="1374" y="206"/>
                  </a:lnTo>
                  <a:lnTo>
                    <a:pt x="1408" y="217"/>
                  </a:lnTo>
                  <a:lnTo>
                    <a:pt x="1442" y="251"/>
                  </a:lnTo>
                  <a:lnTo>
                    <a:pt x="1453" y="274"/>
                  </a:lnTo>
                  <a:lnTo>
                    <a:pt x="1453" y="1266"/>
                  </a:lnTo>
                  <a:lnTo>
                    <a:pt x="1442" y="1358"/>
                  </a:lnTo>
                  <a:lnTo>
                    <a:pt x="1408" y="1426"/>
                  </a:lnTo>
                  <a:lnTo>
                    <a:pt x="1363" y="1460"/>
                  </a:lnTo>
                  <a:lnTo>
                    <a:pt x="1351" y="1460"/>
                  </a:lnTo>
                  <a:lnTo>
                    <a:pt x="1317" y="1426"/>
                  </a:lnTo>
                  <a:lnTo>
                    <a:pt x="1306" y="1403"/>
                  </a:lnTo>
                  <a:lnTo>
                    <a:pt x="1260" y="1335"/>
                  </a:lnTo>
                  <a:lnTo>
                    <a:pt x="1226" y="1289"/>
                  </a:lnTo>
                  <a:lnTo>
                    <a:pt x="1022" y="1301"/>
                  </a:lnTo>
                  <a:lnTo>
                    <a:pt x="886" y="1301"/>
                  </a:lnTo>
                  <a:lnTo>
                    <a:pt x="783" y="1312"/>
                  </a:lnTo>
                  <a:lnTo>
                    <a:pt x="727" y="1323"/>
                  </a:lnTo>
                  <a:lnTo>
                    <a:pt x="693" y="1335"/>
                  </a:lnTo>
                  <a:lnTo>
                    <a:pt x="658" y="1335"/>
                  </a:lnTo>
                  <a:lnTo>
                    <a:pt x="647" y="1369"/>
                  </a:lnTo>
                  <a:lnTo>
                    <a:pt x="636" y="1392"/>
                  </a:lnTo>
                  <a:lnTo>
                    <a:pt x="624" y="1403"/>
                  </a:lnTo>
                  <a:lnTo>
                    <a:pt x="602" y="1403"/>
                  </a:lnTo>
                  <a:lnTo>
                    <a:pt x="590" y="1380"/>
                  </a:lnTo>
                  <a:lnTo>
                    <a:pt x="568" y="1358"/>
                  </a:lnTo>
                  <a:lnTo>
                    <a:pt x="556" y="1335"/>
                  </a:lnTo>
                  <a:lnTo>
                    <a:pt x="545" y="1301"/>
                  </a:lnTo>
                  <a:lnTo>
                    <a:pt x="545" y="1232"/>
                  </a:lnTo>
                  <a:lnTo>
                    <a:pt x="556" y="1187"/>
                  </a:lnTo>
                  <a:lnTo>
                    <a:pt x="568" y="1130"/>
                  </a:lnTo>
                  <a:lnTo>
                    <a:pt x="590" y="1050"/>
                  </a:lnTo>
                  <a:lnTo>
                    <a:pt x="602" y="936"/>
                  </a:lnTo>
                  <a:lnTo>
                    <a:pt x="613" y="776"/>
                  </a:lnTo>
                  <a:lnTo>
                    <a:pt x="613" y="445"/>
                  </a:lnTo>
                  <a:lnTo>
                    <a:pt x="602" y="377"/>
                  </a:lnTo>
                  <a:lnTo>
                    <a:pt x="590" y="343"/>
                  </a:lnTo>
                  <a:lnTo>
                    <a:pt x="590" y="308"/>
                  </a:lnTo>
                  <a:lnTo>
                    <a:pt x="579" y="274"/>
                  </a:lnTo>
                  <a:lnTo>
                    <a:pt x="568" y="263"/>
                  </a:lnTo>
                  <a:lnTo>
                    <a:pt x="579" y="251"/>
                  </a:lnTo>
                  <a:lnTo>
                    <a:pt x="579" y="240"/>
                  </a:lnTo>
                  <a:lnTo>
                    <a:pt x="624" y="240"/>
                  </a:lnTo>
                  <a:lnTo>
                    <a:pt x="670" y="263"/>
                  </a:lnTo>
                  <a:lnTo>
                    <a:pt x="681" y="274"/>
                  </a:lnTo>
                  <a:lnTo>
                    <a:pt x="886" y="251"/>
                  </a:lnTo>
                  <a:lnTo>
                    <a:pt x="1033" y="229"/>
                  </a:lnTo>
                  <a:lnTo>
                    <a:pt x="1147" y="206"/>
                  </a:lnTo>
                  <a:lnTo>
                    <a:pt x="1215" y="183"/>
                  </a:lnTo>
                  <a:lnTo>
                    <a:pt x="1260" y="160"/>
                  </a:lnTo>
                  <a:close/>
                  <a:moveTo>
                    <a:pt x="431" y="0"/>
                  </a:moveTo>
                  <a:lnTo>
                    <a:pt x="454" y="0"/>
                  </a:lnTo>
                  <a:lnTo>
                    <a:pt x="488" y="12"/>
                  </a:lnTo>
                  <a:lnTo>
                    <a:pt x="511" y="23"/>
                  </a:lnTo>
                  <a:lnTo>
                    <a:pt x="579" y="92"/>
                  </a:lnTo>
                  <a:lnTo>
                    <a:pt x="579" y="114"/>
                  </a:lnTo>
                  <a:lnTo>
                    <a:pt x="568" y="137"/>
                  </a:lnTo>
                  <a:lnTo>
                    <a:pt x="511" y="217"/>
                  </a:lnTo>
                  <a:lnTo>
                    <a:pt x="431" y="343"/>
                  </a:lnTo>
                  <a:lnTo>
                    <a:pt x="318" y="502"/>
                  </a:lnTo>
                  <a:lnTo>
                    <a:pt x="329" y="502"/>
                  </a:lnTo>
                  <a:lnTo>
                    <a:pt x="386" y="559"/>
                  </a:lnTo>
                  <a:lnTo>
                    <a:pt x="397" y="582"/>
                  </a:lnTo>
                  <a:lnTo>
                    <a:pt x="420" y="605"/>
                  </a:lnTo>
                  <a:lnTo>
                    <a:pt x="420" y="662"/>
                  </a:lnTo>
                  <a:lnTo>
                    <a:pt x="409" y="696"/>
                  </a:lnTo>
                  <a:lnTo>
                    <a:pt x="409" y="753"/>
                  </a:lnTo>
                  <a:lnTo>
                    <a:pt x="397" y="867"/>
                  </a:lnTo>
                  <a:lnTo>
                    <a:pt x="397" y="1301"/>
                  </a:lnTo>
                  <a:lnTo>
                    <a:pt x="386" y="1369"/>
                  </a:lnTo>
                  <a:lnTo>
                    <a:pt x="363" y="1415"/>
                  </a:lnTo>
                  <a:lnTo>
                    <a:pt x="341" y="1438"/>
                  </a:lnTo>
                  <a:lnTo>
                    <a:pt x="318" y="1426"/>
                  </a:lnTo>
                  <a:lnTo>
                    <a:pt x="295" y="1403"/>
                  </a:lnTo>
                  <a:lnTo>
                    <a:pt x="284" y="1369"/>
                  </a:lnTo>
                  <a:lnTo>
                    <a:pt x="261" y="1335"/>
                  </a:lnTo>
                  <a:lnTo>
                    <a:pt x="261" y="1301"/>
                  </a:lnTo>
                  <a:lnTo>
                    <a:pt x="272" y="1244"/>
                  </a:lnTo>
                  <a:lnTo>
                    <a:pt x="284" y="1152"/>
                  </a:lnTo>
                  <a:lnTo>
                    <a:pt x="306" y="1027"/>
                  </a:lnTo>
                  <a:lnTo>
                    <a:pt x="318" y="856"/>
                  </a:lnTo>
                  <a:lnTo>
                    <a:pt x="318" y="776"/>
                  </a:lnTo>
                  <a:lnTo>
                    <a:pt x="306" y="673"/>
                  </a:lnTo>
                  <a:lnTo>
                    <a:pt x="272" y="559"/>
                  </a:lnTo>
                  <a:lnTo>
                    <a:pt x="250" y="582"/>
                  </a:lnTo>
                  <a:lnTo>
                    <a:pt x="204" y="651"/>
                  </a:lnTo>
                  <a:lnTo>
                    <a:pt x="147" y="719"/>
                  </a:lnTo>
                  <a:lnTo>
                    <a:pt x="79" y="776"/>
                  </a:lnTo>
                  <a:lnTo>
                    <a:pt x="23" y="810"/>
                  </a:lnTo>
                  <a:lnTo>
                    <a:pt x="0" y="810"/>
                  </a:lnTo>
                  <a:lnTo>
                    <a:pt x="0" y="787"/>
                  </a:lnTo>
                  <a:lnTo>
                    <a:pt x="23" y="765"/>
                  </a:lnTo>
                  <a:lnTo>
                    <a:pt x="159" y="582"/>
                  </a:lnTo>
                  <a:lnTo>
                    <a:pt x="261" y="422"/>
                  </a:lnTo>
                  <a:lnTo>
                    <a:pt x="352" y="274"/>
                  </a:lnTo>
                  <a:lnTo>
                    <a:pt x="397" y="171"/>
                  </a:lnTo>
                  <a:lnTo>
                    <a:pt x="420" y="103"/>
                  </a:lnTo>
                  <a:lnTo>
                    <a:pt x="420" y="69"/>
                  </a:lnTo>
                  <a:lnTo>
                    <a:pt x="409" y="46"/>
                  </a:lnTo>
                  <a:lnTo>
                    <a:pt x="397" y="35"/>
                  </a:lnTo>
                  <a:lnTo>
                    <a:pt x="397" y="23"/>
                  </a:lnTo>
                  <a:lnTo>
                    <a:pt x="409" y="23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5" name="Freeform 395"/>
            <p:cNvSpPr>
              <a:spLocks noEditPoints="1"/>
            </p:cNvSpPr>
            <p:nvPr/>
          </p:nvSpPr>
          <p:spPr bwMode="auto">
            <a:xfrm>
              <a:off x="5904" y="14414"/>
              <a:ext cx="1602" cy="1631"/>
            </a:xfrm>
            <a:custGeom>
              <a:avLst/>
              <a:gdLst/>
              <a:ahLst/>
              <a:cxnLst>
                <a:cxn ang="0">
                  <a:pos x="1250" y="1152"/>
                </a:cxn>
                <a:cxn ang="0">
                  <a:pos x="1057" y="1380"/>
                </a:cxn>
                <a:cxn ang="0">
                  <a:pos x="602" y="1631"/>
                </a:cxn>
                <a:cxn ang="0">
                  <a:pos x="659" y="1574"/>
                </a:cxn>
                <a:cxn ang="0">
                  <a:pos x="852" y="1437"/>
                </a:cxn>
                <a:cxn ang="0">
                  <a:pos x="1102" y="1072"/>
                </a:cxn>
                <a:cxn ang="0">
                  <a:pos x="1091" y="913"/>
                </a:cxn>
                <a:cxn ang="0">
                  <a:pos x="1079" y="1004"/>
                </a:cxn>
                <a:cxn ang="0">
                  <a:pos x="898" y="1186"/>
                </a:cxn>
                <a:cxn ang="0">
                  <a:pos x="670" y="1278"/>
                </a:cxn>
                <a:cxn ang="0">
                  <a:pos x="943" y="1004"/>
                </a:cxn>
                <a:cxn ang="0">
                  <a:pos x="1000" y="890"/>
                </a:cxn>
                <a:cxn ang="0">
                  <a:pos x="1045" y="764"/>
                </a:cxn>
                <a:cxn ang="0">
                  <a:pos x="841" y="970"/>
                </a:cxn>
                <a:cxn ang="0">
                  <a:pos x="705" y="992"/>
                </a:cxn>
                <a:cxn ang="0">
                  <a:pos x="920" y="753"/>
                </a:cxn>
                <a:cxn ang="0">
                  <a:pos x="500" y="536"/>
                </a:cxn>
                <a:cxn ang="0">
                  <a:pos x="557" y="685"/>
                </a:cxn>
                <a:cxn ang="0">
                  <a:pos x="511" y="1118"/>
                </a:cxn>
                <a:cxn ang="0">
                  <a:pos x="455" y="1027"/>
                </a:cxn>
                <a:cxn ang="0">
                  <a:pos x="477" y="673"/>
                </a:cxn>
                <a:cxn ang="0">
                  <a:pos x="455" y="559"/>
                </a:cxn>
                <a:cxn ang="0">
                  <a:pos x="818" y="331"/>
                </a:cxn>
                <a:cxn ang="0">
                  <a:pos x="864" y="411"/>
                </a:cxn>
                <a:cxn ang="0">
                  <a:pos x="1034" y="274"/>
                </a:cxn>
                <a:cxn ang="0">
                  <a:pos x="364" y="91"/>
                </a:cxn>
                <a:cxn ang="0">
                  <a:pos x="477" y="148"/>
                </a:cxn>
                <a:cxn ang="0">
                  <a:pos x="500" y="228"/>
                </a:cxn>
                <a:cxn ang="0">
                  <a:pos x="284" y="559"/>
                </a:cxn>
                <a:cxn ang="0">
                  <a:pos x="352" y="719"/>
                </a:cxn>
                <a:cxn ang="0">
                  <a:pos x="330" y="1357"/>
                </a:cxn>
                <a:cxn ang="0">
                  <a:pos x="262" y="1449"/>
                </a:cxn>
                <a:cxn ang="0">
                  <a:pos x="205" y="1312"/>
                </a:cxn>
                <a:cxn ang="0">
                  <a:pos x="262" y="890"/>
                </a:cxn>
                <a:cxn ang="0">
                  <a:pos x="137" y="753"/>
                </a:cxn>
                <a:cxn ang="0">
                  <a:pos x="0" y="833"/>
                </a:cxn>
                <a:cxn ang="0">
                  <a:pos x="296" y="377"/>
                </a:cxn>
                <a:cxn ang="0">
                  <a:pos x="341" y="160"/>
                </a:cxn>
                <a:cxn ang="0">
                  <a:pos x="829" y="0"/>
                </a:cxn>
                <a:cxn ang="0">
                  <a:pos x="966" y="69"/>
                </a:cxn>
                <a:cxn ang="0">
                  <a:pos x="1023" y="205"/>
                </a:cxn>
                <a:cxn ang="0">
                  <a:pos x="1261" y="160"/>
                </a:cxn>
                <a:cxn ang="0">
                  <a:pos x="1306" y="217"/>
                </a:cxn>
                <a:cxn ang="0">
                  <a:pos x="1136" y="263"/>
                </a:cxn>
                <a:cxn ang="0">
                  <a:pos x="1204" y="342"/>
                </a:cxn>
                <a:cxn ang="0">
                  <a:pos x="1170" y="639"/>
                </a:cxn>
                <a:cxn ang="0">
                  <a:pos x="1522" y="719"/>
                </a:cxn>
                <a:cxn ang="0">
                  <a:pos x="1579" y="776"/>
                </a:cxn>
                <a:cxn ang="0">
                  <a:pos x="1284" y="833"/>
                </a:cxn>
                <a:cxn ang="0">
                  <a:pos x="977" y="593"/>
                </a:cxn>
                <a:cxn ang="0">
                  <a:pos x="602" y="821"/>
                </a:cxn>
                <a:cxn ang="0">
                  <a:pos x="614" y="799"/>
                </a:cxn>
                <a:cxn ang="0">
                  <a:pos x="818" y="445"/>
                </a:cxn>
                <a:cxn ang="0">
                  <a:pos x="716" y="422"/>
                </a:cxn>
                <a:cxn ang="0">
                  <a:pos x="625" y="456"/>
                </a:cxn>
                <a:cxn ang="0">
                  <a:pos x="818" y="171"/>
                </a:cxn>
                <a:cxn ang="0">
                  <a:pos x="829" y="12"/>
                </a:cxn>
              </a:cxnLst>
              <a:rect l="0" t="0" r="r" b="b"/>
              <a:pathLst>
                <a:path w="1602" h="1631">
                  <a:moveTo>
                    <a:pt x="1102" y="1061"/>
                  </a:moveTo>
                  <a:lnTo>
                    <a:pt x="1113" y="1061"/>
                  </a:lnTo>
                  <a:lnTo>
                    <a:pt x="1182" y="1084"/>
                  </a:lnTo>
                  <a:lnTo>
                    <a:pt x="1250" y="1152"/>
                  </a:lnTo>
                  <a:lnTo>
                    <a:pt x="1250" y="1175"/>
                  </a:lnTo>
                  <a:lnTo>
                    <a:pt x="1204" y="1221"/>
                  </a:lnTo>
                  <a:lnTo>
                    <a:pt x="1147" y="1289"/>
                  </a:lnTo>
                  <a:lnTo>
                    <a:pt x="1057" y="1380"/>
                  </a:lnTo>
                  <a:lnTo>
                    <a:pt x="954" y="1472"/>
                  </a:lnTo>
                  <a:lnTo>
                    <a:pt x="841" y="1551"/>
                  </a:lnTo>
                  <a:lnTo>
                    <a:pt x="716" y="1608"/>
                  </a:lnTo>
                  <a:lnTo>
                    <a:pt x="602" y="1631"/>
                  </a:lnTo>
                  <a:lnTo>
                    <a:pt x="591" y="1631"/>
                  </a:lnTo>
                  <a:lnTo>
                    <a:pt x="591" y="1620"/>
                  </a:lnTo>
                  <a:lnTo>
                    <a:pt x="614" y="1608"/>
                  </a:lnTo>
                  <a:lnTo>
                    <a:pt x="659" y="1574"/>
                  </a:lnTo>
                  <a:lnTo>
                    <a:pt x="716" y="1540"/>
                  </a:lnTo>
                  <a:lnTo>
                    <a:pt x="784" y="1483"/>
                  </a:lnTo>
                  <a:lnTo>
                    <a:pt x="841" y="1437"/>
                  </a:lnTo>
                  <a:lnTo>
                    <a:pt x="852" y="1437"/>
                  </a:lnTo>
                  <a:lnTo>
                    <a:pt x="852" y="1426"/>
                  </a:lnTo>
                  <a:lnTo>
                    <a:pt x="988" y="1289"/>
                  </a:lnTo>
                  <a:lnTo>
                    <a:pt x="1079" y="1175"/>
                  </a:lnTo>
                  <a:lnTo>
                    <a:pt x="1102" y="1072"/>
                  </a:lnTo>
                  <a:lnTo>
                    <a:pt x="1102" y="1061"/>
                  </a:lnTo>
                  <a:close/>
                  <a:moveTo>
                    <a:pt x="1000" y="890"/>
                  </a:moveTo>
                  <a:lnTo>
                    <a:pt x="1045" y="890"/>
                  </a:lnTo>
                  <a:lnTo>
                    <a:pt x="1091" y="913"/>
                  </a:lnTo>
                  <a:lnTo>
                    <a:pt x="1113" y="935"/>
                  </a:lnTo>
                  <a:lnTo>
                    <a:pt x="1113" y="958"/>
                  </a:lnTo>
                  <a:lnTo>
                    <a:pt x="1102" y="981"/>
                  </a:lnTo>
                  <a:lnTo>
                    <a:pt x="1079" y="1004"/>
                  </a:lnTo>
                  <a:lnTo>
                    <a:pt x="1057" y="1015"/>
                  </a:lnTo>
                  <a:lnTo>
                    <a:pt x="1034" y="1038"/>
                  </a:lnTo>
                  <a:lnTo>
                    <a:pt x="1023" y="1061"/>
                  </a:lnTo>
                  <a:lnTo>
                    <a:pt x="898" y="1186"/>
                  </a:lnTo>
                  <a:lnTo>
                    <a:pt x="784" y="1255"/>
                  </a:lnTo>
                  <a:lnTo>
                    <a:pt x="693" y="1289"/>
                  </a:lnTo>
                  <a:lnTo>
                    <a:pt x="670" y="1289"/>
                  </a:lnTo>
                  <a:lnTo>
                    <a:pt x="670" y="1278"/>
                  </a:lnTo>
                  <a:lnTo>
                    <a:pt x="682" y="1266"/>
                  </a:lnTo>
                  <a:lnTo>
                    <a:pt x="807" y="1164"/>
                  </a:lnTo>
                  <a:lnTo>
                    <a:pt x="898" y="1072"/>
                  </a:lnTo>
                  <a:lnTo>
                    <a:pt x="943" y="1004"/>
                  </a:lnTo>
                  <a:lnTo>
                    <a:pt x="977" y="958"/>
                  </a:lnTo>
                  <a:lnTo>
                    <a:pt x="988" y="924"/>
                  </a:lnTo>
                  <a:lnTo>
                    <a:pt x="1000" y="901"/>
                  </a:lnTo>
                  <a:lnTo>
                    <a:pt x="1000" y="890"/>
                  </a:lnTo>
                  <a:close/>
                  <a:moveTo>
                    <a:pt x="932" y="719"/>
                  </a:moveTo>
                  <a:lnTo>
                    <a:pt x="977" y="719"/>
                  </a:lnTo>
                  <a:lnTo>
                    <a:pt x="1023" y="742"/>
                  </a:lnTo>
                  <a:lnTo>
                    <a:pt x="1045" y="764"/>
                  </a:lnTo>
                  <a:lnTo>
                    <a:pt x="1045" y="776"/>
                  </a:lnTo>
                  <a:lnTo>
                    <a:pt x="1034" y="799"/>
                  </a:lnTo>
                  <a:lnTo>
                    <a:pt x="943" y="878"/>
                  </a:lnTo>
                  <a:lnTo>
                    <a:pt x="841" y="970"/>
                  </a:lnTo>
                  <a:lnTo>
                    <a:pt x="716" y="1015"/>
                  </a:lnTo>
                  <a:lnTo>
                    <a:pt x="693" y="1015"/>
                  </a:lnTo>
                  <a:lnTo>
                    <a:pt x="693" y="1004"/>
                  </a:lnTo>
                  <a:lnTo>
                    <a:pt x="705" y="992"/>
                  </a:lnTo>
                  <a:lnTo>
                    <a:pt x="807" y="901"/>
                  </a:lnTo>
                  <a:lnTo>
                    <a:pt x="864" y="833"/>
                  </a:lnTo>
                  <a:lnTo>
                    <a:pt x="909" y="787"/>
                  </a:lnTo>
                  <a:lnTo>
                    <a:pt x="920" y="753"/>
                  </a:lnTo>
                  <a:lnTo>
                    <a:pt x="920" y="730"/>
                  </a:lnTo>
                  <a:lnTo>
                    <a:pt x="932" y="719"/>
                  </a:lnTo>
                  <a:close/>
                  <a:moveTo>
                    <a:pt x="466" y="536"/>
                  </a:moveTo>
                  <a:lnTo>
                    <a:pt x="500" y="536"/>
                  </a:lnTo>
                  <a:lnTo>
                    <a:pt x="534" y="559"/>
                  </a:lnTo>
                  <a:lnTo>
                    <a:pt x="568" y="593"/>
                  </a:lnTo>
                  <a:lnTo>
                    <a:pt x="568" y="639"/>
                  </a:lnTo>
                  <a:lnTo>
                    <a:pt x="557" y="685"/>
                  </a:lnTo>
                  <a:lnTo>
                    <a:pt x="557" y="901"/>
                  </a:lnTo>
                  <a:lnTo>
                    <a:pt x="546" y="1027"/>
                  </a:lnTo>
                  <a:lnTo>
                    <a:pt x="523" y="1107"/>
                  </a:lnTo>
                  <a:lnTo>
                    <a:pt x="511" y="1118"/>
                  </a:lnTo>
                  <a:lnTo>
                    <a:pt x="489" y="1107"/>
                  </a:lnTo>
                  <a:lnTo>
                    <a:pt x="477" y="1095"/>
                  </a:lnTo>
                  <a:lnTo>
                    <a:pt x="455" y="1050"/>
                  </a:lnTo>
                  <a:lnTo>
                    <a:pt x="455" y="1027"/>
                  </a:lnTo>
                  <a:lnTo>
                    <a:pt x="466" y="970"/>
                  </a:lnTo>
                  <a:lnTo>
                    <a:pt x="466" y="878"/>
                  </a:lnTo>
                  <a:lnTo>
                    <a:pt x="477" y="764"/>
                  </a:lnTo>
                  <a:lnTo>
                    <a:pt x="477" y="673"/>
                  </a:lnTo>
                  <a:lnTo>
                    <a:pt x="455" y="627"/>
                  </a:lnTo>
                  <a:lnTo>
                    <a:pt x="443" y="593"/>
                  </a:lnTo>
                  <a:lnTo>
                    <a:pt x="443" y="570"/>
                  </a:lnTo>
                  <a:lnTo>
                    <a:pt x="455" y="559"/>
                  </a:lnTo>
                  <a:lnTo>
                    <a:pt x="455" y="548"/>
                  </a:lnTo>
                  <a:lnTo>
                    <a:pt x="466" y="536"/>
                  </a:lnTo>
                  <a:close/>
                  <a:moveTo>
                    <a:pt x="864" y="274"/>
                  </a:moveTo>
                  <a:lnTo>
                    <a:pt x="818" y="331"/>
                  </a:lnTo>
                  <a:lnTo>
                    <a:pt x="784" y="377"/>
                  </a:lnTo>
                  <a:lnTo>
                    <a:pt x="818" y="377"/>
                  </a:lnTo>
                  <a:lnTo>
                    <a:pt x="841" y="388"/>
                  </a:lnTo>
                  <a:lnTo>
                    <a:pt x="864" y="411"/>
                  </a:lnTo>
                  <a:lnTo>
                    <a:pt x="966" y="491"/>
                  </a:lnTo>
                  <a:lnTo>
                    <a:pt x="1045" y="365"/>
                  </a:lnTo>
                  <a:lnTo>
                    <a:pt x="1068" y="274"/>
                  </a:lnTo>
                  <a:lnTo>
                    <a:pt x="1034" y="274"/>
                  </a:lnTo>
                  <a:lnTo>
                    <a:pt x="1011" y="285"/>
                  </a:lnTo>
                  <a:lnTo>
                    <a:pt x="909" y="285"/>
                  </a:lnTo>
                  <a:lnTo>
                    <a:pt x="864" y="274"/>
                  </a:lnTo>
                  <a:close/>
                  <a:moveTo>
                    <a:pt x="364" y="91"/>
                  </a:moveTo>
                  <a:lnTo>
                    <a:pt x="387" y="91"/>
                  </a:lnTo>
                  <a:lnTo>
                    <a:pt x="421" y="103"/>
                  </a:lnTo>
                  <a:lnTo>
                    <a:pt x="443" y="126"/>
                  </a:lnTo>
                  <a:lnTo>
                    <a:pt x="477" y="148"/>
                  </a:lnTo>
                  <a:lnTo>
                    <a:pt x="500" y="160"/>
                  </a:lnTo>
                  <a:lnTo>
                    <a:pt x="511" y="183"/>
                  </a:lnTo>
                  <a:lnTo>
                    <a:pt x="511" y="205"/>
                  </a:lnTo>
                  <a:lnTo>
                    <a:pt x="500" y="228"/>
                  </a:lnTo>
                  <a:lnTo>
                    <a:pt x="466" y="263"/>
                  </a:lnTo>
                  <a:lnTo>
                    <a:pt x="409" y="377"/>
                  </a:lnTo>
                  <a:lnTo>
                    <a:pt x="352" y="456"/>
                  </a:lnTo>
                  <a:lnTo>
                    <a:pt x="284" y="559"/>
                  </a:lnTo>
                  <a:lnTo>
                    <a:pt x="341" y="616"/>
                  </a:lnTo>
                  <a:lnTo>
                    <a:pt x="364" y="662"/>
                  </a:lnTo>
                  <a:lnTo>
                    <a:pt x="364" y="696"/>
                  </a:lnTo>
                  <a:lnTo>
                    <a:pt x="352" y="719"/>
                  </a:lnTo>
                  <a:lnTo>
                    <a:pt x="352" y="787"/>
                  </a:lnTo>
                  <a:lnTo>
                    <a:pt x="341" y="890"/>
                  </a:lnTo>
                  <a:lnTo>
                    <a:pt x="341" y="1312"/>
                  </a:lnTo>
                  <a:lnTo>
                    <a:pt x="330" y="1357"/>
                  </a:lnTo>
                  <a:lnTo>
                    <a:pt x="330" y="1392"/>
                  </a:lnTo>
                  <a:lnTo>
                    <a:pt x="318" y="1414"/>
                  </a:lnTo>
                  <a:lnTo>
                    <a:pt x="284" y="1449"/>
                  </a:lnTo>
                  <a:lnTo>
                    <a:pt x="262" y="1449"/>
                  </a:lnTo>
                  <a:lnTo>
                    <a:pt x="262" y="1437"/>
                  </a:lnTo>
                  <a:lnTo>
                    <a:pt x="250" y="1437"/>
                  </a:lnTo>
                  <a:lnTo>
                    <a:pt x="205" y="1346"/>
                  </a:lnTo>
                  <a:lnTo>
                    <a:pt x="205" y="1312"/>
                  </a:lnTo>
                  <a:lnTo>
                    <a:pt x="216" y="1255"/>
                  </a:lnTo>
                  <a:lnTo>
                    <a:pt x="228" y="1175"/>
                  </a:lnTo>
                  <a:lnTo>
                    <a:pt x="250" y="1050"/>
                  </a:lnTo>
                  <a:lnTo>
                    <a:pt x="262" y="890"/>
                  </a:lnTo>
                  <a:lnTo>
                    <a:pt x="262" y="833"/>
                  </a:lnTo>
                  <a:lnTo>
                    <a:pt x="250" y="719"/>
                  </a:lnTo>
                  <a:lnTo>
                    <a:pt x="228" y="639"/>
                  </a:lnTo>
                  <a:lnTo>
                    <a:pt x="137" y="753"/>
                  </a:lnTo>
                  <a:lnTo>
                    <a:pt x="69" y="821"/>
                  </a:lnTo>
                  <a:lnTo>
                    <a:pt x="23" y="856"/>
                  </a:lnTo>
                  <a:lnTo>
                    <a:pt x="0" y="856"/>
                  </a:lnTo>
                  <a:lnTo>
                    <a:pt x="0" y="833"/>
                  </a:lnTo>
                  <a:lnTo>
                    <a:pt x="23" y="810"/>
                  </a:lnTo>
                  <a:lnTo>
                    <a:pt x="137" y="650"/>
                  </a:lnTo>
                  <a:lnTo>
                    <a:pt x="228" y="502"/>
                  </a:lnTo>
                  <a:lnTo>
                    <a:pt x="296" y="377"/>
                  </a:lnTo>
                  <a:lnTo>
                    <a:pt x="341" y="274"/>
                  </a:lnTo>
                  <a:lnTo>
                    <a:pt x="352" y="205"/>
                  </a:lnTo>
                  <a:lnTo>
                    <a:pt x="352" y="183"/>
                  </a:lnTo>
                  <a:lnTo>
                    <a:pt x="341" y="160"/>
                  </a:lnTo>
                  <a:lnTo>
                    <a:pt x="330" y="148"/>
                  </a:lnTo>
                  <a:lnTo>
                    <a:pt x="330" y="126"/>
                  </a:lnTo>
                  <a:lnTo>
                    <a:pt x="364" y="91"/>
                  </a:lnTo>
                  <a:close/>
                  <a:moveTo>
                    <a:pt x="829" y="0"/>
                  </a:moveTo>
                  <a:lnTo>
                    <a:pt x="852" y="0"/>
                  </a:lnTo>
                  <a:lnTo>
                    <a:pt x="920" y="23"/>
                  </a:lnTo>
                  <a:lnTo>
                    <a:pt x="954" y="46"/>
                  </a:lnTo>
                  <a:lnTo>
                    <a:pt x="966" y="69"/>
                  </a:lnTo>
                  <a:lnTo>
                    <a:pt x="966" y="91"/>
                  </a:lnTo>
                  <a:lnTo>
                    <a:pt x="932" y="137"/>
                  </a:lnTo>
                  <a:lnTo>
                    <a:pt x="886" y="228"/>
                  </a:lnTo>
                  <a:lnTo>
                    <a:pt x="1023" y="205"/>
                  </a:lnTo>
                  <a:lnTo>
                    <a:pt x="1113" y="183"/>
                  </a:lnTo>
                  <a:lnTo>
                    <a:pt x="1182" y="171"/>
                  </a:lnTo>
                  <a:lnTo>
                    <a:pt x="1238" y="160"/>
                  </a:lnTo>
                  <a:lnTo>
                    <a:pt x="1261" y="160"/>
                  </a:lnTo>
                  <a:lnTo>
                    <a:pt x="1306" y="183"/>
                  </a:lnTo>
                  <a:lnTo>
                    <a:pt x="1318" y="194"/>
                  </a:lnTo>
                  <a:lnTo>
                    <a:pt x="1318" y="217"/>
                  </a:lnTo>
                  <a:lnTo>
                    <a:pt x="1306" y="217"/>
                  </a:lnTo>
                  <a:lnTo>
                    <a:pt x="1284" y="228"/>
                  </a:lnTo>
                  <a:lnTo>
                    <a:pt x="1227" y="240"/>
                  </a:lnTo>
                  <a:lnTo>
                    <a:pt x="1125" y="263"/>
                  </a:lnTo>
                  <a:lnTo>
                    <a:pt x="1136" y="263"/>
                  </a:lnTo>
                  <a:lnTo>
                    <a:pt x="1147" y="274"/>
                  </a:lnTo>
                  <a:lnTo>
                    <a:pt x="1170" y="285"/>
                  </a:lnTo>
                  <a:lnTo>
                    <a:pt x="1193" y="308"/>
                  </a:lnTo>
                  <a:lnTo>
                    <a:pt x="1204" y="342"/>
                  </a:lnTo>
                  <a:lnTo>
                    <a:pt x="1182" y="365"/>
                  </a:lnTo>
                  <a:lnTo>
                    <a:pt x="1125" y="434"/>
                  </a:lnTo>
                  <a:lnTo>
                    <a:pt x="1034" y="548"/>
                  </a:lnTo>
                  <a:lnTo>
                    <a:pt x="1170" y="639"/>
                  </a:lnTo>
                  <a:lnTo>
                    <a:pt x="1284" y="685"/>
                  </a:lnTo>
                  <a:lnTo>
                    <a:pt x="1375" y="707"/>
                  </a:lnTo>
                  <a:lnTo>
                    <a:pt x="1454" y="719"/>
                  </a:lnTo>
                  <a:lnTo>
                    <a:pt x="1522" y="719"/>
                  </a:lnTo>
                  <a:lnTo>
                    <a:pt x="1590" y="742"/>
                  </a:lnTo>
                  <a:lnTo>
                    <a:pt x="1602" y="742"/>
                  </a:lnTo>
                  <a:lnTo>
                    <a:pt x="1602" y="753"/>
                  </a:lnTo>
                  <a:lnTo>
                    <a:pt x="1579" y="776"/>
                  </a:lnTo>
                  <a:lnTo>
                    <a:pt x="1443" y="821"/>
                  </a:lnTo>
                  <a:lnTo>
                    <a:pt x="1375" y="833"/>
                  </a:lnTo>
                  <a:lnTo>
                    <a:pt x="1352" y="844"/>
                  </a:lnTo>
                  <a:lnTo>
                    <a:pt x="1284" y="833"/>
                  </a:lnTo>
                  <a:lnTo>
                    <a:pt x="1204" y="787"/>
                  </a:lnTo>
                  <a:lnTo>
                    <a:pt x="1125" y="730"/>
                  </a:lnTo>
                  <a:lnTo>
                    <a:pt x="1057" y="673"/>
                  </a:lnTo>
                  <a:lnTo>
                    <a:pt x="977" y="593"/>
                  </a:lnTo>
                  <a:lnTo>
                    <a:pt x="898" y="662"/>
                  </a:lnTo>
                  <a:lnTo>
                    <a:pt x="807" y="742"/>
                  </a:lnTo>
                  <a:lnTo>
                    <a:pt x="693" y="799"/>
                  </a:lnTo>
                  <a:lnTo>
                    <a:pt x="602" y="821"/>
                  </a:lnTo>
                  <a:lnTo>
                    <a:pt x="614" y="810"/>
                  </a:lnTo>
                  <a:lnTo>
                    <a:pt x="602" y="810"/>
                  </a:lnTo>
                  <a:lnTo>
                    <a:pt x="602" y="799"/>
                  </a:lnTo>
                  <a:lnTo>
                    <a:pt x="614" y="799"/>
                  </a:lnTo>
                  <a:lnTo>
                    <a:pt x="807" y="650"/>
                  </a:lnTo>
                  <a:lnTo>
                    <a:pt x="932" y="536"/>
                  </a:lnTo>
                  <a:lnTo>
                    <a:pt x="864" y="479"/>
                  </a:lnTo>
                  <a:lnTo>
                    <a:pt x="818" y="445"/>
                  </a:lnTo>
                  <a:lnTo>
                    <a:pt x="784" y="422"/>
                  </a:lnTo>
                  <a:lnTo>
                    <a:pt x="773" y="411"/>
                  </a:lnTo>
                  <a:lnTo>
                    <a:pt x="750" y="399"/>
                  </a:lnTo>
                  <a:lnTo>
                    <a:pt x="716" y="422"/>
                  </a:lnTo>
                  <a:lnTo>
                    <a:pt x="670" y="468"/>
                  </a:lnTo>
                  <a:lnTo>
                    <a:pt x="648" y="479"/>
                  </a:lnTo>
                  <a:lnTo>
                    <a:pt x="625" y="479"/>
                  </a:lnTo>
                  <a:lnTo>
                    <a:pt x="625" y="456"/>
                  </a:lnTo>
                  <a:lnTo>
                    <a:pt x="648" y="422"/>
                  </a:lnTo>
                  <a:lnTo>
                    <a:pt x="693" y="377"/>
                  </a:lnTo>
                  <a:lnTo>
                    <a:pt x="773" y="263"/>
                  </a:lnTo>
                  <a:lnTo>
                    <a:pt x="818" y="171"/>
                  </a:lnTo>
                  <a:lnTo>
                    <a:pt x="829" y="80"/>
                  </a:lnTo>
                  <a:lnTo>
                    <a:pt x="829" y="34"/>
                  </a:lnTo>
                  <a:lnTo>
                    <a:pt x="818" y="23"/>
                  </a:lnTo>
                  <a:lnTo>
                    <a:pt x="829" y="12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6" name="Freeform 396"/>
            <p:cNvSpPr>
              <a:spLocks/>
            </p:cNvSpPr>
            <p:nvPr/>
          </p:nvSpPr>
          <p:spPr bwMode="auto">
            <a:xfrm>
              <a:off x="7687" y="14597"/>
              <a:ext cx="1522" cy="1220"/>
            </a:xfrm>
            <a:custGeom>
              <a:avLst/>
              <a:gdLst/>
              <a:ahLst/>
              <a:cxnLst>
                <a:cxn ang="0">
                  <a:pos x="1125" y="0"/>
                </a:cxn>
                <a:cxn ang="0">
                  <a:pos x="1170" y="11"/>
                </a:cxn>
                <a:cxn ang="0">
                  <a:pos x="1204" y="57"/>
                </a:cxn>
                <a:cxn ang="0">
                  <a:pos x="1125" y="102"/>
                </a:cxn>
                <a:cxn ang="0">
                  <a:pos x="773" y="171"/>
                </a:cxn>
                <a:cxn ang="0">
                  <a:pos x="818" y="216"/>
                </a:cxn>
                <a:cxn ang="0">
                  <a:pos x="841" y="285"/>
                </a:cxn>
                <a:cxn ang="0">
                  <a:pos x="829" y="513"/>
                </a:cxn>
                <a:cxn ang="0">
                  <a:pos x="988" y="490"/>
                </a:cxn>
                <a:cxn ang="0">
                  <a:pos x="1068" y="456"/>
                </a:cxn>
                <a:cxn ang="0">
                  <a:pos x="1204" y="479"/>
                </a:cxn>
                <a:cxn ang="0">
                  <a:pos x="1227" y="513"/>
                </a:cxn>
                <a:cxn ang="0">
                  <a:pos x="1204" y="547"/>
                </a:cxn>
                <a:cxn ang="0">
                  <a:pos x="1034" y="570"/>
                </a:cxn>
                <a:cxn ang="0">
                  <a:pos x="829" y="593"/>
                </a:cxn>
                <a:cxn ang="0">
                  <a:pos x="818" y="1060"/>
                </a:cxn>
                <a:cxn ang="0">
                  <a:pos x="1284" y="992"/>
                </a:cxn>
                <a:cxn ang="0">
                  <a:pos x="1397" y="1003"/>
                </a:cxn>
                <a:cxn ang="0">
                  <a:pos x="1499" y="1072"/>
                </a:cxn>
                <a:cxn ang="0">
                  <a:pos x="1522" y="1117"/>
                </a:cxn>
                <a:cxn ang="0">
                  <a:pos x="1488" y="1140"/>
                </a:cxn>
                <a:cxn ang="0">
                  <a:pos x="1272" y="1129"/>
                </a:cxn>
                <a:cxn ang="0">
                  <a:pos x="795" y="1140"/>
                </a:cxn>
                <a:cxn ang="0">
                  <a:pos x="387" y="1174"/>
                </a:cxn>
                <a:cxn ang="0">
                  <a:pos x="182" y="1209"/>
                </a:cxn>
                <a:cxn ang="0">
                  <a:pos x="91" y="1209"/>
                </a:cxn>
                <a:cxn ang="0">
                  <a:pos x="23" y="1174"/>
                </a:cxn>
                <a:cxn ang="0">
                  <a:pos x="0" y="1140"/>
                </a:cxn>
                <a:cxn ang="0">
                  <a:pos x="34" y="1129"/>
                </a:cxn>
                <a:cxn ang="0">
                  <a:pos x="375" y="912"/>
                </a:cxn>
                <a:cxn ang="0">
                  <a:pos x="341" y="707"/>
                </a:cxn>
                <a:cxn ang="0">
                  <a:pos x="273" y="547"/>
                </a:cxn>
                <a:cxn ang="0">
                  <a:pos x="307" y="513"/>
                </a:cxn>
                <a:cxn ang="0">
                  <a:pos x="432" y="559"/>
                </a:cxn>
                <a:cxn ang="0">
                  <a:pos x="455" y="741"/>
                </a:cxn>
                <a:cxn ang="0">
                  <a:pos x="489" y="1083"/>
                </a:cxn>
                <a:cxn ang="0">
                  <a:pos x="716" y="296"/>
                </a:cxn>
                <a:cxn ang="0">
                  <a:pos x="704" y="239"/>
                </a:cxn>
                <a:cxn ang="0">
                  <a:pos x="670" y="194"/>
                </a:cxn>
                <a:cxn ang="0">
                  <a:pos x="670" y="182"/>
                </a:cxn>
                <a:cxn ang="0">
                  <a:pos x="659" y="194"/>
                </a:cxn>
                <a:cxn ang="0">
                  <a:pos x="523" y="205"/>
                </a:cxn>
                <a:cxn ang="0">
                  <a:pos x="443" y="182"/>
                </a:cxn>
                <a:cxn ang="0">
                  <a:pos x="409" y="137"/>
                </a:cxn>
                <a:cxn ang="0">
                  <a:pos x="432" y="125"/>
                </a:cxn>
                <a:cxn ang="0">
                  <a:pos x="659" y="102"/>
                </a:cxn>
                <a:cxn ang="0">
                  <a:pos x="943" y="34"/>
                </a:cxn>
                <a:cxn ang="0">
                  <a:pos x="1102" y="0"/>
                </a:cxn>
              </a:cxnLst>
              <a:rect l="0" t="0" r="r" b="b"/>
              <a:pathLst>
                <a:path w="1522" h="1220">
                  <a:moveTo>
                    <a:pt x="1102" y="0"/>
                  </a:moveTo>
                  <a:lnTo>
                    <a:pt x="1125" y="0"/>
                  </a:lnTo>
                  <a:lnTo>
                    <a:pt x="1147" y="11"/>
                  </a:lnTo>
                  <a:lnTo>
                    <a:pt x="1170" y="11"/>
                  </a:lnTo>
                  <a:lnTo>
                    <a:pt x="1204" y="45"/>
                  </a:lnTo>
                  <a:lnTo>
                    <a:pt x="1204" y="57"/>
                  </a:lnTo>
                  <a:lnTo>
                    <a:pt x="1193" y="80"/>
                  </a:lnTo>
                  <a:lnTo>
                    <a:pt x="1125" y="102"/>
                  </a:lnTo>
                  <a:lnTo>
                    <a:pt x="988" y="137"/>
                  </a:lnTo>
                  <a:lnTo>
                    <a:pt x="773" y="171"/>
                  </a:lnTo>
                  <a:lnTo>
                    <a:pt x="807" y="194"/>
                  </a:lnTo>
                  <a:lnTo>
                    <a:pt x="818" y="216"/>
                  </a:lnTo>
                  <a:lnTo>
                    <a:pt x="841" y="239"/>
                  </a:lnTo>
                  <a:lnTo>
                    <a:pt x="841" y="285"/>
                  </a:lnTo>
                  <a:lnTo>
                    <a:pt x="829" y="319"/>
                  </a:lnTo>
                  <a:lnTo>
                    <a:pt x="829" y="513"/>
                  </a:lnTo>
                  <a:lnTo>
                    <a:pt x="920" y="502"/>
                  </a:lnTo>
                  <a:lnTo>
                    <a:pt x="988" y="490"/>
                  </a:lnTo>
                  <a:lnTo>
                    <a:pt x="1034" y="467"/>
                  </a:lnTo>
                  <a:lnTo>
                    <a:pt x="1068" y="456"/>
                  </a:lnTo>
                  <a:lnTo>
                    <a:pt x="1136" y="456"/>
                  </a:lnTo>
                  <a:lnTo>
                    <a:pt x="1204" y="479"/>
                  </a:lnTo>
                  <a:lnTo>
                    <a:pt x="1216" y="502"/>
                  </a:lnTo>
                  <a:lnTo>
                    <a:pt x="1227" y="513"/>
                  </a:lnTo>
                  <a:lnTo>
                    <a:pt x="1216" y="536"/>
                  </a:lnTo>
                  <a:lnTo>
                    <a:pt x="1204" y="547"/>
                  </a:lnTo>
                  <a:lnTo>
                    <a:pt x="1170" y="547"/>
                  </a:lnTo>
                  <a:lnTo>
                    <a:pt x="1034" y="570"/>
                  </a:lnTo>
                  <a:lnTo>
                    <a:pt x="920" y="593"/>
                  </a:lnTo>
                  <a:lnTo>
                    <a:pt x="829" y="593"/>
                  </a:lnTo>
                  <a:lnTo>
                    <a:pt x="818" y="809"/>
                  </a:lnTo>
                  <a:lnTo>
                    <a:pt x="818" y="1060"/>
                  </a:lnTo>
                  <a:lnTo>
                    <a:pt x="1079" y="1026"/>
                  </a:lnTo>
                  <a:lnTo>
                    <a:pt x="1284" y="992"/>
                  </a:lnTo>
                  <a:lnTo>
                    <a:pt x="1318" y="992"/>
                  </a:lnTo>
                  <a:lnTo>
                    <a:pt x="1397" y="1003"/>
                  </a:lnTo>
                  <a:lnTo>
                    <a:pt x="1454" y="1038"/>
                  </a:lnTo>
                  <a:lnTo>
                    <a:pt x="1499" y="1072"/>
                  </a:lnTo>
                  <a:lnTo>
                    <a:pt x="1522" y="1106"/>
                  </a:lnTo>
                  <a:lnTo>
                    <a:pt x="1522" y="1117"/>
                  </a:lnTo>
                  <a:lnTo>
                    <a:pt x="1511" y="1129"/>
                  </a:lnTo>
                  <a:lnTo>
                    <a:pt x="1488" y="1140"/>
                  </a:lnTo>
                  <a:lnTo>
                    <a:pt x="1465" y="1140"/>
                  </a:lnTo>
                  <a:lnTo>
                    <a:pt x="1272" y="1129"/>
                  </a:lnTo>
                  <a:lnTo>
                    <a:pt x="1091" y="1129"/>
                  </a:lnTo>
                  <a:lnTo>
                    <a:pt x="795" y="1140"/>
                  </a:lnTo>
                  <a:lnTo>
                    <a:pt x="568" y="1152"/>
                  </a:lnTo>
                  <a:lnTo>
                    <a:pt x="387" y="1174"/>
                  </a:lnTo>
                  <a:lnTo>
                    <a:pt x="262" y="1197"/>
                  </a:lnTo>
                  <a:lnTo>
                    <a:pt x="182" y="1209"/>
                  </a:lnTo>
                  <a:lnTo>
                    <a:pt x="137" y="1220"/>
                  </a:lnTo>
                  <a:lnTo>
                    <a:pt x="91" y="1209"/>
                  </a:lnTo>
                  <a:lnTo>
                    <a:pt x="57" y="1197"/>
                  </a:lnTo>
                  <a:lnTo>
                    <a:pt x="23" y="1174"/>
                  </a:lnTo>
                  <a:lnTo>
                    <a:pt x="12" y="1152"/>
                  </a:lnTo>
                  <a:lnTo>
                    <a:pt x="0" y="1140"/>
                  </a:lnTo>
                  <a:lnTo>
                    <a:pt x="0" y="1129"/>
                  </a:lnTo>
                  <a:lnTo>
                    <a:pt x="34" y="1129"/>
                  </a:lnTo>
                  <a:lnTo>
                    <a:pt x="398" y="1095"/>
                  </a:lnTo>
                  <a:lnTo>
                    <a:pt x="375" y="912"/>
                  </a:lnTo>
                  <a:lnTo>
                    <a:pt x="352" y="787"/>
                  </a:lnTo>
                  <a:lnTo>
                    <a:pt x="341" y="707"/>
                  </a:lnTo>
                  <a:lnTo>
                    <a:pt x="296" y="604"/>
                  </a:lnTo>
                  <a:lnTo>
                    <a:pt x="273" y="547"/>
                  </a:lnTo>
                  <a:lnTo>
                    <a:pt x="273" y="513"/>
                  </a:lnTo>
                  <a:lnTo>
                    <a:pt x="307" y="513"/>
                  </a:lnTo>
                  <a:lnTo>
                    <a:pt x="375" y="524"/>
                  </a:lnTo>
                  <a:lnTo>
                    <a:pt x="432" y="559"/>
                  </a:lnTo>
                  <a:lnTo>
                    <a:pt x="455" y="616"/>
                  </a:lnTo>
                  <a:lnTo>
                    <a:pt x="455" y="741"/>
                  </a:lnTo>
                  <a:lnTo>
                    <a:pt x="466" y="889"/>
                  </a:lnTo>
                  <a:lnTo>
                    <a:pt x="489" y="1083"/>
                  </a:lnTo>
                  <a:lnTo>
                    <a:pt x="716" y="1060"/>
                  </a:lnTo>
                  <a:lnTo>
                    <a:pt x="716" y="296"/>
                  </a:lnTo>
                  <a:lnTo>
                    <a:pt x="704" y="262"/>
                  </a:lnTo>
                  <a:lnTo>
                    <a:pt x="704" y="239"/>
                  </a:lnTo>
                  <a:lnTo>
                    <a:pt x="693" y="216"/>
                  </a:lnTo>
                  <a:lnTo>
                    <a:pt x="670" y="194"/>
                  </a:lnTo>
                  <a:lnTo>
                    <a:pt x="682" y="194"/>
                  </a:lnTo>
                  <a:lnTo>
                    <a:pt x="670" y="182"/>
                  </a:lnTo>
                  <a:lnTo>
                    <a:pt x="670" y="194"/>
                  </a:lnTo>
                  <a:lnTo>
                    <a:pt x="659" y="194"/>
                  </a:lnTo>
                  <a:lnTo>
                    <a:pt x="614" y="205"/>
                  </a:lnTo>
                  <a:lnTo>
                    <a:pt x="523" y="205"/>
                  </a:lnTo>
                  <a:lnTo>
                    <a:pt x="477" y="194"/>
                  </a:lnTo>
                  <a:lnTo>
                    <a:pt x="443" y="182"/>
                  </a:lnTo>
                  <a:lnTo>
                    <a:pt x="409" y="148"/>
                  </a:lnTo>
                  <a:lnTo>
                    <a:pt x="409" y="137"/>
                  </a:lnTo>
                  <a:lnTo>
                    <a:pt x="421" y="137"/>
                  </a:lnTo>
                  <a:lnTo>
                    <a:pt x="432" y="125"/>
                  </a:lnTo>
                  <a:lnTo>
                    <a:pt x="455" y="125"/>
                  </a:lnTo>
                  <a:lnTo>
                    <a:pt x="659" y="102"/>
                  </a:lnTo>
                  <a:lnTo>
                    <a:pt x="818" y="68"/>
                  </a:lnTo>
                  <a:lnTo>
                    <a:pt x="943" y="34"/>
                  </a:lnTo>
                  <a:lnTo>
                    <a:pt x="1034" y="11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7" name="Freeform 397"/>
            <p:cNvSpPr>
              <a:spLocks noEditPoints="1"/>
            </p:cNvSpPr>
            <p:nvPr/>
          </p:nvSpPr>
          <p:spPr bwMode="auto">
            <a:xfrm>
              <a:off x="9561" y="14505"/>
              <a:ext cx="1408" cy="1449"/>
            </a:xfrm>
            <a:custGeom>
              <a:avLst/>
              <a:gdLst/>
              <a:ahLst/>
              <a:cxnLst>
                <a:cxn ang="0">
                  <a:pos x="1318" y="1232"/>
                </a:cxn>
                <a:cxn ang="0">
                  <a:pos x="1374" y="1438"/>
                </a:cxn>
                <a:cxn ang="0">
                  <a:pos x="1261" y="1358"/>
                </a:cxn>
                <a:cxn ang="0">
                  <a:pos x="1068" y="1095"/>
                </a:cxn>
                <a:cxn ang="0">
                  <a:pos x="897" y="1107"/>
                </a:cxn>
                <a:cxn ang="0">
                  <a:pos x="909" y="1175"/>
                </a:cxn>
                <a:cxn ang="0">
                  <a:pos x="602" y="1403"/>
                </a:cxn>
                <a:cxn ang="0">
                  <a:pos x="625" y="1312"/>
                </a:cxn>
                <a:cxn ang="0">
                  <a:pos x="795" y="1107"/>
                </a:cxn>
                <a:cxn ang="0">
                  <a:pos x="988" y="388"/>
                </a:cxn>
                <a:cxn ang="0">
                  <a:pos x="807" y="559"/>
                </a:cxn>
                <a:cxn ang="0">
                  <a:pos x="988" y="525"/>
                </a:cxn>
                <a:cxn ang="0">
                  <a:pos x="1102" y="525"/>
                </a:cxn>
                <a:cxn ang="0">
                  <a:pos x="863" y="616"/>
                </a:cxn>
                <a:cxn ang="0">
                  <a:pos x="1000" y="719"/>
                </a:cxn>
                <a:cxn ang="0">
                  <a:pos x="1136" y="753"/>
                </a:cxn>
                <a:cxn ang="0">
                  <a:pos x="818" y="799"/>
                </a:cxn>
                <a:cxn ang="0">
                  <a:pos x="1159" y="936"/>
                </a:cxn>
                <a:cxn ang="0">
                  <a:pos x="1170" y="867"/>
                </a:cxn>
                <a:cxn ang="0">
                  <a:pos x="1147" y="377"/>
                </a:cxn>
                <a:cxn ang="0">
                  <a:pos x="545" y="57"/>
                </a:cxn>
                <a:cxn ang="0">
                  <a:pos x="613" y="103"/>
                </a:cxn>
                <a:cxn ang="0">
                  <a:pos x="295" y="206"/>
                </a:cxn>
                <a:cxn ang="0">
                  <a:pos x="398" y="297"/>
                </a:cxn>
                <a:cxn ang="0">
                  <a:pos x="375" y="400"/>
                </a:cxn>
                <a:cxn ang="0">
                  <a:pos x="375" y="1187"/>
                </a:cxn>
                <a:cxn ang="0">
                  <a:pos x="261" y="1255"/>
                </a:cxn>
                <a:cxn ang="0">
                  <a:pos x="57" y="1038"/>
                </a:cxn>
                <a:cxn ang="0">
                  <a:pos x="239" y="1061"/>
                </a:cxn>
                <a:cxn ang="0">
                  <a:pos x="284" y="890"/>
                </a:cxn>
                <a:cxn ang="0">
                  <a:pos x="261" y="286"/>
                </a:cxn>
                <a:cxn ang="0">
                  <a:pos x="193" y="217"/>
                </a:cxn>
                <a:cxn ang="0">
                  <a:pos x="102" y="240"/>
                </a:cxn>
                <a:cxn ang="0">
                  <a:pos x="0" y="206"/>
                </a:cxn>
                <a:cxn ang="0">
                  <a:pos x="216" y="149"/>
                </a:cxn>
                <a:cxn ang="0">
                  <a:pos x="1227" y="0"/>
                </a:cxn>
                <a:cxn ang="0">
                  <a:pos x="1386" y="46"/>
                </a:cxn>
                <a:cxn ang="0">
                  <a:pos x="1397" y="92"/>
                </a:cxn>
                <a:cxn ang="0">
                  <a:pos x="1045" y="126"/>
                </a:cxn>
                <a:cxn ang="0">
                  <a:pos x="1045" y="206"/>
                </a:cxn>
                <a:cxn ang="0">
                  <a:pos x="1011" y="354"/>
                </a:cxn>
                <a:cxn ang="0">
                  <a:pos x="1227" y="331"/>
                </a:cxn>
                <a:cxn ang="0">
                  <a:pos x="1329" y="411"/>
                </a:cxn>
                <a:cxn ang="0">
                  <a:pos x="1272" y="662"/>
                </a:cxn>
                <a:cxn ang="0">
                  <a:pos x="1295" y="981"/>
                </a:cxn>
                <a:cxn ang="0">
                  <a:pos x="1204" y="1084"/>
                </a:cxn>
                <a:cxn ang="0">
                  <a:pos x="1000" y="1027"/>
                </a:cxn>
                <a:cxn ang="0">
                  <a:pos x="761" y="1084"/>
                </a:cxn>
                <a:cxn ang="0">
                  <a:pos x="693" y="1004"/>
                </a:cxn>
                <a:cxn ang="0">
                  <a:pos x="716" y="810"/>
                </a:cxn>
                <a:cxn ang="0">
                  <a:pos x="693" y="434"/>
                </a:cxn>
                <a:cxn ang="0">
                  <a:pos x="682" y="365"/>
                </a:cxn>
                <a:cxn ang="0">
                  <a:pos x="807" y="400"/>
                </a:cxn>
                <a:cxn ang="0">
                  <a:pos x="897" y="217"/>
                </a:cxn>
                <a:cxn ang="0">
                  <a:pos x="829" y="160"/>
                </a:cxn>
                <a:cxn ang="0">
                  <a:pos x="716" y="183"/>
                </a:cxn>
                <a:cxn ang="0">
                  <a:pos x="670" y="126"/>
                </a:cxn>
                <a:cxn ang="0">
                  <a:pos x="1193" y="12"/>
                </a:cxn>
              </a:cxnLst>
              <a:rect l="0" t="0" r="r" b="b"/>
              <a:pathLst>
                <a:path w="1408" h="1449">
                  <a:moveTo>
                    <a:pt x="1068" y="1095"/>
                  </a:moveTo>
                  <a:lnTo>
                    <a:pt x="1090" y="1095"/>
                  </a:lnTo>
                  <a:lnTo>
                    <a:pt x="1227" y="1175"/>
                  </a:lnTo>
                  <a:lnTo>
                    <a:pt x="1318" y="1232"/>
                  </a:lnTo>
                  <a:lnTo>
                    <a:pt x="1363" y="1289"/>
                  </a:lnTo>
                  <a:lnTo>
                    <a:pt x="1386" y="1335"/>
                  </a:lnTo>
                  <a:lnTo>
                    <a:pt x="1386" y="1415"/>
                  </a:lnTo>
                  <a:lnTo>
                    <a:pt x="1374" y="1438"/>
                  </a:lnTo>
                  <a:lnTo>
                    <a:pt x="1363" y="1449"/>
                  </a:lnTo>
                  <a:lnTo>
                    <a:pt x="1340" y="1449"/>
                  </a:lnTo>
                  <a:lnTo>
                    <a:pt x="1306" y="1415"/>
                  </a:lnTo>
                  <a:lnTo>
                    <a:pt x="1261" y="1358"/>
                  </a:lnTo>
                  <a:lnTo>
                    <a:pt x="1181" y="1266"/>
                  </a:lnTo>
                  <a:lnTo>
                    <a:pt x="1079" y="1152"/>
                  </a:lnTo>
                  <a:lnTo>
                    <a:pt x="1068" y="1141"/>
                  </a:lnTo>
                  <a:lnTo>
                    <a:pt x="1068" y="1095"/>
                  </a:lnTo>
                  <a:close/>
                  <a:moveTo>
                    <a:pt x="795" y="1084"/>
                  </a:moveTo>
                  <a:lnTo>
                    <a:pt x="841" y="1084"/>
                  </a:lnTo>
                  <a:lnTo>
                    <a:pt x="863" y="1095"/>
                  </a:lnTo>
                  <a:lnTo>
                    <a:pt x="897" y="1107"/>
                  </a:lnTo>
                  <a:lnTo>
                    <a:pt x="920" y="1118"/>
                  </a:lnTo>
                  <a:lnTo>
                    <a:pt x="931" y="1141"/>
                  </a:lnTo>
                  <a:lnTo>
                    <a:pt x="931" y="1152"/>
                  </a:lnTo>
                  <a:lnTo>
                    <a:pt x="909" y="1175"/>
                  </a:lnTo>
                  <a:lnTo>
                    <a:pt x="863" y="1209"/>
                  </a:lnTo>
                  <a:lnTo>
                    <a:pt x="795" y="1278"/>
                  </a:lnTo>
                  <a:lnTo>
                    <a:pt x="704" y="1346"/>
                  </a:lnTo>
                  <a:lnTo>
                    <a:pt x="602" y="1403"/>
                  </a:lnTo>
                  <a:lnTo>
                    <a:pt x="511" y="1426"/>
                  </a:lnTo>
                  <a:lnTo>
                    <a:pt x="489" y="1426"/>
                  </a:lnTo>
                  <a:lnTo>
                    <a:pt x="500" y="1415"/>
                  </a:lnTo>
                  <a:lnTo>
                    <a:pt x="625" y="1312"/>
                  </a:lnTo>
                  <a:lnTo>
                    <a:pt x="704" y="1244"/>
                  </a:lnTo>
                  <a:lnTo>
                    <a:pt x="750" y="1175"/>
                  </a:lnTo>
                  <a:lnTo>
                    <a:pt x="784" y="1130"/>
                  </a:lnTo>
                  <a:lnTo>
                    <a:pt x="795" y="1107"/>
                  </a:lnTo>
                  <a:lnTo>
                    <a:pt x="795" y="1084"/>
                  </a:lnTo>
                  <a:close/>
                  <a:moveTo>
                    <a:pt x="1113" y="365"/>
                  </a:moveTo>
                  <a:lnTo>
                    <a:pt x="1068" y="377"/>
                  </a:lnTo>
                  <a:lnTo>
                    <a:pt x="988" y="388"/>
                  </a:lnTo>
                  <a:lnTo>
                    <a:pt x="909" y="411"/>
                  </a:lnTo>
                  <a:lnTo>
                    <a:pt x="841" y="422"/>
                  </a:lnTo>
                  <a:lnTo>
                    <a:pt x="807" y="434"/>
                  </a:lnTo>
                  <a:lnTo>
                    <a:pt x="807" y="559"/>
                  </a:lnTo>
                  <a:lnTo>
                    <a:pt x="841" y="548"/>
                  </a:lnTo>
                  <a:lnTo>
                    <a:pt x="897" y="548"/>
                  </a:lnTo>
                  <a:lnTo>
                    <a:pt x="966" y="525"/>
                  </a:lnTo>
                  <a:lnTo>
                    <a:pt x="988" y="525"/>
                  </a:lnTo>
                  <a:lnTo>
                    <a:pt x="1000" y="514"/>
                  </a:lnTo>
                  <a:lnTo>
                    <a:pt x="1068" y="514"/>
                  </a:lnTo>
                  <a:lnTo>
                    <a:pt x="1090" y="525"/>
                  </a:lnTo>
                  <a:lnTo>
                    <a:pt x="1102" y="525"/>
                  </a:lnTo>
                  <a:lnTo>
                    <a:pt x="1113" y="536"/>
                  </a:lnTo>
                  <a:lnTo>
                    <a:pt x="1113" y="559"/>
                  </a:lnTo>
                  <a:lnTo>
                    <a:pt x="966" y="605"/>
                  </a:lnTo>
                  <a:lnTo>
                    <a:pt x="863" y="616"/>
                  </a:lnTo>
                  <a:lnTo>
                    <a:pt x="818" y="616"/>
                  </a:lnTo>
                  <a:lnTo>
                    <a:pt x="818" y="753"/>
                  </a:lnTo>
                  <a:lnTo>
                    <a:pt x="931" y="742"/>
                  </a:lnTo>
                  <a:lnTo>
                    <a:pt x="1000" y="719"/>
                  </a:lnTo>
                  <a:lnTo>
                    <a:pt x="1045" y="708"/>
                  </a:lnTo>
                  <a:lnTo>
                    <a:pt x="1090" y="708"/>
                  </a:lnTo>
                  <a:lnTo>
                    <a:pt x="1136" y="730"/>
                  </a:lnTo>
                  <a:lnTo>
                    <a:pt x="1136" y="753"/>
                  </a:lnTo>
                  <a:lnTo>
                    <a:pt x="1090" y="765"/>
                  </a:lnTo>
                  <a:lnTo>
                    <a:pt x="1022" y="776"/>
                  </a:lnTo>
                  <a:lnTo>
                    <a:pt x="931" y="799"/>
                  </a:lnTo>
                  <a:lnTo>
                    <a:pt x="818" y="799"/>
                  </a:lnTo>
                  <a:lnTo>
                    <a:pt x="818" y="981"/>
                  </a:lnTo>
                  <a:lnTo>
                    <a:pt x="977" y="959"/>
                  </a:lnTo>
                  <a:lnTo>
                    <a:pt x="1079" y="936"/>
                  </a:lnTo>
                  <a:lnTo>
                    <a:pt x="1159" y="936"/>
                  </a:lnTo>
                  <a:lnTo>
                    <a:pt x="1181" y="947"/>
                  </a:lnTo>
                  <a:lnTo>
                    <a:pt x="1170" y="936"/>
                  </a:lnTo>
                  <a:lnTo>
                    <a:pt x="1159" y="936"/>
                  </a:lnTo>
                  <a:lnTo>
                    <a:pt x="1170" y="867"/>
                  </a:lnTo>
                  <a:lnTo>
                    <a:pt x="1170" y="457"/>
                  </a:lnTo>
                  <a:lnTo>
                    <a:pt x="1159" y="422"/>
                  </a:lnTo>
                  <a:lnTo>
                    <a:pt x="1159" y="388"/>
                  </a:lnTo>
                  <a:lnTo>
                    <a:pt x="1147" y="377"/>
                  </a:lnTo>
                  <a:lnTo>
                    <a:pt x="1125" y="365"/>
                  </a:lnTo>
                  <a:lnTo>
                    <a:pt x="1113" y="365"/>
                  </a:lnTo>
                  <a:close/>
                  <a:moveTo>
                    <a:pt x="534" y="57"/>
                  </a:moveTo>
                  <a:lnTo>
                    <a:pt x="545" y="57"/>
                  </a:lnTo>
                  <a:lnTo>
                    <a:pt x="568" y="69"/>
                  </a:lnTo>
                  <a:lnTo>
                    <a:pt x="591" y="69"/>
                  </a:lnTo>
                  <a:lnTo>
                    <a:pt x="602" y="80"/>
                  </a:lnTo>
                  <a:lnTo>
                    <a:pt x="613" y="103"/>
                  </a:lnTo>
                  <a:lnTo>
                    <a:pt x="602" y="114"/>
                  </a:lnTo>
                  <a:lnTo>
                    <a:pt x="557" y="126"/>
                  </a:lnTo>
                  <a:lnTo>
                    <a:pt x="454" y="160"/>
                  </a:lnTo>
                  <a:lnTo>
                    <a:pt x="295" y="206"/>
                  </a:lnTo>
                  <a:lnTo>
                    <a:pt x="318" y="217"/>
                  </a:lnTo>
                  <a:lnTo>
                    <a:pt x="352" y="229"/>
                  </a:lnTo>
                  <a:lnTo>
                    <a:pt x="375" y="251"/>
                  </a:lnTo>
                  <a:lnTo>
                    <a:pt x="398" y="297"/>
                  </a:lnTo>
                  <a:lnTo>
                    <a:pt x="398" y="308"/>
                  </a:lnTo>
                  <a:lnTo>
                    <a:pt x="386" y="331"/>
                  </a:lnTo>
                  <a:lnTo>
                    <a:pt x="386" y="354"/>
                  </a:lnTo>
                  <a:lnTo>
                    <a:pt x="375" y="400"/>
                  </a:lnTo>
                  <a:lnTo>
                    <a:pt x="375" y="844"/>
                  </a:lnTo>
                  <a:lnTo>
                    <a:pt x="386" y="993"/>
                  </a:lnTo>
                  <a:lnTo>
                    <a:pt x="386" y="1084"/>
                  </a:lnTo>
                  <a:lnTo>
                    <a:pt x="375" y="1187"/>
                  </a:lnTo>
                  <a:lnTo>
                    <a:pt x="330" y="1255"/>
                  </a:lnTo>
                  <a:lnTo>
                    <a:pt x="295" y="1278"/>
                  </a:lnTo>
                  <a:lnTo>
                    <a:pt x="284" y="1278"/>
                  </a:lnTo>
                  <a:lnTo>
                    <a:pt x="261" y="1255"/>
                  </a:lnTo>
                  <a:lnTo>
                    <a:pt x="205" y="1187"/>
                  </a:lnTo>
                  <a:lnTo>
                    <a:pt x="136" y="1130"/>
                  </a:lnTo>
                  <a:lnTo>
                    <a:pt x="80" y="1073"/>
                  </a:lnTo>
                  <a:lnTo>
                    <a:pt x="57" y="1038"/>
                  </a:lnTo>
                  <a:lnTo>
                    <a:pt x="57" y="1027"/>
                  </a:lnTo>
                  <a:lnTo>
                    <a:pt x="80" y="1027"/>
                  </a:lnTo>
                  <a:lnTo>
                    <a:pt x="216" y="1061"/>
                  </a:lnTo>
                  <a:lnTo>
                    <a:pt x="239" y="1061"/>
                  </a:lnTo>
                  <a:lnTo>
                    <a:pt x="261" y="1050"/>
                  </a:lnTo>
                  <a:lnTo>
                    <a:pt x="273" y="1038"/>
                  </a:lnTo>
                  <a:lnTo>
                    <a:pt x="273" y="1004"/>
                  </a:lnTo>
                  <a:lnTo>
                    <a:pt x="284" y="890"/>
                  </a:lnTo>
                  <a:lnTo>
                    <a:pt x="284" y="605"/>
                  </a:lnTo>
                  <a:lnTo>
                    <a:pt x="273" y="502"/>
                  </a:lnTo>
                  <a:lnTo>
                    <a:pt x="273" y="331"/>
                  </a:lnTo>
                  <a:lnTo>
                    <a:pt x="261" y="286"/>
                  </a:lnTo>
                  <a:lnTo>
                    <a:pt x="239" y="251"/>
                  </a:lnTo>
                  <a:lnTo>
                    <a:pt x="227" y="229"/>
                  </a:lnTo>
                  <a:lnTo>
                    <a:pt x="216" y="217"/>
                  </a:lnTo>
                  <a:lnTo>
                    <a:pt x="193" y="217"/>
                  </a:lnTo>
                  <a:lnTo>
                    <a:pt x="171" y="229"/>
                  </a:lnTo>
                  <a:lnTo>
                    <a:pt x="159" y="229"/>
                  </a:lnTo>
                  <a:lnTo>
                    <a:pt x="136" y="240"/>
                  </a:lnTo>
                  <a:lnTo>
                    <a:pt x="102" y="240"/>
                  </a:lnTo>
                  <a:lnTo>
                    <a:pt x="114" y="251"/>
                  </a:lnTo>
                  <a:lnTo>
                    <a:pt x="68" y="251"/>
                  </a:lnTo>
                  <a:lnTo>
                    <a:pt x="34" y="240"/>
                  </a:lnTo>
                  <a:lnTo>
                    <a:pt x="0" y="206"/>
                  </a:lnTo>
                  <a:lnTo>
                    <a:pt x="0" y="194"/>
                  </a:lnTo>
                  <a:lnTo>
                    <a:pt x="12" y="194"/>
                  </a:lnTo>
                  <a:lnTo>
                    <a:pt x="34" y="183"/>
                  </a:lnTo>
                  <a:lnTo>
                    <a:pt x="216" y="149"/>
                  </a:lnTo>
                  <a:lnTo>
                    <a:pt x="341" y="114"/>
                  </a:lnTo>
                  <a:lnTo>
                    <a:pt x="420" y="80"/>
                  </a:lnTo>
                  <a:lnTo>
                    <a:pt x="534" y="57"/>
                  </a:lnTo>
                  <a:close/>
                  <a:moveTo>
                    <a:pt x="1227" y="0"/>
                  </a:moveTo>
                  <a:lnTo>
                    <a:pt x="1295" y="0"/>
                  </a:lnTo>
                  <a:lnTo>
                    <a:pt x="1329" y="12"/>
                  </a:lnTo>
                  <a:lnTo>
                    <a:pt x="1352" y="23"/>
                  </a:lnTo>
                  <a:lnTo>
                    <a:pt x="1386" y="46"/>
                  </a:lnTo>
                  <a:lnTo>
                    <a:pt x="1397" y="57"/>
                  </a:lnTo>
                  <a:lnTo>
                    <a:pt x="1408" y="80"/>
                  </a:lnTo>
                  <a:lnTo>
                    <a:pt x="1408" y="92"/>
                  </a:lnTo>
                  <a:lnTo>
                    <a:pt x="1397" y="92"/>
                  </a:lnTo>
                  <a:lnTo>
                    <a:pt x="1386" y="103"/>
                  </a:lnTo>
                  <a:lnTo>
                    <a:pt x="1318" y="103"/>
                  </a:lnTo>
                  <a:lnTo>
                    <a:pt x="1147" y="114"/>
                  </a:lnTo>
                  <a:lnTo>
                    <a:pt x="1045" y="126"/>
                  </a:lnTo>
                  <a:lnTo>
                    <a:pt x="988" y="137"/>
                  </a:lnTo>
                  <a:lnTo>
                    <a:pt x="1022" y="172"/>
                  </a:lnTo>
                  <a:lnTo>
                    <a:pt x="1034" y="194"/>
                  </a:lnTo>
                  <a:lnTo>
                    <a:pt x="1045" y="206"/>
                  </a:lnTo>
                  <a:lnTo>
                    <a:pt x="1034" y="229"/>
                  </a:lnTo>
                  <a:lnTo>
                    <a:pt x="920" y="343"/>
                  </a:lnTo>
                  <a:lnTo>
                    <a:pt x="886" y="388"/>
                  </a:lnTo>
                  <a:lnTo>
                    <a:pt x="1011" y="354"/>
                  </a:lnTo>
                  <a:lnTo>
                    <a:pt x="1113" y="320"/>
                  </a:lnTo>
                  <a:lnTo>
                    <a:pt x="1136" y="308"/>
                  </a:lnTo>
                  <a:lnTo>
                    <a:pt x="1193" y="308"/>
                  </a:lnTo>
                  <a:lnTo>
                    <a:pt x="1227" y="331"/>
                  </a:lnTo>
                  <a:lnTo>
                    <a:pt x="1261" y="343"/>
                  </a:lnTo>
                  <a:lnTo>
                    <a:pt x="1295" y="365"/>
                  </a:lnTo>
                  <a:lnTo>
                    <a:pt x="1318" y="388"/>
                  </a:lnTo>
                  <a:lnTo>
                    <a:pt x="1329" y="411"/>
                  </a:lnTo>
                  <a:lnTo>
                    <a:pt x="1318" y="422"/>
                  </a:lnTo>
                  <a:lnTo>
                    <a:pt x="1295" y="468"/>
                  </a:lnTo>
                  <a:lnTo>
                    <a:pt x="1284" y="536"/>
                  </a:lnTo>
                  <a:lnTo>
                    <a:pt x="1272" y="662"/>
                  </a:lnTo>
                  <a:lnTo>
                    <a:pt x="1272" y="765"/>
                  </a:lnTo>
                  <a:lnTo>
                    <a:pt x="1284" y="856"/>
                  </a:lnTo>
                  <a:lnTo>
                    <a:pt x="1295" y="924"/>
                  </a:lnTo>
                  <a:lnTo>
                    <a:pt x="1295" y="981"/>
                  </a:lnTo>
                  <a:lnTo>
                    <a:pt x="1272" y="1050"/>
                  </a:lnTo>
                  <a:lnTo>
                    <a:pt x="1238" y="1084"/>
                  </a:lnTo>
                  <a:lnTo>
                    <a:pt x="1215" y="1095"/>
                  </a:lnTo>
                  <a:lnTo>
                    <a:pt x="1204" y="1084"/>
                  </a:lnTo>
                  <a:lnTo>
                    <a:pt x="1181" y="1073"/>
                  </a:lnTo>
                  <a:lnTo>
                    <a:pt x="1159" y="1027"/>
                  </a:lnTo>
                  <a:lnTo>
                    <a:pt x="1159" y="1016"/>
                  </a:lnTo>
                  <a:lnTo>
                    <a:pt x="1000" y="1027"/>
                  </a:lnTo>
                  <a:lnTo>
                    <a:pt x="807" y="1050"/>
                  </a:lnTo>
                  <a:lnTo>
                    <a:pt x="784" y="1050"/>
                  </a:lnTo>
                  <a:lnTo>
                    <a:pt x="784" y="1061"/>
                  </a:lnTo>
                  <a:lnTo>
                    <a:pt x="761" y="1084"/>
                  </a:lnTo>
                  <a:lnTo>
                    <a:pt x="738" y="1073"/>
                  </a:lnTo>
                  <a:lnTo>
                    <a:pt x="727" y="1061"/>
                  </a:lnTo>
                  <a:lnTo>
                    <a:pt x="704" y="1016"/>
                  </a:lnTo>
                  <a:lnTo>
                    <a:pt x="693" y="1004"/>
                  </a:lnTo>
                  <a:lnTo>
                    <a:pt x="693" y="959"/>
                  </a:lnTo>
                  <a:lnTo>
                    <a:pt x="704" y="924"/>
                  </a:lnTo>
                  <a:lnTo>
                    <a:pt x="704" y="867"/>
                  </a:lnTo>
                  <a:lnTo>
                    <a:pt x="716" y="810"/>
                  </a:lnTo>
                  <a:lnTo>
                    <a:pt x="704" y="639"/>
                  </a:lnTo>
                  <a:lnTo>
                    <a:pt x="704" y="536"/>
                  </a:lnTo>
                  <a:lnTo>
                    <a:pt x="693" y="468"/>
                  </a:lnTo>
                  <a:lnTo>
                    <a:pt x="693" y="434"/>
                  </a:lnTo>
                  <a:lnTo>
                    <a:pt x="682" y="422"/>
                  </a:lnTo>
                  <a:lnTo>
                    <a:pt x="682" y="400"/>
                  </a:lnTo>
                  <a:lnTo>
                    <a:pt x="670" y="388"/>
                  </a:lnTo>
                  <a:lnTo>
                    <a:pt x="682" y="365"/>
                  </a:lnTo>
                  <a:lnTo>
                    <a:pt x="727" y="365"/>
                  </a:lnTo>
                  <a:lnTo>
                    <a:pt x="750" y="377"/>
                  </a:lnTo>
                  <a:lnTo>
                    <a:pt x="772" y="400"/>
                  </a:lnTo>
                  <a:lnTo>
                    <a:pt x="807" y="400"/>
                  </a:lnTo>
                  <a:lnTo>
                    <a:pt x="818" y="388"/>
                  </a:lnTo>
                  <a:lnTo>
                    <a:pt x="829" y="354"/>
                  </a:lnTo>
                  <a:lnTo>
                    <a:pt x="863" y="297"/>
                  </a:lnTo>
                  <a:lnTo>
                    <a:pt x="897" y="217"/>
                  </a:lnTo>
                  <a:lnTo>
                    <a:pt x="909" y="160"/>
                  </a:lnTo>
                  <a:lnTo>
                    <a:pt x="909" y="149"/>
                  </a:lnTo>
                  <a:lnTo>
                    <a:pt x="863" y="160"/>
                  </a:lnTo>
                  <a:lnTo>
                    <a:pt x="829" y="160"/>
                  </a:lnTo>
                  <a:lnTo>
                    <a:pt x="807" y="172"/>
                  </a:lnTo>
                  <a:lnTo>
                    <a:pt x="784" y="172"/>
                  </a:lnTo>
                  <a:lnTo>
                    <a:pt x="772" y="183"/>
                  </a:lnTo>
                  <a:lnTo>
                    <a:pt x="716" y="183"/>
                  </a:lnTo>
                  <a:lnTo>
                    <a:pt x="670" y="160"/>
                  </a:lnTo>
                  <a:lnTo>
                    <a:pt x="648" y="137"/>
                  </a:lnTo>
                  <a:lnTo>
                    <a:pt x="648" y="126"/>
                  </a:lnTo>
                  <a:lnTo>
                    <a:pt x="670" y="126"/>
                  </a:lnTo>
                  <a:lnTo>
                    <a:pt x="886" y="80"/>
                  </a:lnTo>
                  <a:lnTo>
                    <a:pt x="1034" y="46"/>
                  </a:lnTo>
                  <a:lnTo>
                    <a:pt x="1136" y="23"/>
                  </a:lnTo>
                  <a:lnTo>
                    <a:pt x="1193" y="12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8" name="Freeform 398"/>
            <p:cNvSpPr>
              <a:spLocks noEditPoints="1"/>
            </p:cNvSpPr>
            <p:nvPr/>
          </p:nvSpPr>
          <p:spPr bwMode="auto">
            <a:xfrm>
              <a:off x="11446" y="14403"/>
              <a:ext cx="1079" cy="1631"/>
            </a:xfrm>
            <a:custGeom>
              <a:avLst/>
              <a:gdLst/>
              <a:ahLst/>
              <a:cxnLst>
                <a:cxn ang="0">
                  <a:pos x="682" y="650"/>
                </a:cxn>
                <a:cxn ang="0">
                  <a:pos x="750" y="673"/>
                </a:cxn>
                <a:cxn ang="0">
                  <a:pos x="716" y="730"/>
                </a:cxn>
                <a:cxn ang="0">
                  <a:pos x="636" y="810"/>
                </a:cxn>
                <a:cxn ang="0">
                  <a:pos x="898" y="741"/>
                </a:cxn>
                <a:cxn ang="0">
                  <a:pos x="1000" y="775"/>
                </a:cxn>
                <a:cxn ang="0">
                  <a:pos x="1068" y="844"/>
                </a:cxn>
                <a:cxn ang="0">
                  <a:pos x="1057" y="901"/>
                </a:cxn>
                <a:cxn ang="0">
                  <a:pos x="932" y="1015"/>
                </a:cxn>
                <a:cxn ang="0">
                  <a:pos x="670" y="1334"/>
                </a:cxn>
                <a:cxn ang="0">
                  <a:pos x="148" y="1619"/>
                </a:cxn>
                <a:cxn ang="0">
                  <a:pos x="0" y="1608"/>
                </a:cxn>
                <a:cxn ang="0">
                  <a:pos x="455" y="1391"/>
                </a:cxn>
                <a:cxn ang="0">
                  <a:pos x="795" y="1038"/>
                </a:cxn>
                <a:cxn ang="0">
                  <a:pos x="875" y="867"/>
                </a:cxn>
                <a:cxn ang="0">
                  <a:pos x="818" y="844"/>
                </a:cxn>
                <a:cxn ang="0">
                  <a:pos x="602" y="867"/>
                </a:cxn>
                <a:cxn ang="0">
                  <a:pos x="534" y="1118"/>
                </a:cxn>
                <a:cxn ang="0">
                  <a:pos x="568" y="1220"/>
                </a:cxn>
                <a:cxn ang="0">
                  <a:pos x="443" y="1175"/>
                </a:cxn>
                <a:cxn ang="0">
                  <a:pos x="352" y="1083"/>
                </a:cxn>
                <a:cxn ang="0">
                  <a:pos x="216" y="1118"/>
                </a:cxn>
                <a:cxn ang="0">
                  <a:pos x="182" y="1095"/>
                </a:cxn>
                <a:cxn ang="0">
                  <a:pos x="546" y="798"/>
                </a:cxn>
                <a:cxn ang="0">
                  <a:pos x="511" y="0"/>
                </a:cxn>
                <a:cxn ang="0">
                  <a:pos x="614" y="68"/>
                </a:cxn>
                <a:cxn ang="0">
                  <a:pos x="546" y="194"/>
                </a:cxn>
                <a:cxn ang="0">
                  <a:pos x="739" y="171"/>
                </a:cxn>
                <a:cxn ang="0">
                  <a:pos x="852" y="159"/>
                </a:cxn>
                <a:cxn ang="0">
                  <a:pos x="943" y="228"/>
                </a:cxn>
                <a:cxn ang="0">
                  <a:pos x="932" y="274"/>
                </a:cxn>
                <a:cxn ang="0">
                  <a:pos x="773" y="422"/>
                </a:cxn>
                <a:cxn ang="0">
                  <a:pos x="602" y="581"/>
                </a:cxn>
                <a:cxn ang="0">
                  <a:pos x="205" y="844"/>
                </a:cxn>
                <a:cxn ang="0">
                  <a:pos x="103" y="844"/>
                </a:cxn>
                <a:cxn ang="0">
                  <a:pos x="489" y="570"/>
                </a:cxn>
                <a:cxn ang="0">
                  <a:pos x="750" y="262"/>
                </a:cxn>
                <a:cxn ang="0">
                  <a:pos x="659" y="262"/>
                </a:cxn>
                <a:cxn ang="0">
                  <a:pos x="409" y="331"/>
                </a:cxn>
                <a:cxn ang="0">
                  <a:pos x="398" y="422"/>
                </a:cxn>
                <a:cxn ang="0">
                  <a:pos x="455" y="502"/>
                </a:cxn>
                <a:cxn ang="0">
                  <a:pos x="455" y="536"/>
                </a:cxn>
                <a:cxn ang="0">
                  <a:pos x="421" y="536"/>
                </a:cxn>
                <a:cxn ang="0">
                  <a:pos x="318" y="433"/>
                </a:cxn>
                <a:cxn ang="0">
                  <a:pos x="239" y="422"/>
                </a:cxn>
                <a:cxn ang="0">
                  <a:pos x="114" y="456"/>
                </a:cxn>
                <a:cxn ang="0">
                  <a:pos x="193" y="388"/>
                </a:cxn>
                <a:cxn ang="0">
                  <a:pos x="364" y="262"/>
                </a:cxn>
                <a:cxn ang="0">
                  <a:pos x="511" y="0"/>
                </a:cxn>
              </a:cxnLst>
              <a:rect l="0" t="0" r="r" b="b"/>
              <a:pathLst>
                <a:path w="1079" h="1631">
                  <a:moveTo>
                    <a:pt x="636" y="638"/>
                  </a:moveTo>
                  <a:lnTo>
                    <a:pt x="659" y="638"/>
                  </a:lnTo>
                  <a:lnTo>
                    <a:pt x="682" y="650"/>
                  </a:lnTo>
                  <a:lnTo>
                    <a:pt x="705" y="650"/>
                  </a:lnTo>
                  <a:lnTo>
                    <a:pt x="739" y="661"/>
                  </a:lnTo>
                  <a:lnTo>
                    <a:pt x="750" y="673"/>
                  </a:lnTo>
                  <a:lnTo>
                    <a:pt x="750" y="696"/>
                  </a:lnTo>
                  <a:lnTo>
                    <a:pt x="739" y="718"/>
                  </a:lnTo>
                  <a:lnTo>
                    <a:pt x="716" y="730"/>
                  </a:lnTo>
                  <a:lnTo>
                    <a:pt x="693" y="753"/>
                  </a:lnTo>
                  <a:lnTo>
                    <a:pt x="670" y="787"/>
                  </a:lnTo>
                  <a:lnTo>
                    <a:pt x="636" y="810"/>
                  </a:lnTo>
                  <a:lnTo>
                    <a:pt x="795" y="775"/>
                  </a:lnTo>
                  <a:lnTo>
                    <a:pt x="886" y="753"/>
                  </a:lnTo>
                  <a:lnTo>
                    <a:pt x="898" y="741"/>
                  </a:lnTo>
                  <a:lnTo>
                    <a:pt x="954" y="741"/>
                  </a:lnTo>
                  <a:lnTo>
                    <a:pt x="977" y="764"/>
                  </a:lnTo>
                  <a:lnTo>
                    <a:pt x="1000" y="775"/>
                  </a:lnTo>
                  <a:lnTo>
                    <a:pt x="1034" y="798"/>
                  </a:lnTo>
                  <a:lnTo>
                    <a:pt x="1057" y="832"/>
                  </a:lnTo>
                  <a:lnTo>
                    <a:pt x="1068" y="844"/>
                  </a:lnTo>
                  <a:lnTo>
                    <a:pt x="1079" y="867"/>
                  </a:lnTo>
                  <a:lnTo>
                    <a:pt x="1079" y="878"/>
                  </a:lnTo>
                  <a:lnTo>
                    <a:pt x="1057" y="901"/>
                  </a:lnTo>
                  <a:lnTo>
                    <a:pt x="1045" y="901"/>
                  </a:lnTo>
                  <a:lnTo>
                    <a:pt x="988" y="946"/>
                  </a:lnTo>
                  <a:lnTo>
                    <a:pt x="932" y="1015"/>
                  </a:lnTo>
                  <a:lnTo>
                    <a:pt x="863" y="1106"/>
                  </a:lnTo>
                  <a:lnTo>
                    <a:pt x="784" y="1209"/>
                  </a:lnTo>
                  <a:lnTo>
                    <a:pt x="670" y="1334"/>
                  </a:lnTo>
                  <a:lnTo>
                    <a:pt x="477" y="1483"/>
                  </a:lnTo>
                  <a:lnTo>
                    <a:pt x="296" y="1574"/>
                  </a:lnTo>
                  <a:lnTo>
                    <a:pt x="148" y="1619"/>
                  </a:lnTo>
                  <a:lnTo>
                    <a:pt x="34" y="1631"/>
                  </a:lnTo>
                  <a:lnTo>
                    <a:pt x="0" y="1631"/>
                  </a:lnTo>
                  <a:lnTo>
                    <a:pt x="0" y="1608"/>
                  </a:lnTo>
                  <a:lnTo>
                    <a:pt x="23" y="1608"/>
                  </a:lnTo>
                  <a:lnTo>
                    <a:pt x="262" y="1505"/>
                  </a:lnTo>
                  <a:lnTo>
                    <a:pt x="455" y="1391"/>
                  </a:lnTo>
                  <a:lnTo>
                    <a:pt x="602" y="1266"/>
                  </a:lnTo>
                  <a:lnTo>
                    <a:pt x="716" y="1152"/>
                  </a:lnTo>
                  <a:lnTo>
                    <a:pt x="795" y="1038"/>
                  </a:lnTo>
                  <a:lnTo>
                    <a:pt x="841" y="946"/>
                  </a:lnTo>
                  <a:lnTo>
                    <a:pt x="863" y="889"/>
                  </a:lnTo>
                  <a:lnTo>
                    <a:pt x="875" y="867"/>
                  </a:lnTo>
                  <a:lnTo>
                    <a:pt x="875" y="855"/>
                  </a:lnTo>
                  <a:lnTo>
                    <a:pt x="863" y="844"/>
                  </a:lnTo>
                  <a:lnTo>
                    <a:pt x="818" y="844"/>
                  </a:lnTo>
                  <a:lnTo>
                    <a:pt x="716" y="878"/>
                  </a:lnTo>
                  <a:lnTo>
                    <a:pt x="614" y="878"/>
                  </a:lnTo>
                  <a:lnTo>
                    <a:pt x="602" y="867"/>
                  </a:lnTo>
                  <a:lnTo>
                    <a:pt x="387" y="1038"/>
                  </a:lnTo>
                  <a:lnTo>
                    <a:pt x="477" y="1083"/>
                  </a:lnTo>
                  <a:lnTo>
                    <a:pt x="534" y="1118"/>
                  </a:lnTo>
                  <a:lnTo>
                    <a:pt x="557" y="1152"/>
                  </a:lnTo>
                  <a:lnTo>
                    <a:pt x="568" y="1197"/>
                  </a:lnTo>
                  <a:lnTo>
                    <a:pt x="568" y="1220"/>
                  </a:lnTo>
                  <a:lnTo>
                    <a:pt x="546" y="1243"/>
                  </a:lnTo>
                  <a:lnTo>
                    <a:pt x="511" y="1243"/>
                  </a:lnTo>
                  <a:lnTo>
                    <a:pt x="443" y="1175"/>
                  </a:lnTo>
                  <a:lnTo>
                    <a:pt x="409" y="1129"/>
                  </a:lnTo>
                  <a:lnTo>
                    <a:pt x="375" y="1106"/>
                  </a:lnTo>
                  <a:lnTo>
                    <a:pt x="352" y="1083"/>
                  </a:lnTo>
                  <a:lnTo>
                    <a:pt x="341" y="1061"/>
                  </a:lnTo>
                  <a:lnTo>
                    <a:pt x="250" y="1106"/>
                  </a:lnTo>
                  <a:lnTo>
                    <a:pt x="216" y="1118"/>
                  </a:lnTo>
                  <a:lnTo>
                    <a:pt x="171" y="1118"/>
                  </a:lnTo>
                  <a:lnTo>
                    <a:pt x="171" y="1106"/>
                  </a:lnTo>
                  <a:lnTo>
                    <a:pt x="182" y="1095"/>
                  </a:lnTo>
                  <a:lnTo>
                    <a:pt x="352" y="969"/>
                  </a:lnTo>
                  <a:lnTo>
                    <a:pt x="466" y="878"/>
                  </a:lnTo>
                  <a:lnTo>
                    <a:pt x="546" y="798"/>
                  </a:lnTo>
                  <a:lnTo>
                    <a:pt x="591" y="730"/>
                  </a:lnTo>
                  <a:lnTo>
                    <a:pt x="636" y="638"/>
                  </a:lnTo>
                  <a:close/>
                  <a:moveTo>
                    <a:pt x="511" y="0"/>
                  </a:moveTo>
                  <a:lnTo>
                    <a:pt x="534" y="0"/>
                  </a:lnTo>
                  <a:lnTo>
                    <a:pt x="557" y="11"/>
                  </a:lnTo>
                  <a:lnTo>
                    <a:pt x="614" y="68"/>
                  </a:lnTo>
                  <a:lnTo>
                    <a:pt x="625" y="91"/>
                  </a:lnTo>
                  <a:lnTo>
                    <a:pt x="625" y="114"/>
                  </a:lnTo>
                  <a:lnTo>
                    <a:pt x="546" y="194"/>
                  </a:lnTo>
                  <a:lnTo>
                    <a:pt x="580" y="194"/>
                  </a:lnTo>
                  <a:lnTo>
                    <a:pt x="636" y="182"/>
                  </a:lnTo>
                  <a:lnTo>
                    <a:pt x="739" y="171"/>
                  </a:lnTo>
                  <a:lnTo>
                    <a:pt x="807" y="148"/>
                  </a:lnTo>
                  <a:lnTo>
                    <a:pt x="852" y="148"/>
                  </a:lnTo>
                  <a:lnTo>
                    <a:pt x="852" y="159"/>
                  </a:lnTo>
                  <a:lnTo>
                    <a:pt x="898" y="182"/>
                  </a:lnTo>
                  <a:lnTo>
                    <a:pt x="932" y="205"/>
                  </a:lnTo>
                  <a:lnTo>
                    <a:pt x="943" y="228"/>
                  </a:lnTo>
                  <a:lnTo>
                    <a:pt x="954" y="239"/>
                  </a:lnTo>
                  <a:lnTo>
                    <a:pt x="954" y="251"/>
                  </a:lnTo>
                  <a:lnTo>
                    <a:pt x="932" y="274"/>
                  </a:lnTo>
                  <a:lnTo>
                    <a:pt x="863" y="319"/>
                  </a:lnTo>
                  <a:lnTo>
                    <a:pt x="818" y="365"/>
                  </a:lnTo>
                  <a:lnTo>
                    <a:pt x="773" y="422"/>
                  </a:lnTo>
                  <a:lnTo>
                    <a:pt x="705" y="490"/>
                  </a:lnTo>
                  <a:lnTo>
                    <a:pt x="614" y="570"/>
                  </a:lnTo>
                  <a:lnTo>
                    <a:pt x="602" y="581"/>
                  </a:lnTo>
                  <a:lnTo>
                    <a:pt x="455" y="707"/>
                  </a:lnTo>
                  <a:lnTo>
                    <a:pt x="318" y="787"/>
                  </a:lnTo>
                  <a:lnTo>
                    <a:pt x="205" y="844"/>
                  </a:lnTo>
                  <a:lnTo>
                    <a:pt x="114" y="855"/>
                  </a:lnTo>
                  <a:lnTo>
                    <a:pt x="103" y="855"/>
                  </a:lnTo>
                  <a:lnTo>
                    <a:pt x="103" y="844"/>
                  </a:lnTo>
                  <a:lnTo>
                    <a:pt x="114" y="832"/>
                  </a:lnTo>
                  <a:lnTo>
                    <a:pt x="318" y="696"/>
                  </a:lnTo>
                  <a:lnTo>
                    <a:pt x="489" y="570"/>
                  </a:lnTo>
                  <a:lnTo>
                    <a:pt x="693" y="365"/>
                  </a:lnTo>
                  <a:lnTo>
                    <a:pt x="739" y="296"/>
                  </a:lnTo>
                  <a:lnTo>
                    <a:pt x="750" y="262"/>
                  </a:lnTo>
                  <a:lnTo>
                    <a:pt x="750" y="251"/>
                  </a:lnTo>
                  <a:lnTo>
                    <a:pt x="705" y="251"/>
                  </a:lnTo>
                  <a:lnTo>
                    <a:pt x="659" y="262"/>
                  </a:lnTo>
                  <a:lnTo>
                    <a:pt x="557" y="262"/>
                  </a:lnTo>
                  <a:lnTo>
                    <a:pt x="511" y="239"/>
                  </a:lnTo>
                  <a:lnTo>
                    <a:pt x="409" y="331"/>
                  </a:lnTo>
                  <a:lnTo>
                    <a:pt x="330" y="388"/>
                  </a:lnTo>
                  <a:lnTo>
                    <a:pt x="364" y="399"/>
                  </a:lnTo>
                  <a:lnTo>
                    <a:pt x="398" y="422"/>
                  </a:lnTo>
                  <a:lnTo>
                    <a:pt x="443" y="445"/>
                  </a:lnTo>
                  <a:lnTo>
                    <a:pt x="455" y="467"/>
                  </a:lnTo>
                  <a:lnTo>
                    <a:pt x="455" y="502"/>
                  </a:lnTo>
                  <a:lnTo>
                    <a:pt x="466" y="502"/>
                  </a:lnTo>
                  <a:lnTo>
                    <a:pt x="466" y="513"/>
                  </a:lnTo>
                  <a:lnTo>
                    <a:pt x="455" y="536"/>
                  </a:lnTo>
                  <a:lnTo>
                    <a:pt x="443" y="547"/>
                  </a:lnTo>
                  <a:lnTo>
                    <a:pt x="432" y="547"/>
                  </a:lnTo>
                  <a:lnTo>
                    <a:pt x="421" y="536"/>
                  </a:lnTo>
                  <a:lnTo>
                    <a:pt x="398" y="524"/>
                  </a:lnTo>
                  <a:lnTo>
                    <a:pt x="364" y="479"/>
                  </a:lnTo>
                  <a:lnTo>
                    <a:pt x="318" y="433"/>
                  </a:lnTo>
                  <a:lnTo>
                    <a:pt x="307" y="410"/>
                  </a:lnTo>
                  <a:lnTo>
                    <a:pt x="296" y="399"/>
                  </a:lnTo>
                  <a:lnTo>
                    <a:pt x="239" y="422"/>
                  </a:lnTo>
                  <a:lnTo>
                    <a:pt x="193" y="445"/>
                  </a:lnTo>
                  <a:lnTo>
                    <a:pt x="159" y="456"/>
                  </a:lnTo>
                  <a:lnTo>
                    <a:pt x="114" y="456"/>
                  </a:lnTo>
                  <a:lnTo>
                    <a:pt x="114" y="445"/>
                  </a:lnTo>
                  <a:lnTo>
                    <a:pt x="159" y="399"/>
                  </a:lnTo>
                  <a:lnTo>
                    <a:pt x="193" y="388"/>
                  </a:lnTo>
                  <a:lnTo>
                    <a:pt x="216" y="365"/>
                  </a:lnTo>
                  <a:lnTo>
                    <a:pt x="228" y="365"/>
                  </a:lnTo>
                  <a:lnTo>
                    <a:pt x="364" y="262"/>
                  </a:lnTo>
                  <a:lnTo>
                    <a:pt x="455" y="148"/>
                  </a:lnTo>
                  <a:lnTo>
                    <a:pt x="489" y="2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199" name="Freeform 399"/>
            <p:cNvSpPr>
              <a:spLocks noEditPoints="1"/>
            </p:cNvSpPr>
            <p:nvPr/>
          </p:nvSpPr>
          <p:spPr bwMode="auto">
            <a:xfrm>
              <a:off x="12991" y="14391"/>
              <a:ext cx="1590" cy="1654"/>
            </a:xfrm>
            <a:custGeom>
              <a:avLst/>
              <a:gdLst/>
              <a:ahLst/>
              <a:cxnLst>
                <a:cxn ang="0">
                  <a:pos x="272" y="1266"/>
                </a:cxn>
                <a:cxn ang="0">
                  <a:pos x="397" y="1084"/>
                </a:cxn>
                <a:cxn ang="0">
                  <a:pos x="511" y="1073"/>
                </a:cxn>
                <a:cxn ang="0">
                  <a:pos x="466" y="1278"/>
                </a:cxn>
                <a:cxn ang="0">
                  <a:pos x="148" y="1221"/>
                </a:cxn>
                <a:cxn ang="0">
                  <a:pos x="159" y="1073"/>
                </a:cxn>
                <a:cxn ang="0">
                  <a:pos x="908" y="1004"/>
                </a:cxn>
                <a:cxn ang="0">
                  <a:pos x="511" y="844"/>
                </a:cxn>
                <a:cxn ang="0">
                  <a:pos x="170" y="879"/>
                </a:cxn>
                <a:cxn ang="0">
                  <a:pos x="863" y="765"/>
                </a:cxn>
                <a:cxn ang="0">
                  <a:pos x="454" y="605"/>
                </a:cxn>
                <a:cxn ang="0">
                  <a:pos x="272" y="719"/>
                </a:cxn>
                <a:cxn ang="0">
                  <a:pos x="999" y="525"/>
                </a:cxn>
                <a:cxn ang="0">
                  <a:pos x="1124" y="616"/>
                </a:cxn>
                <a:cxn ang="0">
                  <a:pos x="1260" y="662"/>
                </a:cxn>
                <a:cxn ang="0">
                  <a:pos x="1204" y="765"/>
                </a:cxn>
                <a:cxn ang="0">
                  <a:pos x="1045" y="947"/>
                </a:cxn>
                <a:cxn ang="0">
                  <a:pos x="1397" y="958"/>
                </a:cxn>
                <a:cxn ang="0">
                  <a:pos x="1192" y="1073"/>
                </a:cxn>
                <a:cxn ang="0">
                  <a:pos x="1306" y="1130"/>
                </a:cxn>
                <a:cxn ang="0">
                  <a:pos x="1567" y="1437"/>
                </a:cxn>
                <a:cxn ang="0">
                  <a:pos x="1306" y="1517"/>
                </a:cxn>
                <a:cxn ang="0">
                  <a:pos x="806" y="1073"/>
                </a:cxn>
                <a:cxn ang="0">
                  <a:pos x="795" y="1187"/>
                </a:cxn>
                <a:cxn ang="0">
                  <a:pos x="863" y="1460"/>
                </a:cxn>
                <a:cxn ang="0">
                  <a:pos x="920" y="1517"/>
                </a:cxn>
                <a:cxn ang="0">
                  <a:pos x="749" y="1437"/>
                </a:cxn>
                <a:cxn ang="0">
                  <a:pos x="443" y="1506"/>
                </a:cxn>
                <a:cxn ang="0">
                  <a:pos x="590" y="1266"/>
                </a:cxn>
                <a:cxn ang="0">
                  <a:pos x="568" y="1061"/>
                </a:cxn>
                <a:cxn ang="0">
                  <a:pos x="647" y="890"/>
                </a:cxn>
                <a:cxn ang="0">
                  <a:pos x="636" y="776"/>
                </a:cxn>
                <a:cxn ang="0">
                  <a:pos x="795" y="719"/>
                </a:cxn>
                <a:cxn ang="0">
                  <a:pos x="840" y="628"/>
                </a:cxn>
                <a:cxn ang="0">
                  <a:pos x="999" y="593"/>
                </a:cxn>
                <a:cxn ang="0">
                  <a:pos x="704" y="457"/>
                </a:cxn>
                <a:cxn ang="0">
                  <a:pos x="829" y="502"/>
                </a:cxn>
                <a:cxn ang="0">
                  <a:pos x="556" y="434"/>
                </a:cxn>
                <a:cxn ang="0">
                  <a:pos x="79" y="582"/>
                </a:cxn>
                <a:cxn ang="0">
                  <a:pos x="443" y="411"/>
                </a:cxn>
                <a:cxn ang="0">
                  <a:pos x="1170" y="491"/>
                </a:cxn>
                <a:cxn ang="0">
                  <a:pos x="1226" y="354"/>
                </a:cxn>
                <a:cxn ang="0">
                  <a:pos x="954" y="434"/>
                </a:cxn>
                <a:cxn ang="0">
                  <a:pos x="920" y="548"/>
                </a:cxn>
                <a:cxn ang="0">
                  <a:pos x="704" y="605"/>
                </a:cxn>
                <a:cxn ang="0">
                  <a:pos x="670" y="411"/>
                </a:cxn>
                <a:cxn ang="0">
                  <a:pos x="1374" y="365"/>
                </a:cxn>
                <a:cxn ang="0">
                  <a:pos x="1181" y="525"/>
                </a:cxn>
                <a:cxn ang="0">
                  <a:pos x="1011" y="400"/>
                </a:cxn>
                <a:cxn ang="0">
                  <a:pos x="1192" y="320"/>
                </a:cxn>
                <a:cxn ang="0">
                  <a:pos x="1147" y="251"/>
                </a:cxn>
                <a:cxn ang="0">
                  <a:pos x="670" y="320"/>
                </a:cxn>
                <a:cxn ang="0">
                  <a:pos x="1238" y="160"/>
                </a:cxn>
                <a:cxn ang="0">
                  <a:pos x="534" y="263"/>
                </a:cxn>
                <a:cxn ang="0">
                  <a:pos x="329" y="92"/>
                </a:cxn>
                <a:cxn ang="0">
                  <a:pos x="920" y="103"/>
                </a:cxn>
              </a:cxnLst>
              <a:rect l="0" t="0" r="r" b="b"/>
              <a:pathLst>
                <a:path w="1590" h="1654">
                  <a:moveTo>
                    <a:pt x="363" y="1073"/>
                  </a:moveTo>
                  <a:lnTo>
                    <a:pt x="341" y="1084"/>
                  </a:lnTo>
                  <a:lnTo>
                    <a:pt x="216" y="1118"/>
                  </a:lnTo>
                  <a:lnTo>
                    <a:pt x="216" y="1152"/>
                  </a:lnTo>
                  <a:lnTo>
                    <a:pt x="227" y="1187"/>
                  </a:lnTo>
                  <a:lnTo>
                    <a:pt x="227" y="1232"/>
                  </a:lnTo>
                  <a:lnTo>
                    <a:pt x="238" y="1278"/>
                  </a:lnTo>
                  <a:lnTo>
                    <a:pt x="272" y="1266"/>
                  </a:lnTo>
                  <a:lnTo>
                    <a:pt x="318" y="1244"/>
                  </a:lnTo>
                  <a:lnTo>
                    <a:pt x="363" y="1232"/>
                  </a:lnTo>
                  <a:lnTo>
                    <a:pt x="375" y="1198"/>
                  </a:lnTo>
                  <a:lnTo>
                    <a:pt x="375" y="1175"/>
                  </a:lnTo>
                  <a:lnTo>
                    <a:pt x="386" y="1141"/>
                  </a:lnTo>
                  <a:lnTo>
                    <a:pt x="386" y="1107"/>
                  </a:lnTo>
                  <a:lnTo>
                    <a:pt x="397" y="1107"/>
                  </a:lnTo>
                  <a:lnTo>
                    <a:pt x="397" y="1084"/>
                  </a:lnTo>
                  <a:lnTo>
                    <a:pt x="386" y="1084"/>
                  </a:lnTo>
                  <a:lnTo>
                    <a:pt x="375" y="1073"/>
                  </a:lnTo>
                  <a:lnTo>
                    <a:pt x="363" y="1073"/>
                  </a:lnTo>
                  <a:close/>
                  <a:moveTo>
                    <a:pt x="409" y="993"/>
                  </a:moveTo>
                  <a:lnTo>
                    <a:pt x="454" y="1015"/>
                  </a:lnTo>
                  <a:lnTo>
                    <a:pt x="466" y="1027"/>
                  </a:lnTo>
                  <a:lnTo>
                    <a:pt x="511" y="1050"/>
                  </a:lnTo>
                  <a:lnTo>
                    <a:pt x="511" y="1073"/>
                  </a:lnTo>
                  <a:lnTo>
                    <a:pt x="500" y="1084"/>
                  </a:lnTo>
                  <a:lnTo>
                    <a:pt x="500" y="1095"/>
                  </a:lnTo>
                  <a:lnTo>
                    <a:pt x="477" y="1118"/>
                  </a:lnTo>
                  <a:lnTo>
                    <a:pt x="466" y="1141"/>
                  </a:lnTo>
                  <a:lnTo>
                    <a:pt x="443" y="1232"/>
                  </a:lnTo>
                  <a:lnTo>
                    <a:pt x="477" y="1266"/>
                  </a:lnTo>
                  <a:lnTo>
                    <a:pt x="477" y="1278"/>
                  </a:lnTo>
                  <a:lnTo>
                    <a:pt x="466" y="1278"/>
                  </a:lnTo>
                  <a:lnTo>
                    <a:pt x="318" y="1312"/>
                  </a:lnTo>
                  <a:lnTo>
                    <a:pt x="250" y="1335"/>
                  </a:lnTo>
                  <a:lnTo>
                    <a:pt x="250" y="1403"/>
                  </a:lnTo>
                  <a:lnTo>
                    <a:pt x="227" y="1426"/>
                  </a:lnTo>
                  <a:lnTo>
                    <a:pt x="204" y="1403"/>
                  </a:lnTo>
                  <a:lnTo>
                    <a:pt x="182" y="1358"/>
                  </a:lnTo>
                  <a:lnTo>
                    <a:pt x="182" y="1335"/>
                  </a:lnTo>
                  <a:lnTo>
                    <a:pt x="148" y="1221"/>
                  </a:lnTo>
                  <a:lnTo>
                    <a:pt x="125" y="1152"/>
                  </a:lnTo>
                  <a:lnTo>
                    <a:pt x="113" y="1107"/>
                  </a:lnTo>
                  <a:lnTo>
                    <a:pt x="102" y="1084"/>
                  </a:lnTo>
                  <a:lnTo>
                    <a:pt x="102" y="1073"/>
                  </a:lnTo>
                  <a:lnTo>
                    <a:pt x="125" y="1073"/>
                  </a:lnTo>
                  <a:lnTo>
                    <a:pt x="125" y="1061"/>
                  </a:lnTo>
                  <a:lnTo>
                    <a:pt x="148" y="1061"/>
                  </a:lnTo>
                  <a:lnTo>
                    <a:pt x="159" y="1073"/>
                  </a:lnTo>
                  <a:lnTo>
                    <a:pt x="170" y="1073"/>
                  </a:lnTo>
                  <a:lnTo>
                    <a:pt x="272" y="1038"/>
                  </a:lnTo>
                  <a:lnTo>
                    <a:pt x="352" y="1004"/>
                  </a:lnTo>
                  <a:lnTo>
                    <a:pt x="409" y="993"/>
                  </a:lnTo>
                  <a:close/>
                  <a:moveTo>
                    <a:pt x="999" y="890"/>
                  </a:moveTo>
                  <a:lnTo>
                    <a:pt x="863" y="913"/>
                  </a:lnTo>
                  <a:lnTo>
                    <a:pt x="863" y="1015"/>
                  </a:lnTo>
                  <a:lnTo>
                    <a:pt x="908" y="1004"/>
                  </a:lnTo>
                  <a:lnTo>
                    <a:pt x="942" y="993"/>
                  </a:lnTo>
                  <a:lnTo>
                    <a:pt x="988" y="993"/>
                  </a:lnTo>
                  <a:lnTo>
                    <a:pt x="999" y="981"/>
                  </a:lnTo>
                  <a:lnTo>
                    <a:pt x="999" y="890"/>
                  </a:lnTo>
                  <a:close/>
                  <a:moveTo>
                    <a:pt x="443" y="810"/>
                  </a:moveTo>
                  <a:lnTo>
                    <a:pt x="466" y="810"/>
                  </a:lnTo>
                  <a:lnTo>
                    <a:pt x="511" y="833"/>
                  </a:lnTo>
                  <a:lnTo>
                    <a:pt x="511" y="844"/>
                  </a:lnTo>
                  <a:lnTo>
                    <a:pt x="500" y="856"/>
                  </a:lnTo>
                  <a:lnTo>
                    <a:pt x="477" y="867"/>
                  </a:lnTo>
                  <a:lnTo>
                    <a:pt x="409" y="890"/>
                  </a:lnTo>
                  <a:lnTo>
                    <a:pt x="250" y="913"/>
                  </a:lnTo>
                  <a:lnTo>
                    <a:pt x="193" y="913"/>
                  </a:lnTo>
                  <a:lnTo>
                    <a:pt x="182" y="901"/>
                  </a:lnTo>
                  <a:lnTo>
                    <a:pt x="170" y="901"/>
                  </a:lnTo>
                  <a:lnTo>
                    <a:pt x="170" y="879"/>
                  </a:lnTo>
                  <a:lnTo>
                    <a:pt x="182" y="879"/>
                  </a:lnTo>
                  <a:lnTo>
                    <a:pt x="204" y="867"/>
                  </a:lnTo>
                  <a:lnTo>
                    <a:pt x="307" y="844"/>
                  </a:lnTo>
                  <a:lnTo>
                    <a:pt x="375" y="822"/>
                  </a:lnTo>
                  <a:lnTo>
                    <a:pt x="443" y="810"/>
                  </a:lnTo>
                  <a:close/>
                  <a:moveTo>
                    <a:pt x="999" y="730"/>
                  </a:moveTo>
                  <a:lnTo>
                    <a:pt x="920" y="753"/>
                  </a:lnTo>
                  <a:lnTo>
                    <a:pt x="863" y="765"/>
                  </a:lnTo>
                  <a:lnTo>
                    <a:pt x="863" y="844"/>
                  </a:lnTo>
                  <a:lnTo>
                    <a:pt x="999" y="810"/>
                  </a:lnTo>
                  <a:lnTo>
                    <a:pt x="999" y="730"/>
                  </a:lnTo>
                  <a:close/>
                  <a:moveTo>
                    <a:pt x="182" y="685"/>
                  </a:moveTo>
                  <a:lnTo>
                    <a:pt x="193" y="685"/>
                  </a:lnTo>
                  <a:lnTo>
                    <a:pt x="182" y="696"/>
                  </a:lnTo>
                  <a:lnTo>
                    <a:pt x="182" y="685"/>
                  </a:lnTo>
                  <a:close/>
                  <a:moveTo>
                    <a:pt x="454" y="605"/>
                  </a:moveTo>
                  <a:lnTo>
                    <a:pt x="488" y="605"/>
                  </a:lnTo>
                  <a:lnTo>
                    <a:pt x="500" y="628"/>
                  </a:lnTo>
                  <a:lnTo>
                    <a:pt x="511" y="639"/>
                  </a:lnTo>
                  <a:lnTo>
                    <a:pt x="511" y="650"/>
                  </a:lnTo>
                  <a:lnTo>
                    <a:pt x="488" y="662"/>
                  </a:lnTo>
                  <a:lnTo>
                    <a:pt x="420" y="685"/>
                  </a:lnTo>
                  <a:lnTo>
                    <a:pt x="341" y="708"/>
                  </a:lnTo>
                  <a:lnTo>
                    <a:pt x="272" y="719"/>
                  </a:lnTo>
                  <a:lnTo>
                    <a:pt x="238" y="719"/>
                  </a:lnTo>
                  <a:lnTo>
                    <a:pt x="216" y="708"/>
                  </a:lnTo>
                  <a:lnTo>
                    <a:pt x="193" y="685"/>
                  </a:lnTo>
                  <a:lnTo>
                    <a:pt x="216" y="673"/>
                  </a:lnTo>
                  <a:lnTo>
                    <a:pt x="318" y="639"/>
                  </a:lnTo>
                  <a:lnTo>
                    <a:pt x="397" y="616"/>
                  </a:lnTo>
                  <a:lnTo>
                    <a:pt x="454" y="605"/>
                  </a:lnTo>
                  <a:close/>
                  <a:moveTo>
                    <a:pt x="999" y="525"/>
                  </a:moveTo>
                  <a:lnTo>
                    <a:pt x="1033" y="525"/>
                  </a:lnTo>
                  <a:lnTo>
                    <a:pt x="1045" y="536"/>
                  </a:lnTo>
                  <a:lnTo>
                    <a:pt x="1090" y="559"/>
                  </a:lnTo>
                  <a:lnTo>
                    <a:pt x="1101" y="571"/>
                  </a:lnTo>
                  <a:lnTo>
                    <a:pt x="1101" y="559"/>
                  </a:lnTo>
                  <a:lnTo>
                    <a:pt x="1113" y="571"/>
                  </a:lnTo>
                  <a:lnTo>
                    <a:pt x="1124" y="593"/>
                  </a:lnTo>
                  <a:lnTo>
                    <a:pt x="1124" y="616"/>
                  </a:lnTo>
                  <a:lnTo>
                    <a:pt x="1113" y="628"/>
                  </a:lnTo>
                  <a:lnTo>
                    <a:pt x="1158" y="616"/>
                  </a:lnTo>
                  <a:lnTo>
                    <a:pt x="1192" y="605"/>
                  </a:lnTo>
                  <a:lnTo>
                    <a:pt x="1238" y="605"/>
                  </a:lnTo>
                  <a:lnTo>
                    <a:pt x="1283" y="628"/>
                  </a:lnTo>
                  <a:lnTo>
                    <a:pt x="1283" y="650"/>
                  </a:lnTo>
                  <a:lnTo>
                    <a:pt x="1272" y="662"/>
                  </a:lnTo>
                  <a:lnTo>
                    <a:pt x="1260" y="662"/>
                  </a:lnTo>
                  <a:lnTo>
                    <a:pt x="1079" y="696"/>
                  </a:lnTo>
                  <a:lnTo>
                    <a:pt x="1079" y="719"/>
                  </a:lnTo>
                  <a:lnTo>
                    <a:pt x="1067" y="753"/>
                  </a:lnTo>
                  <a:lnTo>
                    <a:pt x="1067" y="776"/>
                  </a:lnTo>
                  <a:lnTo>
                    <a:pt x="1090" y="765"/>
                  </a:lnTo>
                  <a:lnTo>
                    <a:pt x="1124" y="753"/>
                  </a:lnTo>
                  <a:lnTo>
                    <a:pt x="1170" y="753"/>
                  </a:lnTo>
                  <a:lnTo>
                    <a:pt x="1204" y="765"/>
                  </a:lnTo>
                  <a:lnTo>
                    <a:pt x="1226" y="776"/>
                  </a:lnTo>
                  <a:lnTo>
                    <a:pt x="1238" y="787"/>
                  </a:lnTo>
                  <a:lnTo>
                    <a:pt x="1238" y="810"/>
                  </a:lnTo>
                  <a:lnTo>
                    <a:pt x="1192" y="822"/>
                  </a:lnTo>
                  <a:lnTo>
                    <a:pt x="1136" y="833"/>
                  </a:lnTo>
                  <a:lnTo>
                    <a:pt x="1056" y="844"/>
                  </a:lnTo>
                  <a:lnTo>
                    <a:pt x="1045" y="901"/>
                  </a:lnTo>
                  <a:lnTo>
                    <a:pt x="1045" y="947"/>
                  </a:lnTo>
                  <a:lnTo>
                    <a:pt x="1090" y="936"/>
                  </a:lnTo>
                  <a:lnTo>
                    <a:pt x="1147" y="913"/>
                  </a:lnTo>
                  <a:lnTo>
                    <a:pt x="1215" y="901"/>
                  </a:lnTo>
                  <a:lnTo>
                    <a:pt x="1272" y="890"/>
                  </a:lnTo>
                  <a:lnTo>
                    <a:pt x="1317" y="901"/>
                  </a:lnTo>
                  <a:lnTo>
                    <a:pt x="1374" y="924"/>
                  </a:lnTo>
                  <a:lnTo>
                    <a:pt x="1397" y="936"/>
                  </a:lnTo>
                  <a:lnTo>
                    <a:pt x="1397" y="958"/>
                  </a:lnTo>
                  <a:lnTo>
                    <a:pt x="1385" y="970"/>
                  </a:lnTo>
                  <a:lnTo>
                    <a:pt x="1363" y="970"/>
                  </a:lnTo>
                  <a:lnTo>
                    <a:pt x="1158" y="993"/>
                  </a:lnTo>
                  <a:lnTo>
                    <a:pt x="1022" y="1004"/>
                  </a:lnTo>
                  <a:lnTo>
                    <a:pt x="931" y="1027"/>
                  </a:lnTo>
                  <a:lnTo>
                    <a:pt x="1113" y="1187"/>
                  </a:lnTo>
                  <a:lnTo>
                    <a:pt x="1147" y="1141"/>
                  </a:lnTo>
                  <a:lnTo>
                    <a:pt x="1192" y="1073"/>
                  </a:lnTo>
                  <a:lnTo>
                    <a:pt x="1192" y="1038"/>
                  </a:lnTo>
                  <a:lnTo>
                    <a:pt x="1204" y="1027"/>
                  </a:lnTo>
                  <a:lnTo>
                    <a:pt x="1215" y="1027"/>
                  </a:lnTo>
                  <a:lnTo>
                    <a:pt x="1238" y="1038"/>
                  </a:lnTo>
                  <a:lnTo>
                    <a:pt x="1249" y="1050"/>
                  </a:lnTo>
                  <a:lnTo>
                    <a:pt x="1272" y="1061"/>
                  </a:lnTo>
                  <a:lnTo>
                    <a:pt x="1306" y="1095"/>
                  </a:lnTo>
                  <a:lnTo>
                    <a:pt x="1306" y="1130"/>
                  </a:lnTo>
                  <a:lnTo>
                    <a:pt x="1260" y="1152"/>
                  </a:lnTo>
                  <a:lnTo>
                    <a:pt x="1226" y="1175"/>
                  </a:lnTo>
                  <a:lnTo>
                    <a:pt x="1136" y="1221"/>
                  </a:lnTo>
                  <a:lnTo>
                    <a:pt x="1147" y="1232"/>
                  </a:lnTo>
                  <a:lnTo>
                    <a:pt x="1272" y="1312"/>
                  </a:lnTo>
                  <a:lnTo>
                    <a:pt x="1397" y="1369"/>
                  </a:lnTo>
                  <a:lnTo>
                    <a:pt x="1488" y="1403"/>
                  </a:lnTo>
                  <a:lnTo>
                    <a:pt x="1567" y="1437"/>
                  </a:lnTo>
                  <a:lnTo>
                    <a:pt x="1590" y="1449"/>
                  </a:lnTo>
                  <a:lnTo>
                    <a:pt x="1556" y="1472"/>
                  </a:lnTo>
                  <a:lnTo>
                    <a:pt x="1488" y="1495"/>
                  </a:lnTo>
                  <a:lnTo>
                    <a:pt x="1408" y="1506"/>
                  </a:lnTo>
                  <a:lnTo>
                    <a:pt x="1351" y="1517"/>
                  </a:lnTo>
                  <a:lnTo>
                    <a:pt x="1351" y="1529"/>
                  </a:lnTo>
                  <a:lnTo>
                    <a:pt x="1329" y="1529"/>
                  </a:lnTo>
                  <a:lnTo>
                    <a:pt x="1306" y="1517"/>
                  </a:lnTo>
                  <a:lnTo>
                    <a:pt x="1283" y="1495"/>
                  </a:lnTo>
                  <a:lnTo>
                    <a:pt x="1238" y="1460"/>
                  </a:lnTo>
                  <a:lnTo>
                    <a:pt x="1067" y="1289"/>
                  </a:lnTo>
                  <a:lnTo>
                    <a:pt x="942" y="1141"/>
                  </a:lnTo>
                  <a:lnTo>
                    <a:pt x="920" y="1107"/>
                  </a:lnTo>
                  <a:lnTo>
                    <a:pt x="852" y="1061"/>
                  </a:lnTo>
                  <a:lnTo>
                    <a:pt x="829" y="1073"/>
                  </a:lnTo>
                  <a:lnTo>
                    <a:pt x="806" y="1073"/>
                  </a:lnTo>
                  <a:lnTo>
                    <a:pt x="829" y="1084"/>
                  </a:lnTo>
                  <a:lnTo>
                    <a:pt x="852" y="1107"/>
                  </a:lnTo>
                  <a:lnTo>
                    <a:pt x="852" y="1118"/>
                  </a:lnTo>
                  <a:lnTo>
                    <a:pt x="840" y="1130"/>
                  </a:lnTo>
                  <a:lnTo>
                    <a:pt x="829" y="1152"/>
                  </a:lnTo>
                  <a:lnTo>
                    <a:pt x="806" y="1164"/>
                  </a:lnTo>
                  <a:lnTo>
                    <a:pt x="783" y="1187"/>
                  </a:lnTo>
                  <a:lnTo>
                    <a:pt x="795" y="1187"/>
                  </a:lnTo>
                  <a:lnTo>
                    <a:pt x="806" y="1209"/>
                  </a:lnTo>
                  <a:lnTo>
                    <a:pt x="829" y="1221"/>
                  </a:lnTo>
                  <a:lnTo>
                    <a:pt x="840" y="1255"/>
                  </a:lnTo>
                  <a:lnTo>
                    <a:pt x="840" y="1312"/>
                  </a:lnTo>
                  <a:lnTo>
                    <a:pt x="829" y="1380"/>
                  </a:lnTo>
                  <a:lnTo>
                    <a:pt x="818" y="1437"/>
                  </a:lnTo>
                  <a:lnTo>
                    <a:pt x="829" y="1472"/>
                  </a:lnTo>
                  <a:lnTo>
                    <a:pt x="863" y="1460"/>
                  </a:lnTo>
                  <a:lnTo>
                    <a:pt x="931" y="1426"/>
                  </a:lnTo>
                  <a:lnTo>
                    <a:pt x="1045" y="1380"/>
                  </a:lnTo>
                  <a:lnTo>
                    <a:pt x="1067" y="1369"/>
                  </a:lnTo>
                  <a:lnTo>
                    <a:pt x="1079" y="1369"/>
                  </a:lnTo>
                  <a:lnTo>
                    <a:pt x="1079" y="1380"/>
                  </a:lnTo>
                  <a:lnTo>
                    <a:pt x="1067" y="1403"/>
                  </a:lnTo>
                  <a:lnTo>
                    <a:pt x="1045" y="1415"/>
                  </a:lnTo>
                  <a:lnTo>
                    <a:pt x="920" y="1517"/>
                  </a:lnTo>
                  <a:lnTo>
                    <a:pt x="840" y="1574"/>
                  </a:lnTo>
                  <a:lnTo>
                    <a:pt x="761" y="1654"/>
                  </a:lnTo>
                  <a:lnTo>
                    <a:pt x="749" y="1643"/>
                  </a:lnTo>
                  <a:lnTo>
                    <a:pt x="727" y="1631"/>
                  </a:lnTo>
                  <a:lnTo>
                    <a:pt x="704" y="1586"/>
                  </a:lnTo>
                  <a:lnTo>
                    <a:pt x="704" y="1563"/>
                  </a:lnTo>
                  <a:lnTo>
                    <a:pt x="727" y="1495"/>
                  </a:lnTo>
                  <a:lnTo>
                    <a:pt x="749" y="1437"/>
                  </a:lnTo>
                  <a:lnTo>
                    <a:pt x="761" y="1335"/>
                  </a:lnTo>
                  <a:lnTo>
                    <a:pt x="761" y="1278"/>
                  </a:lnTo>
                  <a:lnTo>
                    <a:pt x="738" y="1232"/>
                  </a:lnTo>
                  <a:lnTo>
                    <a:pt x="715" y="1255"/>
                  </a:lnTo>
                  <a:lnTo>
                    <a:pt x="704" y="1255"/>
                  </a:lnTo>
                  <a:lnTo>
                    <a:pt x="704" y="1266"/>
                  </a:lnTo>
                  <a:lnTo>
                    <a:pt x="568" y="1403"/>
                  </a:lnTo>
                  <a:lnTo>
                    <a:pt x="443" y="1506"/>
                  </a:lnTo>
                  <a:lnTo>
                    <a:pt x="329" y="1563"/>
                  </a:lnTo>
                  <a:lnTo>
                    <a:pt x="238" y="1586"/>
                  </a:lnTo>
                  <a:lnTo>
                    <a:pt x="216" y="1586"/>
                  </a:lnTo>
                  <a:lnTo>
                    <a:pt x="238" y="1563"/>
                  </a:lnTo>
                  <a:lnTo>
                    <a:pt x="307" y="1517"/>
                  </a:lnTo>
                  <a:lnTo>
                    <a:pt x="386" y="1449"/>
                  </a:lnTo>
                  <a:lnTo>
                    <a:pt x="488" y="1369"/>
                  </a:lnTo>
                  <a:lnTo>
                    <a:pt x="590" y="1266"/>
                  </a:lnTo>
                  <a:lnTo>
                    <a:pt x="670" y="1175"/>
                  </a:lnTo>
                  <a:lnTo>
                    <a:pt x="715" y="1084"/>
                  </a:lnTo>
                  <a:lnTo>
                    <a:pt x="681" y="1095"/>
                  </a:lnTo>
                  <a:lnTo>
                    <a:pt x="659" y="1107"/>
                  </a:lnTo>
                  <a:lnTo>
                    <a:pt x="579" y="1107"/>
                  </a:lnTo>
                  <a:lnTo>
                    <a:pt x="556" y="1095"/>
                  </a:lnTo>
                  <a:lnTo>
                    <a:pt x="556" y="1073"/>
                  </a:lnTo>
                  <a:lnTo>
                    <a:pt x="568" y="1061"/>
                  </a:lnTo>
                  <a:lnTo>
                    <a:pt x="783" y="1015"/>
                  </a:lnTo>
                  <a:lnTo>
                    <a:pt x="783" y="913"/>
                  </a:lnTo>
                  <a:lnTo>
                    <a:pt x="761" y="913"/>
                  </a:lnTo>
                  <a:lnTo>
                    <a:pt x="738" y="924"/>
                  </a:lnTo>
                  <a:lnTo>
                    <a:pt x="681" y="924"/>
                  </a:lnTo>
                  <a:lnTo>
                    <a:pt x="659" y="913"/>
                  </a:lnTo>
                  <a:lnTo>
                    <a:pt x="636" y="890"/>
                  </a:lnTo>
                  <a:lnTo>
                    <a:pt x="647" y="890"/>
                  </a:lnTo>
                  <a:lnTo>
                    <a:pt x="783" y="856"/>
                  </a:lnTo>
                  <a:lnTo>
                    <a:pt x="783" y="776"/>
                  </a:lnTo>
                  <a:lnTo>
                    <a:pt x="749" y="787"/>
                  </a:lnTo>
                  <a:lnTo>
                    <a:pt x="727" y="787"/>
                  </a:lnTo>
                  <a:lnTo>
                    <a:pt x="715" y="799"/>
                  </a:lnTo>
                  <a:lnTo>
                    <a:pt x="693" y="799"/>
                  </a:lnTo>
                  <a:lnTo>
                    <a:pt x="659" y="787"/>
                  </a:lnTo>
                  <a:lnTo>
                    <a:pt x="636" y="776"/>
                  </a:lnTo>
                  <a:lnTo>
                    <a:pt x="624" y="765"/>
                  </a:lnTo>
                  <a:lnTo>
                    <a:pt x="636" y="753"/>
                  </a:lnTo>
                  <a:lnTo>
                    <a:pt x="647" y="753"/>
                  </a:lnTo>
                  <a:lnTo>
                    <a:pt x="670" y="742"/>
                  </a:lnTo>
                  <a:lnTo>
                    <a:pt x="693" y="742"/>
                  </a:lnTo>
                  <a:lnTo>
                    <a:pt x="727" y="730"/>
                  </a:lnTo>
                  <a:lnTo>
                    <a:pt x="761" y="730"/>
                  </a:lnTo>
                  <a:lnTo>
                    <a:pt x="795" y="719"/>
                  </a:lnTo>
                  <a:lnTo>
                    <a:pt x="795" y="685"/>
                  </a:lnTo>
                  <a:lnTo>
                    <a:pt x="783" y="662"/>
                  </a:lnTo>
                  <a:lnTo>
                    <a:pt x="772" y="628"/>
                  </a:lnTo>
                  <a:lnTo>
                    <a:pt x="772" y="616"/>
                  </a:lnTo>
                  <a:lnTo>
                    <a:pt x="783" y="605"/>
                  </a:lnTo>
                  <a:lnTo>
                    <a:pt x="806" y="605"/>
                  </a:lnTo>
                  <a:lnTo>
                    <a:pt x="818" y="616"/>
                  </a:lnTo>
                  <a:lnTo>
                    <a:pt x="840" y="628"/>
                  </a:lnTo>
                  <a:lnTo>
                    <a:pt x="852" y="639"/>
                  </a:lnTo>
                  <a:lnTo>
                    <a:pt x="874" y="650"/>
                  </a:lnTo>
                  <a:lnTo>
                    <a:pt x="874" y="696"/>
                  </a:lnTo>
                  <a:lnTo>
                    <a:pt x="931" y="685"/>
                  </a:lnTo>
                  <a:lnTo>
                    <a:pt x="999" y="662"/>
                  </a:lnTo>
                  <a:lnTo>
                    <a:pt x="1011" y="662"/>
                  </a:lnTo>
                  <a:lnTo>
                    <a:pt x="1011" y="616"/>
                  </a:lnTo>
                  <a:lnTo>
                    <a:pt x="999" y="593"/>
                  </a:lnTo>
                  <a:lnTo>
                    <a:pt x="999" y="571"/>
                  </a:lnTo>
                  <a:lnTo>
                    <a:pt x="988" y="559"/>
                  </a:lnTo>
                  <a:lnTo>
                    <a:pt x="988" y="536"/>
                  </a:lnTo>
                  <a:lnTo>
                    <a:pt x="999" y="525"/>
                  </a:lnTo>
                  <a:close/>
                  <a:moveTo>
                    <a:pt x="806" y="422"/>
                  </a:moveTo>
                  <a:lnTo>
                    <a:pt x="783" y="434"/>
                  </a:lnTo>
                  <a:lnTo>
                    <a:pt x="749" y="445"/>
                  </a:lnTo>
                  <a:lnTo>
                    <a:pt x="704" y="457"/>
                  </a:lnTo>
                  <a:lnTo>
                    <a:pt x="704" y="468"/>
                  </a:lnTo>
                  <a:lnTo>
                    <a:pt x="715" y="491"/>
                  </a:lnTo>
                  <a:lnTo>
                    <a:pt x="715" y="525"/>
                  </a:lnTo>
                  <a:lnTo>
                    <a:pt x="727" y="559"/>
                  </a:lnTo>
                  <a:lnTo>
                    <a:pt x="772" y="548"/>
                  </a:lnTo>
                  <a:lnTo>
                    <a:pt x="818" y="525"/>
                  </a:lnTo>
                  <a:lnTo>
                    <a:pt x="829" y="525"/>
                  </a:lnTo>
                  <a:lnTo>
                    <a:pt x="829" y="502"/>
                  </a:lnTo>
                  <a:lnTo>
                    <a:pt x="840" y="491"/>
                  </a:lnTo>
                  <a:lnTo>
                    <a:pt x="840" y="434"/>
                  </a:lnTo>
                  <a:lnTo>
                    <a:pt x="829" y="422"/>
                  </a:lnTo>
                  <a:lnTo>
                    <a:pt x="806" y="422"/>
                  </a:lnTo>
                  <a:close/>
                  <a:moveTo>
                    <a:pt x="488" y="400"/>
                  </a:moveTo>
                  <a:lnTo>
                    <a:pt x="522" y="400"/>
                  </a:lnTo>
                  <a:lnTo>
                    <a:pt x="545" y="411"/>
                  </a:lnTo>
                  <a:lnTo>
                    <a:pt x="556" y="434"/>
                  </a:lnTo>
                  <a:lnTo>
                    <a:pt x="568" y="445"/>
                  </a:lnTo>
                  <a:lnTo>
                    <a:pt x="556" y="445"/>
                  </a:lnTo>
                  <a:lnTo>
                    <a:pt x="534" y="457"/>
                  </a:lnTo>
                  <a:lnTo>
                    <a:pt x="352" y="502"/>
                  </a:lnTo>
                  <a:lnTo>
                    <a:pt x="227" y="536"/>
                  </a:lnTo>
                  <a:lnTo>
                    <a:pt x="159" y="571"/>
                  </a:lnTo>
                  <a:lnTo>
                    <a:pt x="102" y="582"/>
                  </a:lnTo>
                  <a:lnTo>
                    <a:pt x="79" y="582"/>
                  </a:lnTo>
                  <a:lnTo>
                    <a:pt x="45" y="571"/>
                  </a:lnTo>
                  <a:lnTo>
                    <a:pt x="23" y="559"/>
                  </a:lnTo>
                  <a:lnTo>
                    <a:pt x="11" y="548"/>
                  </a:lnTo>
                  <a:lnTo>
                    <a:pt x="0" y="525"/>
                  </a:lnTo>
                  <a:lnTo>
                    <a:pt x="23" y="502"/>
                  </a:lnTo>
                  <a:lnTo>
                    <a:pt x="250" y="457"/>
                  </a:lnTo>
                  <a:lnTo>
                    <a:pt x="363" y="422"/>
                  </a:lnTo>
                  <a:lnTo>
                    <a:pt x="443" y="411"/>
                  </a:lnTo>
                  <a:lnTo>
                    <a:pt x="488" y="400"/>
                  </a:lnTo>
                  <a:close/>
                  <a:moveTo>
                    <a:pt x="1192" y="354"/>
                  </a:moveTo>
                  <a:lnTo>
                    <a:pt x="1090" y="388"/>
                  </a:lnTo>
                  <a:lnTo>
                    <a:pt x="1090" y="400"/>
                  </a:lnTo>
                  <a:lnTo>
                    <a:pt x="1101" y="434"/>
                  </a:lnTo>
                  <a:lnTo>
                    <a:pt x="1101" y="457"/>
                  </a:lnTo>
                  <a:lnTo>
                    <a:pt x="1113" y="502"/>
                  </a:lnTo>
                  <a:lnTo>
                    <a:pt x="1170" y="491"/>
                  </a:lnTo>
                  <a:lnTo>
                    <a:pt x="1238" y="468"/>
                  </a:lnTo>
                  <a:lnTo>
                    <a:pt x="1249" y="468"/>
                  </a:lnTo>
                  <a:lnTo>
                    <a:pt x="1260" y="434"/>
                  </a:lnTo>
                  <a:lnTo>
                    <a:pt x="1260" y="411"/>
                  </a:lnTo>
                  <a:lnTo>
                    <a:pt x="1272" y="388"/>
                  </a:lnTo>
                  <a:lnTo>
                    <a:pt x="1272" y="365"/>
                  </a:lnTo>
                  <a:lnTo>
                    <a:pt x="1249" y="365"/>
                  </a:lnTo>
                  <a:lnTo>
                    <a:pt x="1226" y="354"/>
                  </a:lnTo>
                  <a:lnTo>
                    <a:pt x="1192" y="354"/>
                  </a:lnTo>
                  <a:close/>
                  <a:moveTo>
                    <a:pt x="852" y="354"/>
                  </a:moveTo>
                  <a:lnTo>
                    <a:pt x="874" y="365"/>
                  </a:lnTo>
                  <a:lnTo>
                    <a:pt x="897" y="365"/>
                  </a:lnTo>
                  <a:lnTo>
                    <a:pt x="908" y="377"/>
                  </a:lnTo>
                  <a:lnTo>
                    <a:pt x="931" y="388"/>
                  </a:lnTo>
                  <a:lnTo>
                    <a:pt x="954" y="411"/>
                  </a:lnTo>
                  <a:lnTo>
                    <a:pt x="954" y="434"/>
                  </a:lnTo>
                  <a:lnTo>
                    <a:pt x="942" y="434"/>
                  </a:lnTo>
                  <a:lnTo>
                    <a:pt x="942" y="445"/>
                  </a:lnTo>
                  <a:lnTo>
                    <a:pt x="931" y="468"/>
                  </a:lnTo>
                  <a:lnTo>
                    <a:pt x="908" y="491"/>
                  </a:lnTo>
                  <a:lnTo>
                    <a:pt x="897" y="525"/>
                  </a:lnTo>
                  <a:lnTo>
                    <a:pt x="908" y="536"/>
                  </a:lnTo>
                  <a:lnTo>
                    <a:pt x="920" y="536"/>
                  </a:lnTo>
                  <a:lnTo>
                    <a:pt x="920" y="548"/>
                  </a:lnTo>
                  <a:lnTo>
                    <a:pt x="908" y="548"/>
                  </a:lnTo>
                  <a:lnTo>
                    <a:pt x="840" y="559"/>
                  </a:lnTo>
                  <a:lnTo>
                    <a:pt x="783" y="571"/>
                  </a:lnTo>
                  <a:lnTo>
                    <a:pt x="738" y="582"/>
                  </a:lnTo>
                  <a:lnTo>
                    <a:pt x="738" y="605"/>
                  </a:lnTo>
                  <a:lnTo>
                    <a:pt x="727" y="616"/>
                  </a:lnTo>
                  <a:lnTo>
                    <a:pt x="715" y="616"/>
                  </a:lnTo>
                  <a:lnTo>
                    <a:pt x="704" y="605"/>
                  </a:lnTo>
                  <a:lnTo>
                    <a:pt x="704" y="593"/>
                  </a:lnTo>
                  <a:lnTo>
                    <a:pt x="693" y="582"/>
                  </a:lnTo>
                  <a:lnTo>
                    <a:pt x="659" y="514"/>
                  </a:lnTo>
                  <a:lnTo>
                    <a:pt x="647" y="468"/>
                  </a:lnTo>
                  <a:lnTo>
                    <a:pt x="636" y="445"/>
                  </a:lnTo>
                  <a:lnTo>
                    <a:pt x="613" y="422"/>
                  </a:lnTo>
                  <a:lnTo>
                    <a:pt x="624" y="411"/>
                  </a:lnTo>
                  <a:lnTo>
                    <a:pt x="670" y="411"/>
                  </a:lnTo>
                  <a:lnTo>
                    <a:pt x="761" y="388"/>
                  </a:lnTo>
                  <a:lnTo>
                    <a:pt x="818" y="365"/>
                  </a:lnTo>
                  <a:lnTo>
                    <a:pt x="852" y="354"/>
                  </a:lnTo>
                  <a:close/>
                  <a:moveTo>
                    <a:pt x="1249" y="286"/>
                  </a:moveTo>
                  <a:lnTo>
                    <a:pt x="1283" y="286"/>
                  </a:lnTo>
                  <a:lnTo>
                    <a:pt x="1329" y="308"/>
                  </a:lnTo>
                  <a:lnTo>
                    <a:pt x="1374" y="354"/>
                  </a:lnTo>
                  <a:lnTo>
                    <a:pt x="1374" y="365"/>
                  </a:lnTo>
                  <a:lnTo>
                    <a:pt x="1351" y="388"/>
                  </a:lnTo>
                  <a:lnTo>
                    <a:pt x="1340" y="411"/>
                  </a:lnTo>
                  <a:lnTo>
                    <a:pt x="1317" y="434"/>
                  </a:lnTo>
                  <a:lnTo>
                    <a:pt x="1306" y="479"/>
                  </a:lnTo>
                  <a:lnTo>
                    <a:pt x="1329" y="502"/>
                  </a:lnTo>
                  <a:lnTo>
                    <a:pt x="1329" y="514"/>
                  </a:lnTo>
                  <a:lnTo>
                    <a:pt x="1317" y="514"/>
                  </a:lnTo>
                  <a:lnTo>
                    <a:pt x="1181" y="525"/>
                  </a:lnTo>
                  <a:lnTo>
                    <a:pt x="1113" y="536"/>
                  </a:lnTo>
                  <a:lnTo>
                    <a:pt x="1113" y="559"/>
                  </a:lnTo>
                  <a:lnTo>
                    <a:pt x="1090" y="559"/>
                  </a:lnTo>
                  <a:lnTo>
                    <a:pt x="1067" y="536"/>
                  </a:lnTo>
                  <a:lnTo>
                    <a:pt x="1056" y="514"/>
                  </a:lnTo>
                  <a:lnTo>
                    <a:pt x="1045" y="468"/>
                  </a:lnTo>
                  <a:lnTo>
                    <a:pt x="1022" y="434"/>
                  </a:lnTo>
                  <a:lnTo>
                    <a:pt x="1011" y="400"/>
                  </a:lnTo>
                  <a:lnTo>
                    <a:pt x="999" y="377"/>
                  </a:lnTo>
                  <a:lnTo>
                    <a:pt x="999" y="354"/>
                  </a:lnTo>
                  <a:lnTo>
                    <a:pt x="1067" y="354"/>
                  </a:lnTo>
                  <a:lnTo>
                    <a:pt x="1079" y="343"/>
                  </a:lnTo>
                  <a:lnTo>
                    <a:pt x="1101" y="343"/>
                  </a:lnTo>
                  <a:lnTo>
                    <a:pt x="1124" y="331"/>
                  </a:lnTo>
                  <a:lnTo>
                    <a:pt x="1147" y="331"/>
                  </a:lnTo>
                  <a:lnTo>
                    <a:pt x="1192" y="320"/>
                  </a:lnTo>
                  <a:lnTo>
                    <a:pt x="1226" y="297"/>
                  </a:lnTo>
                  <a:lnTo>
                    <a:pt x="1249" y="286"/>
                  </a:lnTo>
                  <a:close/>
                  <a:moveTo>
                    <a:pt x="1283" y="149"/>
                  </a:moveTo>
                  <a:lnTo>
                    <a:pt x="1317" y="149"/>
                  </a:lnTo>
                  <a:lnTo>
                    <a:pt x="1340" y="160"/>
                  </a:lnTo>
                  <a:lnTo>
                    <a:pt x="1374" y="194"/>
                  </a:lnTo>
                  <a:lnTo>
                    <a:pt x="1351" y="217"/>
                  </a:lnTo>
                  <a:lnTo>
                    <a:pt x="1147" y="251"/>
                  </a:lnTo>
                  <a:lnTo>
                    <a:pt x="977" y="286"/>
                  </a:lnTo>
                  <a:lnTo>
                    <a:pt x="852" y="320"/>
                  </a:lnTo>
                  <a:lnTo>
                    <a:pt x="772" y="331"/>
                  </a:lnTo>
                  <a:lnTo>
                    <a:pt x="727" y="343"/>
                  </a:lnTo>
                  <a:lnTo>
                    <a:pt x="727" y="331"/>
                  </a:lnTo>
                  <a:lnTo>
                    <a:pt x="715" y="331"/>
                  </a:lnTo>
                  <a:lnTo>
                    <a:pt x="693" y="320"/>
                  </a:lnTo>
                  <a:lnTo>
                    <a:pt x="670" y="320"/>
                  </a:lnTo>
                  <a:lnTo>
                    <a:pt x="659" y="308"/>
                  </a:lnTo>
                  <a:lnTo>
                    <a:pt x="636" y="297"/>
                  </a:lnTo>
                  <a:lnTo>
                    <a:pt x="636" y="286"/>
                  </a:lnTo>
                  <a:lnTo>
                    <a:pt x="659" y="274"/>
                  </a:lnTo>
                  <a:lnTo>
                    <a:pt x="897" y="240"/>
                  </a:lnTo>
                  <a:lnTo>
                    <a:pt x="1056" y="206"/>
                  </a:lnTo>
                  <a:lnTo>
                    <a:pt x="1170" y="171"/>
                  </a:lnTo>
                  <a:lnTo>
                    <a:pt x="1238" y="160"/>
                  </a:lnTo>
                  <a:lnTo>
                    <a:pt x="1283" y="149"/>
                  </a:lnTo>
                  <a:close/>
                  <a:moveTo>
                    <a:pt x="329" y="92"/>
                  </a:moveTo>
                  <a:lnTo>
                    <a:pt x="363" y="92"/>
                  </a:lnTo>
                  <a:lnTo>
                    <a:pt x="466" y="114"/>
                  </a:lnTo>
                  <a:lnTo>
                    <a:pt x="522" y="160"/>
                  </a:lnTo>
                  <a:lnTo>
                    <a:pt x="545" y="228"/>
                  </a:lnTo>
                  <a:lnTo>
                    <a:pt x="545" y="251"/>
                  </a:lnTo>
                  <a:lnTo>
                    <a:pt x="534" y="263"/>
                  </a:lnTo>
                  <a:lnTo>
                    <a:pt x="511" y="263"/>
                  </a:lnTo>
                  <a:lnTo>
                    <a:pt x="500" y="274"/>
                  </a:lnTo>
                  <a:lnTo>
                    <a:pt x="477" y="274"/>
                  </a:lnTo>
                  <a:lnTo>
                    <a:pt x="420" y="217"/>
                  </a:lnTo>
                  <a:lnTo>
                    <a:pt x="352" y="171"/>
                  </a:lnTo>
                  <a:lnTo>
                    <a:pt x="318" y="137"/>
                  </a:lnTo>
                  <a:lnTo>
                    <a:pt x="318" y="114"/>
                  </a:lnTo>
                  <a:lnTo>
                    <a:pt x="329" y="92"/>
                  </a:lnTo>
                  <a:close/>
                  <a:moveTo>
                    <a:pt x="829" y="0"/>
                  </a:moveTo>
                  <a:lnTo>
                    <a:pt x="897" y="0"/>
                  </a:lnTo>
                  <a:lnTo>
                    <a:pt x="931" y="12"/>
                  </a:lnTo>
                  <a:lnTo>
                    <a:pt x="965" y="35"/>
                  </a:lnTo>
                  <a:lnTo>
                    <a:pt x="988" y="57"/>
                  </a:lnTo>
                  <a:lnTo>
                    <a:pt x="988" y="103"/>
                  </a:lnTo>
                  <a:lnTo>
                    <a:pt x="965" y="126"/>
                  </a:lnTo>
                  <a:lnTo>
                    <a:pt x="920" y="103"/>
                  </a:lnTo>
                  <a:lnTo>
                    <a:pt x="886" y="92"/>
                  </a:lnTo>
                  <a:lnTo>
                    <a:pt x="840" y="46"/>
                  </a:lnTo>
                  <a:lnTo>
                    <a:pt x="818" y="35"/>
                  </a:lnTo>
                  <a:lnTo>
                    <a:pt x="818" y="12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0" name="Freeform 400"/>
            <p:cNvSpPr>
              <a:spLocks/>
            </p:cNvSpPr>
            <p:nvPr/>
          </p:nvSpPr>
          <p:spPr bwMode="auto">
            <a:xfrm>
              <a:off x="14740" y="15133"/>
              <a:ext cx="954" cy="810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18" y="68"/>
                </a:cxn>
                <a:cxn ang="0">
                  <a:pos x="352" y="159"/>
                </a:cxn>
                <a:cxn ang="0">
                  <a:pos x="431" y="68"/>
                </a:cxn>
                <a:cxn ang="0">
                  <a:pos x="624" y="0"/>
                </a:cxn>
                <a:cxn ang="0">
                  <a:pos x="806" y="91"/>
                </a:cxn>
                <a:cxn ang="0">
                  <a:pos x="817" y="285"/>
                </a:cxn>
                <a:cxn ang="0">
                  <a:pos x="749" y="502"/>
                </a:cxn>
                <a:cxn ang="0">
                  <a:pos x="693" y="616"/>
                </a:cxn>
                <a:cxn ang="0">
                  <a:pos x="681" y="730"/>
                </a:cxn>
                <a:cxn ang="0">
                  <a:pos x="704" y="764"/>
                </a:cxn>
                <a:cxn ang="0">
                  <a:pos x="806" y="741"/>
                </a:cxn>
                <a:cxn ang="0">
                  <a:pos x="908" y="547"/>
                </a:cxn>
                <a:cxn ang="0">
                  <a:pos x="942" y="513"/>
                </a:cxn>
                <a:cxn ang="0">
                  <a:pos x="954" y="536"/>
                </a:cxn>
                <a:cxn ang="0">
                  <a:pos x="886" y="718"/>
                </a:cxn>
                <a:cxn ang="0">
                  <a:pos x="727" y="810"/>
                </a:cxn>
                <a:cxn ang="0">
                  <a:pos x="613" y="764"/>
                </a:cxn>
                <a:cxn ang="0">
                  <a:pos x="579" y="695"/>
                </a:cxn>
                <a:cxn ang="0">
                  <a:pos x="590" y="627"/>
                </a:cxn>
                <a:cxn ang="0">
                  <a:pos x="602" y="581"/>
                </a:cxn>
                <a:cxn ang="0">
                  <a:pos x="670" y="399"/>
                </a:cxn>
                <a:cxn ang="0">
                  <a:pos x="715" y="171"/>
                </a:cxn>
                <a:cxn ang="0">
                  <a:pos x="681" y="57"/>
                </a:cxn>
                <a:cxn ang="0">
                  <a:pos x="624" y="45"/>
                </a:cxn>
                <a:cxn ang="0">
                  <a:pos x="431" y="137"/>
                </a:cxn>
                <a:cxn ang="0">
                  <a:pos x="340" y="262"/>
                </a:cxn>
                <a:cxn ang="0">
                  <a:pos x="329" y="296"/>
                </a:cxn>
                <a:cxn ang="0">
                  <a:pos x="318" y="353"/>
                </a:cxn>
                <a:cxn ang="0">
                  <a:pos x="284" y="467"/>
                </a:cxn>
                <a:cxn ang="0">
                  <a:pos x="238" y="650"/>
                </a:cxn>
                <a:cxn ang="0">
                  <a:pos x="227" y="718"/>
                </a:cxn>
                <a:cxn ang="0">
                  <a:pos x="216" y="753"/>
                </a:cxn>
                <a:cxn ang="0">
                  <a:pos x="204" y="787"/>
                </a:cxn>
                <a:cxn ang="0">
                  <a:pos x="170" y="810"/>
                </a:cxn>
                <a:cxn ang="0">
                  <a:pos x="102" y="798"/>
                </a:cxn>
                <a:cxn ang="0">
                  <a:pos x="91" y="730"/>
                </a:cxn>
                <a:cxn ang="0">
                  <a:pos x="102" y="684"/>
                </a:cxn>
                <a:cxn ang="0">
                  <a:pos x="216" y="216"/>
                </a:cxn>
                <a:cxn ang="0">
                  <a:pos x="238" y="80"/>
                </a:cxn>
                <a:cxn ang="0">
                  <a:pos x="204" y="34"/>
                </a:cxn>
                <a:cxn ang="0">
                  <a:pos x="136" y="57"/>
                </a:cxn>
                <a:cxn ang="0">
                  <a:pos x="57" y="251"/>
                </a:cxn>
                <a:cxn ang="0">
                  <a:pos x="45" y="296"/>
                </a:cxn>
                <a:cxn ang="0">
                  <a:pos x="0" y="285"/>
                </a:cxn>
                <a:cxn ang="0">
                  <a:pos x="11" y="239"/>
                </a:cxn>
                <a:cxn ang="0">
                  <a:pos x="79" y="57"/>
                </a:cxn>
                <a:cxn ang="0">
                  <a:pos x="125" y="23"/>
                </a:cxn>
              </a:cxnLst>
              <a:rect l="0" t="0" r="r" b="b"/>
              <a:pathLst>
                <a:path w="954" h="810">
                  <a:moveTo>
                    <a:pt x="159" y="0"/>
                  </a:moveTo>
                  <a:lnTo>
                    <a:pt x="227" y="0"/>
                  </a:lnTo>
                  <a:lnTo>
                    <a:pt x="272" y="23"/>
                  </a:lnTo>
                  <a:lnTo>
                    <a:pt x="318" y="68"/>
                  </a:lnTo>
                  <a:lnTo>
                    <a:pt x="340" y="114"/>
                  </a:lnTo>
                  <a:lnTo>
                    <a:pt x="352" y="159"/>
                  </a:lnTo>
                  <a:lnTo>
                    <a:pt x="386" y="114"/>
                  </a:lnTo>
                  <a:lnTo>
                    <a:pt x="431" y="68"/>
                  </a:lnTo>
                  <a:lnTo>
                    <a:pt x="522" y="23"/>
                  </a:lnTo>
                  <a:lnTo>
                    <a:pt x="624" y="0"/>
                  </a:lnTo>
                  <a:lnTo>
                    <a:pt x="738" y="23"/>
                  </a:lnTo>
                  <a:lnTo>
                    <a:pt x="806" y="91"/>
                  </a:lnTo>
                  <a:lnTo>
                    <a:pt x="829" y="194"/>
                  </a:lnTo>
                  <a:lnTo>
                    <a:pt x="817" y="285"/>
                  </a:lnTo>
                  <a:lnTo>
                    <a:pt x="783" y="388"/>
                  </a:lnTo>
                  <a:lnTo>
                    <a:pt x="749" y="502"/>
                  </a:lnTo>
                  <a:lnTo>
                    <a:pt x="715" y="581"/>
                  </a:lnTo>
                  <a:lnTo>
                    <a:pt x="693" y="616"/>
                  </a:lnTo>
                  <a:lnTo>
                    <a:pt x="681" y="661"/>
                  </a:lnTo>
                  <a:lnTo>
                    <a:pt x="681" y="730"/>
                  </a:lnTo>
                  <a:lnTo>
                    <a:pt x="693" y="753"/>
                  </a:lnTo>
                  <a:lnTo>
                    <a:pt x="704" y="764"/>
                  </a:lnTo>
                  <a:lnTo>
                    <a:pt x="727" y="764"/>
                  </a:lnTo>
                  <a:lnTo>
                    <a:pt x="806" y="741"/>
                  </a:lnTo>
                  <a:lnTo>
                    <a:pt x="863" y="661"/>
                  </a:lnTo>
                  <a:lnTo>
                    <a:pt x="908" y="547"/>
                  </a:lnTo>
                  <a:lnTo>
                    <a:pt x="908" y="513"/>
                  </a:lnTo>
                  <a:lnTo>
                    <a:pt x="942" y="513"/>
                  </a:lnTo>
                  <a:lnTo>
                    <a:pt x="954" y="524"/>
                  </a:lnTo>
                  <a:lnTo>
                    <a:pt x="954" y="536"/>
                  </a:lnTo>
                  <a:lnTo>
                    <a:pt x="920" y="638"/>
                  </a:lnTo>
                  <a:lnTo>
                    <a:pt x="886" y="718"/>
                  </a:lnTo>
                  <a:lnTo>
                    <a:pt x="817" y="787"/>
                  </a:lnTo>
                  <a:lnTo>
                    <a:pt x="727" y="810"/>
                  </a:lnTo>
                  <a:lnTo>
                    <a:pt x="681" y="810"/>
                  </a:lnTo>
                  <a:lnTo>
                    <a:pt x="613" y="764"/>
                  </a:lnTo>
                  <a:lnTo>
                    <a:pt x="602" y="730"/>
                  </a:lnTo>
                  <a:lnTo>
                    <a:pt x="579" y="695"/>
                  </a:lnTo>
                  <a:lnTo>
                    <a:pt x="579" y="650"/>
                  </a:lnTo>
                  <a:lnTo>
                    <a:pt x="590" y="627"/>
                  </a:lnTo>
                  <a:lnTo>
                    <a:pt x="590" y="616"/>
                  </a:lnTo>
                  <a:lnTo>
                    <a:pt x="602" y="581"/>
                  </a:lnTo>
                  <a:lnTo>
                    <a:pt x="624" y="502"/>
                  </a:lnTo>
                  <a:lnTo>
                    <a:pt x="670" y="399"/>
                  </a:lnTo>
                  <a:lnTo>
                    <a:pt x="704" y="273"/>
                  </a:lnTo>
                  <a:lnTo>
                    <a:pt x="715" y="171"/>
                  </a:lnTo>
                  <a:lnTo>
                    <a:pt x="715" y="125"/>
                  </a:lnTo>
                  <a:lnTo>
                    <a:pt x="681" y="57"/>
                  </a:lnTo>
                  <a:lnTo>
                    <a:pt x="658" y="45"/>
                  </a:lnTo>
                  <a:lnTo>
                    <a:pt x="624" y="45"/>
                  </a:lnTo>
                  <a:lnTo>
                    <a:pt x="511" y="68"/>
                  </a:lnTo>
                  <a:lnTo>
                    <a:pt x="431" y="137"/>
                  </a:lnTo>
                  <a:lnTo>
                    <a:pt x="375" y="205"/>
                  </a:lnTo>
                  <a:lnTo>
                    <a:pt x="340" y="262"/>
                  </a:lnTo>
                  <a:lnTo>
                    <a:pt x="340" y="273"/>
                  </a:lnTo>
                  <a:lnTo>
                    <a:pt x="329" y="296"/>
                  </a:lnTo>
                  <a:lnTo>
                    <a:pt x="329" y="331"/>
                  </a:lnTo>
                  <a:lnTo>
                    <a:pt x="318" y="353"/>
                  </a:lnTo>
                  <a:lnTo>
                    <a:pt x="295" y="410"/>
                  </a:lnTo>
                  <a:lnTo>
                    <a:pt x="284" y="467"/>
                  </a:lnTo>
                  <a:lnTo>
                    <a:pt x="250" y="627"/>
                  </a:lnTo>
                  <a:lnTo>
                    <a:pt x="238" y="650"/>
                  </a:lnTo>
                  <a:lnTo>
                    <a:pt x="238" y="684"/>
                  </a:lnTo>
                  <a:lnTo>
                    <a:pt x="227" y="718"/>
                  </a:lnTo>
                  <a:lnTo>
                    <a:pt x="227" y="741"/>
                  </a:lnTo>
                  <a:lnTo>
                    <a:pt x="216" y="753"/>
                  </a:lnTo>
                  <a:lnTo>
                    <a:pt x="216" y="764"/>
                  </a:lnTo>
                  <a:lnTo>
                    <a:pt x="204" y="787"/>
                  </a:lnTo>
                  <a:lnTo>
                    <a:pt x="181" y="798"/>
                  </a:lnTo>
                  <a:lnTo>
                    <a:pt x="170" y="810"/>
                  </a:lnTo>
                  <a:lnTo>
                    <a:pt x="125" y="810"/>
                  </a:lnTo>
                  <a:lnTo>
                    <a:pt x="102" y="798"/>
                  </a:lnTo>
                  <a:lnTo>
                    <a:pt x="91" y="787"/>
                  </a:lnTo>
                  <a:lnTo>
                    <a:pt x="91" y="730"/>
                  </a:lnTo>
                  <a:lnTo>
                    <a:pt x="102" y="707"/>
                  </a:lnTo>
                  <a:lnTo>
                    <a:pt x="102" y="684"/>
                  </a:lnTo>
                  <a:lnTo>
                    <a:pt x="204" y="262"/>
                  </a:lnTo>
                  <a:lnTo>
                    <a:pt x="216" y="216"/>
                  </a:lnTo>
                  <a:lnTo>
                    <a:pt x="238" y="171"/>
                  </a:lnTo>
                  <a:lnTo>
                    <a:pt x="238" y="80"/>
                  </a:lnTo>
                  <a:lnTo>
                    <a:pt x="227" y="57"/>
                  </a:lnTo>
                  <a:lnTo>
                    <a:pt x="204" y="34"/>
                  </a:lnTo>
                  <a:lnTo>
                    <a:pt x="181" y="34"/>
                  </a:lnTo>
                  <a:lnTo>
                    <a:pt x="136" y="57"/>
                  </a:lnTo>
                  <a:lnTo>
                    <a:pt x="91" y="137"/>
                  </a:lnTo>
                  <a:lnTo>
                    <a:pt x="57" y="251"/>
                  </a:lnTo>
                  <a:lnTo>
                    <a:pt x="45" y="273"/>
                  </a:lnTo>
                  <a:lnTo>
                    <a:pt x="45" y="296"/>
                  </a:lnTo>
                  <a:lnTo>
                    <a:pt x="11" y="296"/>
                  </a:lnTo>
                  <a:lnTo>
                    <a:pt x="0" y="285"/>
                  </a:lnTo>
                  <a:lnTo>
                    <a:pt x="0" y="262"/>
                  </a:lnTo>
                  <a:lnTo>
                    <a:pt x="11" y="239"/>
                  </a:lnTo>
                  <a:lnTo>
                    <a:pt x="57" y="102"/>
                  </a:lnTo>
                  <a:lnTo>
                    <a:pt x="79" y="57"/>
                  </a:lnTo>
                  <a:lnTo>
                    <a:pt x="102" y="34"/>
                  </a:lnTo>
                  <a:lnTo>
                    <a:pt x="125" y="2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1" name="Freeform 401"/>
            <p:cNvSpPr>
              <a:spLocks noEditPoints="1"/>
            </p:cNvSpPr>
            <p:nvPr/>
          </p:nvSpPr>
          <p:spPr bwMode="auto">
            <a:xfrm>
              <a:off x="15978" y="14471"/>
              <a:ext cx="1374" cy="1574"/>
            </a:xfrm>
            <a:custGeom>
              <a:avLst/>
              <a:gdLst/>
              <a:ahLst/>
              <a:cxnLst>
                <a:cxn ang="0">
                  <a:pos x="704" y="1175"/>
                </a:cxn>
                <a:cxn ang="0">
                  <a:pos x="624" y="1027"/>
                </a:cxn>
                <a:cxn ang="0">
                  <a:pos x="545" y="878"/>
                </a:cxn>
                <a:cxn ang="0">
                  <a:pos x="783" y="924"/>
                </a:cxn>
                <a:cxn ang="0">
                  <a:pos x="1033" y="935"/>
                </a:cxn>
                <a:cxn ang="0">
                  <a:pos x="851" y="1038"/>
                </a:cxn>
                <a:cxn ang="0">
                  <a:pos x="920" y="1380"/>
                </a:cxn>
                <a:cxn ang="0">
                  <a:pos x="1169" y="1551"/>
                </a:cxn>
                <a:cxn ang="0">
                  <a:pos x="670" y="1335"/>
                </a:cxn>
                <a:cxn ang="0">
                  <a:pos x="159" y="1529"/>
                </a:cxn>
                <a:cxn ang="0">
                  <a:pos x="624" y="1278"/>
                </a:cxn>
                <a:cxn ang="0">
                  <a:pos x="147" y="1243"/>
                </a:cxn>
                <a:cxn ang="0">
                  <a:pos x="443" y="867"/>
                </a:cxn>
                <a:cxn ang="0">
                  <a:pos x="136" y="913"/>
                </a:cxn>
                <a:cxn ang="0">
                  <a:pos x="22" y="867"/>
                </a:cxn>
                <a:cxn ang="0">
                  <a:pos x="284" y="787"/>
                </a:cxn>
                <a:cxn ang="0">
                  <a:pos x="204" y="810"/>
                </a:cxn>
                <a:cxn ang="0">
                  <a:pos x="942" y="707"/>
                </a:cxn>
                <a:cxn ang="0">
                  <a:pos x="954" y="821"/>
                </a:cxn>
                <a:cxn ang="0">
                  <a:pos x="352" y="685"/>
                </a:cxn>
                <a:cxn ang="0">
                  <a:pos x="397" y="810"/>
                </a:cxn>
                <a:cxn ang="0">
                  <a:pos x="329" y="685"/>
                </a:cxn>
                <a:cxn ang="0">
                  <a:pos x="1113" y="787"/>
                </a:cxn>
                <a:cxn ang="0">
                  <a:pos x="738" y="639"/>
                </a:cxn>
                <a:cxn ang="0">
                  <a:pos x="590" y="696"/>
                </a:cxn>
                <a:cxn ang="0">
                  <a:pos x="749" y="650"/>
                </a:cxn>
                <a:cxn ang="0">
                  <a:pos x="1306" y="742"/>
                </a:cxn>
                <a:cxn ang="0">
                  <a:pos x="1203" y="730"/>
                </a:cxn>
                <a:cxn ang="0">
                  <a:pos x="1147" y="593"/>
                </a:cxn>
                <a:cxn ang="0">
                  <a:pos x="863" y="662"/>
                </a:cxn>
                <a:cxn ang="0">
                  <a:pos x="840" y="799"/>
                </a:cxn>
                <a:cxn ang="0">
                  <a:pos x="624" y="878"/>
                </a:cxn>
                <a:cxn ang="0">
                  <a:pos x="522" y="639"/>
                </a:cxn>
                <a:cxn ang="0">
                  <a:pos x="806" y="479"/>
                </a:cxn>
                <a:cxn ang="0">
                  <a:pos x="533" y="548"/>
                </a:cxn>
                <a:cxn ang="0">
                  <a:pos x="795" y="365"/>
                </a:cxn>
                <a:cxn ang="0">
                  <a:pos x="533" y="422"/>
                </a:cxn>
                <a:cxn ang="0">
                  <a:pos x="840" y="183"/>
                </a:cxn>
                <a:cxn ang="0">
                  <a:pos x="829" y="240"/>
                </a:cxn>
                <a:cxn ang="0">
                  <a:pos x="488" y="251"/>
                </a:cxn>
                <a:cxn ang="0">
                  <a:pos x="238" y="91"/>
                </a:cxn>
                <a:cxn ang="0">
                  <a:pos x="147" y="422"/>
                </a:cxn>
                <a:cxn ang="0">
                  <a:pos x="352" y="263"/>
                </a:cxn>
                <a:cxn ang="0">
                  <a:pos x="374" y="445"/>
                </a:cxn>
                <a:cxn ang="0">
                  <a:pos x="386" y="479"/>
                </a:cxn>
                <a:cxn ang="0">
                  <a:pos x="443" y="628"/>
                </a:cxn>
                <a:cxn ang="0">
                  <a:pos x="113" y="696"/>
                </a:cxn>
                <a:cxn ang="0">
                  <a:pos x="261" y="468"/>
                </a:cxn>
                <a:cxn ang="0">
                  <a:pos x="45" y="502"/>
                </a:cxn>
                <a:cxn ang="0">
                  <a:pos x="215" y="137"/>
                </a:cxn>
                <a:cxn ang="0">
                  <a:pos x="1067" y="69"/>
                </a:cxn>
                <a:cxn ang="0">
                  <a:pos x="920" y="331"/>
                </a:cxn>
                <a:cxn ang="0">
                  <a:pos x="1169" y="160"/>
                </a:cxn>
                <a:cxn ang="0">
                  <a:pos x="1056" y="434"/>
                </a:cxn>
                <a:cxn ang="0">
                  <a:pos x="1101" y="479"/>
                </a:cxn>
                <a:cxn ang="0">
                  <a:pos x="1203" y="411"/>
                </a:cxn>
                <a:cxn ang="0">
                  <a:pos x="1192" y="491"/>
                </a:cxn>
                <a:cxn ang="0">
                  <a:pos x="874" y="525"/>
                </a:cxn>
                <a:cxn ang="0">
                  <a:pos x="999" y="365"/>
                </a:cxn>
                <a:cxn ang="0">
                  <a:pos x="829" y="388"/>
                </a:cxn>
                <a:cxn ang="0">
                  <a:pos x="976" y="103"/>
                </a:cxn>
                <a:cxn ang="0">
                  <a:pos x="783" y="69"/>
                </a:cxn>
                <a:cxn ang="0">
                  <a:pos x="613" y="34"/>
                </a:cxn>
              </a:cxnLst>
              <a:rect l="0" t="0" r="r" b="b"/>
              <a:pathLst>
                <a:path w="1374" h="1574">
                  <a:moveTo>
                    <a:pt x="477" y="993"/>
                  </a:moveTo>
                  <a:lnTo>
                    <a:pt x="420" y="1061"/>
                  </a:lnTo>
                  <a:lnTo>
                    <a:pt x="454" y="1061"/>
                  </a:lnTo>
                  <a:lnTo>
                    <a:pt x="488" y="1072"/>
                  </a:lnTo>
                  <a:lnTo>
                    <a:pt x="556" y="1118"/>
                  </a:lnTo>
                  <a:lnTo>
                    <a:pt x="681" y="1221"/>
                  </a:lnTo>
                  <a:lnTo>
                    <a:pt x="704" y="1175"/>
                  </a:lnTo>
                  <a:lnTo>
                    <a:pt x="726" y="1107"/>
                  </a:lnTo>
                  <a:lnTo>
                    <a:pt x="738" y="1038"/>
                  </a:lnTo>
                  <a:lnTo>
                    <a:pt x="738" y="1004"/>
                  </a:lnTo>
                  <a:lnTo>
                    <a:pt x="726" y="1004"/>
                  </a:lnTo>
                  <a:lnTo>
                    <a:pt x="692" y="1015"/>
                  </a:lnTo>
                  <a:lnTo>
                    <a:pt x="658" y="1015"/>
                  </a:lnTo>
                  <a:lnTo>
                    <a:pt x="624" y="1027"/>
                  </a:lnTo>
                  <a:lnTo>
                    <a:pt x="533" y="1027"/>
                  </a:lnTo>
                  <a:lnTo>
                    <a:pt x="511" y="1015"/>
                  </a:lnTo>
                  <a:lnTo>
                    <a:pt x="499" y="1004"/>
                  </a:lnTo>
                  <a:lnTo>
                    <a:pt x="477" y="993"/>
                  </a:lnTo>
                  <a:close/>
                  <a:moveTo>
                    <a:pt x="443" y="856"/>
                  </a:moveTo>
                  <a:lnTo>
                    <a:pt x="477" y="856"/>
                  </a:lnTo>
                  <a:lnTo>
                    <a:pt x="545" y="878"/>
                  </a:lnTo>
                  <a:lnTo>
                    <a:pt x="556" y="890"/>
                  </a:lnTo>
                  <a:lnTo>
                    <a:pt x="556" y="924"/>
                  </a:lnTo>
                  <a:lnTo>
                    <a:pt x="533" y="935"/>
                  </a:lnTo>
                  <a:lnTo>
                    <a:pt x="522" y="958"/>
                  </a:lnTo>
                  <a:lnTo>
                    <a:pt x="499" y="981"/>
                  </a:lnTo>
                  <a:lnTo>
                    <a:pt x="670" y="958"/>
                  </a:lnTo>
                  <a:lnTo>
                    <a:pt x="783" y="924"/>
                  </a:lnTo>
                  <a:lnTo>
                    <a:pt x="863" y="901"/>
                  </a:lnTo>
                  <a:lnTo>
                    <a:pt x="920" y="890"/>
                  </a:lnTo>
                  <a:lnTo>
                    <a:pt x="965" y="878"/>
                  </a:lnTo>
                  <a:lnTo>
                    <a:pt x="976" y="878"/>
                  </a:lnTo>
                  <a:lnTo>
                    <a:pt x="1022" y="901"/>
                  </a:lnTo>
                  <a:lnTo>
                    <a:pt x="1033" y="913"/>
                  </a:lnTo>
                  <a:lnTo>
                    <a:pt x="1033" y="935"/>
                  </a:lnTo>
                  <a:lnTo>
                    <a:pt x="1022" y="935"/>
                  </a:lnTo>
                  <a:lnTo>
                    <a:pt x="988" y="947"/>
                  </a:lnTo>
                  <a:lnTo>
                    <a:pt x="908" y="958"/>
                  </a:lnTo>
                  <a:lnTo>
                    <a:pt x="783" y="993"/>
                  </a:lnTo>
                  <a:lnTo>
                    <a:pt x="806" y="1004"/>
                  </a:lnTo>
                  <a:lnTo>
                    <a:pt x="829" y="1027"/>
                  </a:lnTo>
                  <a:lnTo>
                    <a:pt x="851" y="1038"/>
                  </a:lnTo>
                  <a:lnTo>
                    <a:pt x="851" y="1061"/>
                  </a:lnTo>
                  <a:lnTo>
                    <a:pt x="840" y="1072"/>
                  </a:lnTo>
                  <a:lnTo>
                    <a:pt x="806" y="1118"/>
                  </a:lnTo>
                  <a:lnTo>
                    <a:pt x="783" y="1175"/>
                  </a:lnTo>
                  <a:lnTo>
                    <a:pt x="726" y="1266"/>
                  </a:lnTo>
                  <a:lnTo>
                    <a:pt x="829" y="1335"/>
                  </a:lnTo>
                  <a:lnTo>
                    <a:pt x="920" y="1380"/>
                  </a:lnTo>
                  <a:lnTo>
                    <a:pt x="1022" y="1415"/>
                  </a:lnTo>
                  <a:lnTo>
                    <a:pt x="1249" y="1460"/>
                  </a:lnTo>
                  <a:lnTo>
                    <a:pt x="1340" y="1483"/>
                  </a:lnTo>
                  <a:lnTo>
                    <a:pt x="1374" y="1494"/>
                  </a:lnTo>
                  <a:lnTo>
                    <a:pt x="1340" y="1517"/>
                  </a:lnTo>
                  <a:lnTo>
                    <a:pt x="1272" y="1540"/>
                  </a:lnTo>
                  <a:lnTo>
                    <a:pt x="1169" y="1551"/>
                  </a:lnTo>
                  <a:lnTo>
                    <a:pt x="1079" y="1574"/>
                  </a:lnTo>
                  <a:lnTo>
                    <a:pt x="1022" y="1574"/>
                  </a:lnTo>
                  <a:lnTo>
                    <a:pt x="954" y="1551"/>
                  </a:lnTo>
                  <a:lnTo>
                    <a:pt x="874" y="1506"/>
                  </a:lnTo>
                  <a:lnTo>
                    <a:pt x="783" y="1426"/>
                  </a:lnTo>
                  <a:lnTo>
                    <a:pt x="681" y="1335"/>
                  </a:lnTo>
                  <a:lnTo>
                    <a:pt x="670" y="1335"/>
                  </a:lnTo>
                  <a:lnTo>
                    <a:pt x="670" y="1346"/>
                  </a:lnTo>
                  <a:lnTo>
                    <a:pt x="579" y="1437"/>
                  </a:lnTo>
                  <a:lnTo>
                    <a:pt x="477" y="1494"/>
                  </a:lnTo>
                  <a:lnTo>
                    <a:pt x="374" y="1529"/>
                  </a:lnTo>
                  <a:lnTo>
                    <a:pt x="261" y="1540"/>
                  </a:lnTo>
                  <a:lnTo>
                    <a:pt x="193" y="1540"/>
                  </a:lnTo>
                  <a:lnTo>
                    <a:pt x="159" y="1529"/>
                  </a:lnTo>
                  <a:lnTo>
                    <a:pt x="136" y="1529"/>
                  </a:lnTo>
                  <a:lnTo>
                    <a:pt x="125" y="1517"/>
                  </a:lnTo>
                  <a:lnTo>
                    <a:pt x="159" y="1506"/>
                  </a:lnTo>
                  <a:lnTo>
                    <a:pt x="261" y="1483"/>
                  </a:lnTo>
                  <a:lnTo>
                    <a:pt x="386" y="1437"/>
                  </a:lnTo>
                  <a:lnTo>
                    <a:pt x="511" y="1380"/>
                  </a:lnTo>
                  <a:lnTo>
                    <a:pt x="624" y="1278"/>
                  </a:lnTo>
                  <a:lnTo>
                    <a:pt x="522" y="1186"/>
                  </a:lnTo>
                  <a:lnTo>
                    <a:pt x="386" y="1095"/>
                  </a:lnTo>
                  <a:lnTo>
                    <a:pt x="352" y="1129"/>
                  </a:lnTo>
                  <a:lnTo>
                    <a:pt x="284" y="1186"/>
                  </a:lnTo>
                  <a:lnTo>
                    <a:pt x="227" y="1232"/>
                  </a:lnTo>
                  <a:lnTo>
                    <a:pt x="170" y="1243"/>
                  </a:lnTo>
                  <a:lnTo>
                    <a:pt x="147" y="1243"/>
                  </a:lnTo>
                  <a:lnTo>
                    <a:pt x="147" y="1232"/>
                  </a:lnTo>
                  <a:lnTo>
                    <a:pt x="159" y="1232"/>
                  </a:lnTo>
                  <a:lnTo>
                    <a:pt x="352" y="1038"/>
                  </a:lnTo>
                  <a:lnTo>
                    <a:pt x="397" y="970"/>
                  </a:lnTo>
                  <a:lnTo>
                    <a:pt x="420" y="924"/>
                  </a:lnTo>
                  <a:lnTo>
                    <a:pt x="431" y="890"/>
                  </a:lnTo>
                  <a:lnTo>
                    <a:pt x="443" y="867"/>
                  </a:lnTo>
                  <a:lnTo>
                    <a:pt x="443" y="856"/>
                  </a:lnTo>
                  <a:close/>
                  <a:moveTo>
                    <a:pt x="11" y="787"/>
                  </a:moveTo>
                  <a:lnTo>
                    <a:pt x="22" y="787"/>
                  </a:lnTo>
                  <a:lnTo>
                    <a:pt x="45" y="810"/>
                  </a:lnTo>
                  <a:lnTo>
                    <a:pt x="79" y="833"/>
                  </a:lnTo>
                  <a:lnTo>
                    <a:pt x="125" y="878"/>
                  </a:lnTo>
                  <a:lnTo>
                    <a:pt x="136" y="913"/>
                  </a:lnTo>
                  <a:lnTo>
                    <a:pt x="147" y="935"/>
                  </a:lnTo>
                  <a:lnTo>
                    <a:pt x="147" y="981"/>
                  </a:lnTo>
                  <a:lnTo>
                    <a:pt x="125" y="1004"/>
                  </a:lnTo>
                  <a:lnTo>
                    <a:pt x="102" y="1004"/>
                  </a:lnTo>
                  <a:lnTo>
                    <a:pt x="90" y="981"/>
                  </a:lnTo>
                  <a:lnTo>
                    <a:pt x="79" y="970"/>
                  </a:lnTo>
                  <a:lnTo>
                    <a:pt x="22" y="867"/>
                  </a:lnTo>
                  <a:lnTo>
                    <a:pt x="0" y="821"/>
                  </a:lnTo>
                  <a:lnTo>
                    <a:pt x="0" y="799"/>
                  </a:lnTo>
                  <a:lnTo>
                    <a:pt x="11" y="787"/>
                  </a:lnTo>
                  <a:close/>
                  <a:moveTo>
                    <a:pt x="193" y="753"/>
                  </a:moveTo>
                  <a:lnTo>
                    <a:pt x="204" y="753"/>
                  </a:lnTo>
                  <a:lnTo>
                    <a:pt x="249" y="764"/>
                  </a:lnTo>
                  <a:lnTo>
                    <a:pt x="284" y="787"/>
                  </a:lnTo>
                  <a:lnTo>
                    <a:pt x="306" y="821"/>
                  </a:lnTo>
                  <a:lnTo>
                    <a:pt x="306" y="867"/>
                  </a:lnTo>
                  <a:lnTo>
                    <a:pt x="284" y="878"/>
                  </a:lnTo>
                  <a:lnTo>
                    <a:pt x="272" y="890"/>
                  </a:lnTo>
                  <a:lnTo>
                    <a:pt x="249" y="878"/>
                  </a:lnTo>
                  <a:lnTo>
                    <a:pt x="215" y="844"/>
                  </a:lnTo>
                  <a:lnTo>
                    <a:pt x="204" y="810"/>
                  </a:lnTo>
                  <a:lnTo>
                    <a:pt x="193" y="787"/>
                  </a:lnTo>
                  <a:lnTo>
                    <a:pt x="181" y="776"/>
                  </a:lnTo>
                  <a:lnTo>
                    <a:pt x="181" y="764"/>
                  </a:lnTo>
                  <a:lnTo>
                    <a:pt x="193" y="764"/>
                  </a:lnTo>
                  <a:lnTo>
                    <a:pt x="193" y="753"/>
                  </a:lnTo>
                  <a:close/>
                  <a:moveTo>
                    <a:pt x="908" y="685"/>
                  </a:moveTo>
                  <a:lnTo>
                    <a:pt x="942" y="707"/>
                  </a:lnTo>
                  <a:lnTo>
                    <a:pt x="965" y="719"/>
                  </a:lnTo>
                  <a:lnTo>
                    <a:pt x="988" y="742"/>
                  </a:lnTo>
                  <a:lnTo>
                    <a:pt x="999" y="764"/>
                  </a:lnTo>
                  <a:lnTo>
                    <a:pt x="999" y="810"/>
                  </a:lnTo>
                  <a:lnTo>
                    <a:pt x="976" y="821"/>
                  </a:lnTo>
                  <a:lnTo>
                    <a:pt x="965" y="833"/>
                  </a:lnTo>
                  <a:lnTo>
                    <a:pt x="954" y="821"/>
                  </a:lnTo>
                  <a:lnTo>
                    <a:pt x="931" y="810"/>
                  </a:lnTo>
                  <a:lnTo>
                    <a:pt x="897" y="742"/>
                  </a:lnTo>
                  <a:lnTo>
                    <a:pt x="897" y="696"/>
                  </a:lnTo>
                  <a:lnTo>
                    <a:pt x="908" y="696"/>
                  </a:lnTo>
                  <a:lnTo>
                    <a:pt x="908" y="685"/>
                  </a:lnTo>
                  <a:close/>
                  <a:moveTo>
                    <a:pt x="329" y="685"/>
                  </a:moveTo>
                  <a:lnTo>
                    <a:pt x="352" y="685"/>
                  </a:lnTo>
                  <a:lnTo>
                    <a:pt x="374" y="696"/>
                  </a:lnTo>
                  <a:lnTo>
                    <a:pt x="397" y="719"/>
                  </a:lnTo>
                  <a:lnTo>
                    <a:pt x="420" y="730"/>
                  </a:lnTo>
                  <a:lnTo>
                    <a:pt x="431" y="753"/>
                  </a:lnTo>
                  <a:lnTo>
                    <a:pt x="431" y="799"/>
                  </a:lnTo>
                  <a:lnTo>
                    <a:pt x="420" y="810"/>
                  </a:lnTo>
                  <a:lnTo>
                    <a:pt x="397" y="810"/>
                  </a:lnTo>
                  <a:lnTo>
                    <a:pt x="363" y="776"/>
                  </a:lnTo>
                  <a:lnTo>
                    <a:pt x="352" y="753"/>
                  </a:lnTo>
                  <a:lnTo>
                    <a:pt x="329" y="730"/>
                  </a:lnTo>
                  <a:lnTo>
                    <a:pt x="318" y="707"/>
                  </a:lnTo>
                  <a:lnTo>
                    <a:pt x="318" y="696"/>
                  </a:lnTo>
                  <a:lnTo>
                    <a:pt x="329" y="696"/>
                  </a:lnTo>
                  <a:lnTo>
                    <a:pt x="329" y="685"/>
                  </a:lnTo>
                  <a:close/>
                  <a:moveTo>
                    <a:pt x="1033" y="639"/>
                  </a:moveTo>
                  <a:lnTo>
                    <a:pt x="1044" y="639"/>
                  </a:lnTo>
                  <a:lnTo>
                    <a:pt x="1090" y="662"/>
                  </a:lnTo>
                  <a:lnTo>
                    <a:pt x="1101" y="685"/>
                  </a:lnTo>
                  <a:lnTo>
                    <a:pt x="1135" y="719"/>
                  </a:lnTo>
                  <a:lnTo>
                    <a:pt x="1135" y="764"/>
                  </a:lnTo>
                  <a:lnTo>
                    <a:pt x="1113" y="787"/>
                  </a:lnTo>
                  <a:lnTo>
                    <a:pt x="1090" y="776"/>
                  </a:lnTo>
                  <a:lnTo>
                    <a:pt x="1079" y="753"/>
                  </a:lnTo>
                  <a:lnTo>
                    <a:pt x="1056" y="742"/>
                  </a:lnTo>
                  <a:lnTo>
                    <a:pt x="1022" y="673"/>
                  </a:lnTo>
                  <a:lnTo>
                    <a:pt x="1022" y="650"/>
                  </a:lnTo>
                  <a:lnTo>
                    <a:pt x="1033" y="639"/>
                  </a:lnTo>
                  <a:close/>
                  <a:moveTo>
                    <a:pt x="738" y="639"/>
                  </a:moveTo>
                  <a:lnTo>
                    <a:pt x="704" y="650"/>
                  </a:lnTo>
                  <a:lnTo>
                    <a:pt x="681" y="650"/>
                  </a:lnTo>
                  <a:lnTo>
                    <a:pt x="647" y="662"/>
                  </a:lnTo>
                  <a:lnTo>
                    <a:pt x="613" y="662"/>
                  </a:lnTo>
                  <a:lnTo>
                    <a:pt x="602" y="673"/>
                  </a:lnTo>
                  <a:lnTo>
                    <a:pt x="590" y="673"/>
                  </a:lnTo>
                  <a:lnTo>
                    <a:pt x="590" y="696"/>
                  </a:lnTo>
                  <a:lnTo>
                    <a:pt x="613" y="787"/>
                  </a:lnTo>
                  <a:lnTo>
                    <a:pt x="670" y="776"/>
                  </a:lnTo>
                  <a:lnTo>
                    <a:pt x="726" y="753"/>
                  </a:lnTo>
                  <a:lnTo>
                    <a:pt x="738" y="707"/>
                  </a:lnTo>
                  <a:lnTo>
                    <a:pt x="738" y="673"/>
                  </a:lnTo>
                  <a:lnTo>
                    <a:pt x="749" y="662"/>
                  </a:lnTo>
                  <a:lnTo>
                    <a:pt x="749" y="650"/>
                  </a:lnTo>
                  <a:lnTo>
                    <a:pt x="738" y="639"/>
                  </a:lnTo>
                  <a:close/>
                  <a:moveTo>
                    <a:pt x="1147" y="593"/>
                  </a:moveTo>
                  <a:lnTo>
                    <a:pt x="1158" y="593"/>
                  </a:lnTo>
                  <a:lnTo>
                    <a:pt x="1192" y="605"/>
                  </a:lnTo>
                  <a:lnTo>
                    <a:pt x="1215" y="628"/>
                  </a:lnTo>
                  <a:lnTo>
                    <a:pt x="1283" y="673"/>
                  </a:lnTo>
                  <a:lnTo>
                    <a:pt x="1306" y="742"/>
                  </a:lnTo>
                  <a:lnTo>
                    <a:pt x="1306" y="764"/>
                  </a:lnTo>
                  <a:lnTo>
                    <a:pt x="1294" y="787"/>
                  </a:lnTo>
                  <a:lnTo>
                    <a:pt x="1283" y="799"/>
                  </a:lnTo>
                  <a:lnTo>
                    <a:pt x="1272" y="799"/>
                  </a:lnTo>
                  <a:lnTo>
                    <a:pt x="1249" y="787"/>
                  </a:lnTo>
                  <a:lnTo>
                    <a:pt x="1238" y="776"/>
                  </a:lnTo>
                  <a:lnTo>
                    <a:pt x="1203" y="730"/>
                  </a:lnTo>
                  <a:lnTo>
                    <a:pt x="1181" y="696"/>
                  </a:lnTo>
                  <a:lnTo>
                    <a:pt x="1169" y="673"/>
                  </a:lnTo>
                  <a:lnTo>
                    <a:pt x="1147" y="650"/>
                  </a:lnTo>
                  <a:lnTo>
                    <a:pt x="1147" y="639"/>
                  </a:lnTo>
                  <a:lnTo>
                    <a:pt x="1135" y="628"/>
                  </a:lnTo>
                  <a:lnTo>
                    <a:pt x="1135" y="605"/>
                  </a:lnTo>
                  <a:lnTo>
                    <a:pt x="1147" y="593"/>
                  </a:lnTo>
                  <a:close/>
                  <a:moveTo>
                    <a:pt x="761" y="582"/>
                  </a:moveTo>
                  <a:lnTo>
                    <a:pt x="806" y="582"/>
                  </a:lnTo>
                  <a:lnTo>
                    <a:pt x="829" y="593"/>
                  </a:lnTo>
                  <a:lnTo>
                    <a:pt x="851" y="616"/>
                  </a:lnTo>
                  <a:lnTo>
                    <a:pt x="874" y="628"/>
                  </a:lnTo>
                  <a:lnTo>
                    <a:pt x="874" y="662"/>
                  </a:lnTo>
                  <a:lnTo>
                    <a:pt x="863" y="662"/>
                  </a:lnTo>
                  <a:lnTo>
                    <a:pt x="851" y="673"/>
                  </a:lnTo>
                  <a:lnTo>
                    <a:pt x="829" y="719"/>
                  </a:lnTo>
                  <a:lnTo>
                    <a:pt x="817" y="753"/>
                  </a:lnTo>
                  <a:lnTo>
                    <a:pt x="806" y="764"/>
                  </a:lnTo>
                  <a:lnTo>
                    <a:pt x="829" y="776"/>
                  </a:lnTo>
                  <a:lnTo>
                    <a:pt x="840" y="787"/>
                  </a:lnTo>
                  <a:lnTo>
                    <a:pt x="840" y="799"/>
                  </a:lnTo>
                  <a:lnTo>
                    <a:pt x="829" y="799"/>
                  </a:lnTo>
                  <a:lnTo>
                    <a:pt x="726" y="810"/>
                  </a:lnTo>
                  <a:lnTo>
                    <a:pt x="681" y="821"/>
                  </a:lnTo>
                  <a:lnTo>
                    <a:pt x="658" y="833"/>
                  </a:lnTo>
                  <a:lnTo>
                    <a:pt x="636" y="833"/>
                  </a:lnTo>
                  <a:lnTo>
                    <a:pt x="636" y="867"/>
                  </a:lnTo>
                  <a:lnTo>
                    <a:pt x="624" y="878"/>
                  </a:lnTo>
                  <a:lnTo>
                    <a:pt x="579" y="833"/>
                  </a:lnTo>
                  <a:lnTo>
                    <a:pt x="579" y="810"/>
                  </a:lnTo>
                  <a:lnTo>
                    <a:pt x="556" y="753"/>
                  </a:lnTo>
                  <a:lnTo>
                    <a:pt x="545" y="707"/>
                  </a:lnTo>
                  <a:lnTo>
                    <a:pt x="533" y="673"/>
                  </a:lnTo>
                  <a:lnTo>
                    <a:pt x="511" y="650"/>
                  </a:lnTo>
                  <a:lnTo>
                    <a:pt x="522" y="639"/>
                  </a:lnTo>
                  <a:lnTo>
                    <a:pt x="579" y="639"/>
                  </a:lnTo>
                  <a:lnTo>
                    <a:pt x="658" y="616"/>
                  </a:lnTo>
                  <a:lnTo>
                    <a:pt x="704" y="605"/>
                  </a:lnTo>
                  <a:lnTo>
                    <a:pt x="761" y="582"/>
                  </a:lnTo>
                  <a:close/>
                  <a:moveTo>
                    <a:pt x="772" y="468"/>
                  </a:moveTo>
                  <a:lnTo>
                    <a:pt x="783" y="468"/>
                  </a:lnTo>
                  <a:lnTo>
                    <a:pt x="806" y="479"/>
                  </a:lnTo>
                  <a:lnTo>
                    <a:pt x="817" y="502"/>
                  </a:lnTo>
                  <a:lnTo>
                    <a:pt x="806" y="513"/>
                  </a:lnTo>
                  <a:lnTo>
                    <a:pt x="783" y="525"/>
                  </a:lnTo>
                  <a:lnTo>
                    <a:pt x="726" y="548"/>
                  </a:lnTo>
                  <a:lnTo>
                    <a:pt x="590" y="570"/>
                  </a:lnTo>
                  <a:lnTo>
                    <a:pt x="556" y="570"/>
                  </a:lnTo>
                  <a:lnTo>
                    <a:pt x="533" y="548"/>
                  </a:lnTo>
                  <a:lnTo>
                    <a:pt x="533" y="536"/>
                  </a:lnTo>
                  <a:lnTo>
                    <a:pt x="556" y="525"/>
                  </a:lnTo>
                  <a:lnTo>
                    <a:pt x="715" y="479"/>
                  </a:lnTo>
                  <a:lnTo>
                    <a:pt x="772" y="468"/>
                  </a:lnTo>
                  <a:close/>
                  <a:moveTo>
                    <a:pt x="738" y="342"/>
                  </a:moveTo>
                  <a:lnTo>
                    <a:pt x="772" y="354"/>
                  </a:lnTo>
                  <a:lnTo>
                    <a:pt x="795" y="365"/>
                  </a:lnTo>
                  <a:lnTo>
                    <a:pt x="795" y="388"/>
                  </a:lnTo>
                  <a:lnTo>
                    <a:pt x="772" y="399"/>
                  </a:lnTo>
                  <a:lnTo>
                    <a:pt x="726" y="411"/>
                  </a:lnTo>
                  <a:lnTo>
                    <a:pt x="590" y="434"/>
                  </a:lnTo>
                  <a:lnTo>
                    <a:pt x="556" y="434"/>
                  </a:lnTo>
                  <a:lnTo>
                    <a:pt x="545" y="422"/>
                  </a:lnTo>
                  <a:lnTo>
                    <a:pt x="533" y="422"/>
                  </a:lnTo>
                  <a:lnTo>
                    <a:pt x="522" y="411"/>
                  </a:lnTo>
                  <a:lnTo>
                    <a:pt x="545" y="388"/>
                  </a:lnTo>
                  <a:lnTo>
                    <a:pt x="636" y="377"/>
                  </a:lnTo>
                  <a:lnTo>
                    <a:pt x="692" y="354"/>
                  </a:lnTo>
                  <a:lnTo>
                    <a:pt x="738" y="342"/>
                  </a:lnTo>
                  <a:close/>
                  <a:moveTo>
                    <a:pt x="817" y="183"/>
                  </a:moveTo>
                  <a:lnTo>
                    <a:pt x="840" y="183"/>
                  </a:lnTo>
                  <a:lnTo>
                    <a:pt x="863" y="194"/>
                  </a:lnTo>
                  <a:lnTo>
                    <a:pt x="874" y="194"/>
                  </a:lnTo>
                  <a:lnTo>
                    <a:pt x="885" y="206"/>
                  </a:lnTo>
                  <a:lnTo>
                    <a:pt x="885" y="228"/>
                  </a:lnTo>
                  <a:lnTo>
                    <a:pt x="874" y="228"/>
                  </a:lnTo>
                  <a:lnTo>
                    <a:pt x="863" y="240"/>
                  </a:lnTo>
                  <a:lnTo>
                    <a:pt x="829" y="240"/>
                  </a:lnTo>
                  <a:lnTo>
                    <a:pt x="636" y="285"/>
                  </a:lnTo>
                  <a:lnTo>
                    <a:pt x="613" y="285"/>
                  </a:lnTo>
                  <a:lnTo>
                    <a:pt x="590" y="297"/>
                  </a:lnTo>
                  <a:lnTo>
                    <a:pt x="545" y="297"/>
                  </a:lnTo>
                  <a:lnTo>
                    <a:pt x="511" y="285"/>
                  </a:lnTo>
                  <a:lnTo>
                    <a:pt x="488" y="263"/>
                  </a:lnTo>
                  <a:lnTo>
                    <a:pt x="488" y="251"/>
                  </a:lnTo>
                  <a:lnTo>
                    <a:pt x="522" y="251"/>
                  </a:lnTo>
                  <a:lnTo>
                    <a:pt x="636" y="228"/>
                  </a:lnTo>
                  <a:lnTo>
                    <a:pt x="715" y="206"/>
                  </a:lnTo>
                  <a:lnTo>
                    <a:pt x="772" y="194"/>
                  </a:lnTo>
                  <a:lnTo>
                    <a:pt x="817" y="183"/>
                  </a:lnTo>
                  <a:close/>
                  <a:moveTo>
                    <a:pt x="204" y="91"/>
                  </a:moveTo>
                  <a:lnTo>
                    <a:pt x="238" y="91"/>
                  </a:lnTo>
                  <a:lnTo>
                    <a:pt x="272" y="103"/>
                  </a:lnTo>
                  <a:lnTo>
                    <a:pt x="284" y="126"/>
                  </a:lnTo>
                  <a:lnTo>
                    <a:pt x="318" y="160"/>
                  </a:lnTo>
                  <a:lnTo>
                    <a:pt x="318" y="171"/>
                  </a:lnTo>
                  <a:lnTo>
                    <a:pt x="295" y="217"/>
                  </a:lnTo>
                  <a:lnTo>
                    <a:pt x="261" y="251"/>
                  </a:lnTo>
                  <a:lnTo>
                    <a:pt x="147" y="422"/>
                  </a:lnTo>
                  <a:lnTo>
                    <a:pt x="136" y="434"/>
                  </a:lnTo>
                  <a:lnTo>
                    <a:pt x="136" y="445"/>
                  </a:lnTo>
                  <a:lnTo>
                    <a:pt x="284" y="445"/>
                  </a:lnTo>
                  <a:lnTo>
                    <a:pt x="318" y="399"/>
                  </a:lnTo>
                  <a:lnTo>
                    <a:pt x="329" y="354"/>
                  </a:lnTo>
                  <a:lnTo>
                    <a:pt x="352" y="320"/>
                  </a:lnTo>
                  <a:lnTo>
                    <a:pt x="352" y="263"/>
                  </a:lnTo>
                  <a:lnTo>
                    <a:pt x="386" y="263"/>
                  </a:lnTo>
                  <a:lnTo>
                    <a:pt x="431" y="285"/>
                  </a:lnTo>
                  <a:lnTo>
                    <a:pt x="443" y="308"/>
                  </a:lnTo>
                  <a:lnTo>
                    <a:pt x="465" y="320"/>
                  </a:lnTo>
                  <a:lnTo>
                    <a:pt x="465" y="342"/>
                  </a:lnTo>
                  <a:lnTo>
                    <a:pt x="420" y="388"/>
                  </a:lnTo>
                  <a:lnTo>
                    <a:pt x="374" y="445"/>
                  </a:lnTo>
                  <a:lnTo>
                    <a:pt x="306" y="513"/>
                  </a:lnTo>
                  <a:lnTo>
                    <a:pt x="261" y="582"/>
                  </a:lnTo>
                  <a:lnTo>
                    <a:pt x="215" y="628"/>
                  </a:lnTo>
                  <a:lnTo>
                    <a:pt x="238" y="628"/>
                  </a:lnTo>
                  <a:lnTo>
                    <a:pt x="408" y="559"/>
                  </a:lnTo>
                  <a:lnTo>
                    <a:pt x="386" y="513"/>
                  </a:lnTo>
                  <a:lnTo>
                    <a:pt x="386" y="479"/>
                  </a:lnTo>
                  <a:lnTo>
                    <a:pt x="397" y="479"/>
                  </a:lnTo>
                  <a:lnTo>
                    <a:pt x="431" y="502"/>
                  </a:lnTo>
                  <a:lnTo>
                    <a:pt x="477" y="548"/>
                  </a:lnTo>
                  <a:lnTo>
                    <a:pt x="488" y="570"/>
                  </a:lnTo>
                  <a:lnTo>
                    <a:pt x="488" y="616"/>
                  </a:lnTo>
                  <a:lnTo>
                    <a:pt x="477" y="628"/>
                  </a:lnTo>
                  <a:lnTo>
                    <a:pt x="443" y="628"/>
                  </a:lnTo>
                  <a:lnTo>
                    <a:pt x="431" y="616"/>
                  </a:lnTo>
                  <a:lnTo>
                    <a:pt x="420" y="593"/>
                  </a:lnTo>
                  <a:lnTo>
                    <a:pt x="408" y="582"/>
                  </a:lnTo>
                  <a:lnTo>
                    <a:pt x="272" y="639"/>
                  </a:lnTo>
                  <a:lnTo>
                    <a:pt x="170" y="719"/>
                  </a:lnTo>
                  <a:lnTo>
                    <a:pt x="125" y="719"/>
                  </a:lnTo>
                  <a:lnTo>
                    <a:pt x="113" y="696"/>
                  </a:lnTo>
                  <a:lnTo>
                    <a:pt x="90" y="685"/>
                  </a:lnTo>
                  <a:lnTo>
                    <a:pt x="90" y="662"/>
                  </a:lnTo>
                  <a:lnTo>
                    <a:pt x="102" y="650"/>
                  </a:lnTo>
                  <a:lnTo>
                    <a:pt x="125" y="616"/>
                  </a:lnTo>
                  <a:lnTo>
                    <a:pt x="170" y="559"/>
                  </a:lnTo>
                  <a:lnTo>
                    <a:pt x="238" y="479"/>
                  </a:lnTo>
                  <a:lnTo>
                    <a:pt x="261" y="468"/>
                  </a:lnTo>
                  <a:lnTo>
                    <a:pt x="249" y="456"/>
                  </a:lnTo>
                  <a:lnTo>
                    <a:pt x="238" y="479"/>
                  </a:lnTo>
                  <a:lnTo>
                    <a:pt x="170" y="491"/>
                  </a:lnTo>
                  <a:lnTo>
                    <a:pt x="125" y="513"/>
                  </a:lnTo>
                  <a:lnTo>
                    <a:pt x="90" y="525"/>
                  </a:lnTo>
                  <a:lnTo>
                    <a:pt x="68" y="525"/>
                  </a:lnTo>
                  <a:lnTo>
                    <a:pt x="45" y="502"/>
                  </a:lnTo>
                  <a:lnTo>
                    <a:pt x="45" y="445"/>
                  </a:lnTo>
                  <a:lnTo>
                    <a:pt x="56" y="445"/>
                  </a:lnTo>
                  <a:lnTo>
                    <a:pt x="68" y="434"/>
                  </a:lnTo>
                  <a:lnTo>
                    <a:pt x="125" y="365"/>
                  </a:lnTo>
                  <a:lnTo>
                    <a:pt x="170" y="274"/>
                  </a:lnTo>
                  <a:lnTo>
                    <a:pt x="204" y="194"/>
                  </a:lnTo>
                  <a:lnTo>
                    <a:pt x="215" y="137"/>
                  </a:lnTo>
                  <a:lnTo>
                    <a:pt x="215" y="126"/>
                  </a:lnTo>
                  <a:lnTo>
                    <a:pt x="204" y="114"/>
                  </a:lnTo>
                  <a:lnTo>
                    <a:pt x="204" y="91"/>
                  </a:lnTo>
                  <a:close/>
                  <a:moveTo>
                    <a:pt x="988" y="23"/>
                  </a:moveTo>
                  <a:lnTo>
                    <a:pt x="999" y="23"/>
                  </a:lnTo>
                  <a:lnTo>
                    <a:pt x="1044" y="46"/>
                  </a:lnTo>
                  <a:lnTo>
                    <a:pt x="1067" y="69"/>
                  </a:lnTo>
                  <a:lnTo>
                    <a:pt x="1079" y="91"/>
                  </a:lnTo>
                  <a:lnTo>
                    <a:pt x="1090" y="103"/>
                  </a:lnTo>
                  <a:lnTo>
                    <a:pt x="1079" y="126"/>
                  </a:lnTo>
                  <a:lnTo>
                    <a:pt x="1056" y="160"/>
                  </a:lnTo>
                  <a:lnTo>
                    <a:pt x="999" y="217"/>
                  </a:lnTo>
                  <a:lnTo>
                    <a:pt x="931" y="320"/>
                  </a:lnTo>
                  <a:lnTo>
                    <a:pt x="920" y="331"/>
                  </a:lnTo>
                  <a:lnTo>
                    <a:pt x="931" y="342"/>
                  </a:lnTo>
                  <a:lnTo>
                    <a:pt x="1067" y="342"/>
                  </a:lnTo>
                  <a:lnTo>
                    <a:pt x="1079" y="320"/>
                  </a:lnTo>
                  <a:lnTo>
                    <a:pt x="1113" y="274"/>
                  </a:lnTo>
                  <a:lnTo>
                    <a:pt x="1147" y="217"/>
                  </a:lnTo>
                  <a:lnTo>
                    <a:pt x="1158" y="160"/>
                  </a:lnTo>
                  <a:lnTo>
                    <a:pt x="1169" y="160"/>
                  </a:lnTo>
                  <a:lnTo>
                    <a:pt x="1169" y="137"/>
                  </a:lnTo>
                  <a:lnTo>
                    <a:pt x="1203" y="137"/>
                  </a:lnTo>
                  <a:lnTo>
                    <a:pt x="1238" y="171"/>
                  </a:lnTo>
                  <a:lnTo>
                    <a:pt x="1260" y="183"/>
                  </a:lnTo>
                  <a:lnTo>
                    <a:pt x="1272" y="206"/>
                  </a:lnTo>
                  <a:lnTo>
                    <a:pt x="1272" y="217"/>
                  </a:lnTo>
                  <a:lnTo>
                    <a:pt x="1056" y="434"/>
                  </a:lnTo>
                  <a:lnTo>
                    <a:pt x="1010" y="491"/>
                  </a:lnTo>
                  <a:lnTo>
                    <a:pt x="999" y="502"/>
                  </a:lnTo>
                  <a:lnTo>
                    <a:pt x="999" y="513"/>
                  </a:lnTo>
                  <a:lnTo>
                    <a:pt x="1010" y="513"/>
                  </a:lnTo>
                  <a:lnTo>
                    <a:pt x="1022" y="502"/>
                  </a:lnTo>
                  <a:lnTo>
                    <a:pt x="1067" y="491"/>
                  </a:lnTo>
                  <a:lnTo>
                    <a:pt x="1101" y="479"/>
                  </a:lnTo>
                  <a:lnTo>
                    <a:pt x="1147" y="468"/>
                  </a:lnTo>
                  <a:lnTo>
                    <a:pt x="1181" y="468"/>
                  </a:lnTo>
                  <a:lnTo>
                    <a:pt x="1158" y="422"/>
                  </a:lnTo>
                  <a:lnTo>
                    <a:pt x="1158" y="388"/>
                  </a:lnTo>
                  <a:lnTo>
                    <a:pt x="1169" y="388"/>
                  </a:lnTo>
                  <a:lnTo>
                    <a:pt x="1181" y="399"/>
                  </a:lnTo>
                  <a:lnTo>
                    <a:pt x="1203" y="411"/>
                  </a:lnTo>
                  <a:lnTo>
                    <a:pt x="1238" y="434"/>
                  </a:lnTo>
                  <a:lnTo>
                    <a:pt x="1260" y="456"/>
                  </a:lnTo>
                  <a:lnTo>
                    <a:pt x="1283" y="502"/>
                  </a:lnTo>
                  <a:lnTo>
                    <a:pt x="1272" y="525"/>
                  </a:lnTo>
                  <a:lnTo>
                    <a:pt x="1260" y="536"/>
                  </a:lnTo>
                  <a:lnTo>
                    <a:pt x="1215" y="536"/>
                  </a:lnTo>
                  <a:lnTo>
                    <a:pt x="1192" y="491"/>
                  </a:lnTo>
                  <a:lnTo>
                    <a:pt x="1056" y="548"/>
                  </a:lnTo>
                  <a:lnTo>
                    <a:pt x="976" y="593"/>
                  </a:lnTo>
                  <a:lnTo>
                    <a:pt x="931" y="605"/>
                  </a:lnTo>
                  <a:lnTo>
                    <a:pt x="908" y="593"/>
                  </a:lnTo>
                  <a:lnTo>
                    <a:pt x="885" y="570"/>
                  </a:lnTo>
                  <a:lnTo>
                    <a:pt x="874" y="548"/>
                  </a:lnTo>
                  <a:lnTo>
                    <a:pt x="874" y="525"/>
                  </a:lnTo>
                  <a:lnTo>
                    <a:pt x="885" y="513"/>
                  </a:lnTo>
                  <a:lnTo>
                    <a:pt x="908" y="502"/>
                  </a:lnTo>
                  <a:lnTo>
                    <a:pt x="942" y="468"/>
                  </a:lnTo>
                  <a:lnTo>
                    <a:pt x="965" y="434"/>
                  </a:lnTo>
                  <a:lnTo>
                    <a:pt x="988" y="411"/>
                  </a:lnTo>
                  <a:lnTo>
                    <a:pt x="1022" y="365"/>
                  </a:lnTo>
                  <a:lnTo>
                    <a:pt x="999" y="365"/>
                  </a:lnTo>
                  <a:lnTo>
                    <a:pt x="976" y="377"/>
                  </a:lnTo>
                  <a:lnTo>
                    <a:pt x="942" y="377"/>
                  </a:lnTo>
                  <a:lnTo>
                    <a:pt x="908" y="388"/>
                  </a:lnTo>
                  <a:lnTo>
                    <a:pt x="863" y="411"/>
                  </a:lnTo>
                  <a:lnTo>
                    <a:pt x="840" y="411"/>
                  </a:lnTo>
                  <a:lnTo>
                    <a:pt x="829" y="399"/>
                  </a:lnTo>
                  <a:lnTo>
                    <a:pt x="829" y="388"/>
                  </a:lnTo>
                  <a:lnTo>
                    <a:pt x="817" y="365"/>
                  </a:lnTo>
                  <a:lnTo>
                    <a:pt x="817" y="354"/>
                  </a:lnTo>
                  <a:lnTo>
                    <a:pt x="829" y="342"/>
                  </a:lnTo>
                  <a:lnTo>
                    <a:pt x="840" y="320"/>
                  </a:lnTo>
                  <a:lnTo>
                    <a:pt x="897" y="251"/>
                  </a:lnTo>
                  <a:lnTo>
                    <a:pt x="942" y="183"/>
                  </a:lnTo>
                  <a:lnTo>
                    <a:pt x="976" y="103"/>
                  </a:lnTo>
                  <a:lnTo>
                    <a:pt x="988" y="57"/>
                  </a:lnTo>
                  <a:lnTo>
                    <a:pt x="988" y="23"/>
                  </a:lnTo>
                  <a:close/>
                  <a:moveTo>
                    <a:pt x="636" y="0"/>
                  </a:moveTo>
                  <a:lnTo>
                    <a:pt x="658" y="0"/>
                  </a:lnTo>
                  <a:lnTo>
                    <a:pt x="692" y="12"/>
                  </a:lnTo>
                  <a:lnTo>
                    <a:pt x="738" y="23"/>
                  </a:lnTo>
                  <a:lnTo>
                    <a:pt x="783" y="69"/>
                  </a:lnTo>
                  <a:lnTo>
                    <a:pt x="783" y="126"/>
                  </a:lnTo>
                  <a:lnTo>
                    <a:pt x="761" y="137"/>
                  </a:lnTo>
                  <a:lnTo>
                    <a:pt x="749" y="148"/>
                  </a:lnTo>
                  <a:lnTo>
                    <a:pt x="704" y="126"/>
                  </a:lnTo>
                  <a:lnTo>
                    <a:pt x="670" y="103"/>
                  </a:lnTo>
                  <a:lnTo>
                    <a:pt x="624" y="57"/>
                  </a:lnTo>
                  <a:lnTo>
                    <a:pt x="613" y="34"/>
                  </a:lnTo>
                  <a:lnTo>
                    <a:pt x="613" y="12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2" name="Freeform 402"/>
            <p:cNvSpPr>
              <a:spLocks noEditPoints="1"/>
            </p:cNvSpPr>
            <p:nvPr/>
          </p:nvSpPr>
          <p:spPr bwMode="auto">
            <a:xfrm>
              <a:off x="17511" y="14437"/>
              <a:ext cx="1522" cy="1574"/>
            </a:xfrm>
            <a:custGeom>
              <a:avLst/>
              <a:gdLst/>
              <a:ahLst/>
              <a:cxnLst>
                <a:cxn ang="0">
                  <a:pos x="1113" y="148"/>
                </a:cxn>
                <a:cxn ang="0">
                  <a:pos x="1192" y="274"/>
                </a:cxn>
                <a:cxn ang="0">
                  <a:pos x="1113" y="285"/>
                </a:cxn>
                <a:cxn ang="0">
                  <a:pos x="942" y="148"/>
                </a:cxn>
                <a:cxn ang="0">
                  <a:pos x="602" y="0"/>
                </a:cxn>
                <a:cxn ang="0">
                  <a:pos x="749" y="57"/>
                </a:cxn>
                <a:cxn ang="0">
                  <a:pos x="783" y="125"/>
                </a:cxn>
                <a:cxn ang="0">
                  <a:pos x="761" y="228"/>
                </a:cxn>
                <a:cxn ang="0">
                  <a:pos x="908" y="433"/>
                </a:cxn>
                <a:cxn ang="0">
                  <a:pos x="1033" y="422"/>
                </a:cxn>
                <a:cxn ang="0">
                  <a:pos x="1079" y="468"/>
                </a:cxn>
                <a:cxn ang="0">
                  <a:pos x="931" y="525"/>
                </a:cxn>
                <a:cxn ang="0">
                  <a:pos x="976" y="1004"/>
                </a:cxn>
                <a:cxn ang="0">
                  <a:pos x="1056" y="673"/>
                </a:cxn>
                <a:cxn ang="0">
                  <a:pos x="1124" y="662"/>
                </a:cxn>
                <a:cxn ang="0">
                  <a:pos x="1204" y="719"/>
                </a:cxn>
                <a:cxn ang="0">
                  <a:pos x="1135" y="901"/>
                </a:cxn>
                <a:cxn ang="0">
                  <a:pos x="1090" y="1163"/>
                </a:cxn>
                <a:cxn ang="0">
                  <a:pos x="1306" y="1346"/>
                </a:cxn>
                <a:cxn ang="0">
                  <a:pos x="1419" y="1266"/>
                </a:cxn>
                <a:cxn ang="0">
                  <a:pos x="1476" y="1163"/>
                </a:cxn>
                <a:cxn ang="0">
                  <a:pos x="1510" y="1437"/>
                </a:cxn>
                <a:cxn ang="0">
                  <a:pos x="1510" y="1540"/>
                </a:cxn>
                <a:cxn ang="0">
                  <a:pos x="1431" y="1574"/>
                </a:cxn>
                <a:cxn ang="0">
                  <a:pos x="1135" y="1357"/>
                </a:cxn>
                <a:cxn ang="0">
                  <a:pos x="829" y="1277"/>
                </a:cxn>
                <a:cxn ang="0">
                  <a:pos x="704" y="1300"/>
                </a:cxn>
                <a:cxn ang="0">
                  <a:pos x="840" y="844"/>
                </a:cxn>
                <a:cxn ang="0">
                  <a:pos x="477" y="627"/>
                </a:cxn>
                <a:cxn ang="0">
                  <a:pos x="363" y="650"/>
                </a:cxn>
                <a:cxn ang="0">
                  <a:pos x="352" y="878"/>
                </a:cxn>
                <a:cxn ang="0">
                  <a:pos x="556" y="821"/>
                </a:cxn>
                <a:cxn ang="0">
                  <a:pos x="636" y="821"/>
                </a:cxn>
                <a:cxn ang="0">
                  <a:pos x="704" y="890"/>
                </a:cxn>
                <a:cxn ang="0">
                  <a:pos x="658" y="1072"/>
                </a:cxn>
                <a:cxn ang="0">
                  <a:pos x="534" y="1357"/>
                </a:cxn>
                <a:cxn ang="0">
                  <a:pos x="477" y="1357"/>
                </a:cxn>
                <a:cxn ang="0">
                  <a:pos x="386" y="1209"/>
                </a:cxn>
                <a:cxn ang="0">
                  <a:pos x="420" y="1209"/>
                </a:cxn>
                <a:cxn ang="0">
                  <a:pos x="465" y="1232"/>
                </a:cxn>
                <a:cxn ang="0">
                  <a:pos x="568" y="1049"/>
                </a:cxn>
                <a:cxn ang="0">
                  <a:pos x="556" y="901"/>
                </a:cxn>
                <a:cxn ang="0">
                  <a:pos x="386" y="935"/>
                </a:cxn>
                <a:cxn ang="0">
                  <a:pos x="318" y="1118"/>
                </a:cxn>
                <a:cxn ang="0">
                  <a:pos x="113" y="1414"/>
                </a:cxn>
                <a:cxn ang="0">
                  <a:pos x="0" y="1449"/>
                </a:cxn>
                <a:cxn ang="0">
                  <a:pos x="125" y="1300"/>
                </a:cxn>
                <a:cxn ang="0">
                  <a:pos x="250" y="969"/>
                </a:cxn>
                <a:cxn ang="0">
                  <a:pos x="250" y="604"/>
                </a:cxn>
                <a:cxn ang="0">
                  <a:pos x="216" y="547"/>
                </a:cxn>
                <a:cxn ang="0">
                  <a:pos x="318" y="547"/>
                </a:cxn>
                <a:cxn ang="0">
                  <a:pos x="715" y="490"/>
                </a:cxn>
                <a:cxn ang="0">
                  <a:pos x="647" y="182"/>
                </a:cxn>
                <a:cxn ang="0">
                  <a:pos x="590" y="46"/>
                </a:cxn>
              </a:cxnLst>
              <a:rect l="0" t="0" r="r" b="b"/>
              <a:pathLst>
                <a:path w="1522" h="1574">
                  <a:moveTo>
                    <a:pt x="954" y="125"/>
                  </a:moveTo>
                  <a:lnTo>
                    <a:pt x="1045" y="125"/>
                  </a:lnTo>
                  <a:lnTo>
                    <a:pt x="1113" y="148"/>
                  </a:lnTo>
                  <a:lnTo>
                    <a:pt x="1169" y="182"/>
                  </a:lnTo>
                  <a:lnTo>
                    <a:pt x="1192" y="251"/>
                  </a:lnTo>
                  <a:lnTo>
                    <a:pt x="1192" y="274"/>
                  </a:lnTo>
                  <a:lnTo>
                    <a:pt x="1169" y="297"/>
                  </a:lnTo>
                  <a:lnTo>
                    <a:pt x="1147" y="297"/>
                  </a:lnTo>
                  <a:lnTo>
                    <a:pt x="1113" y="285"/>
                  </a:lnTo>
                  <a:lnTo>
                    <a:pt x="1079" y="262"/>
                  </a:lnTo>
                  <a:lnTo>
                    <a:pt x="988" y="194"/>
                  </a:lnTo>
                  <a:lnTo>
                    <a:pt x="942" y="148"/>
                  </a:lnTo>
                  <a:lnTo>
                    <a:pt x="942" y="137"/>
                  </a:lnTo>
                  <a:lnTo>
                    <a:pt x="954" y="125"/>
                  </a:lnTo>
                  <a:close/>
                  <a:moveTo>
                    <a:pt x="602" y="0"/>
                  </a:moveTo>
                  <a:lnTo>
                    <a:pt x="647" y="0"/>
                  </a:lnTo>
                  <a:lnTo>
                    <a:pt x="681" y="11"/>
                  </a:lnTo>
                  <a:lnTo>
                    <a:pt x="749" y="57"/>
                  </a:lnTo>
                  <a:lnTo>
                    <a:pt x="772" y="91"/>
                  </a:lnTo>
                  <a:lnTo>
                    <a:pt x="783" y="114"/>
                  </a:lnTo>
                  <a:lnTo>
                    <a:pt x="783" y="125"/>
                  </a:lnTo>
                  <a:lnTo>
                    <a:pt x="772" y="137"/>
                  </a:lnTo>
                  <a:lnTo>
                    <a:pt x="772" y="182"/>
                  </a:lnTo>
                  <a:lnTo>
                    <a:pt x="761" y="228"/>
                  </a:lnTo>
                  <a:lnTo>
                    <a:pt x="761" y="365"/>
                  </a:lnTo>
                  <a:lnTo>
                    <a:pt x="783" y="479"/>
                  </a:lnTo>
                  <a:lnTo>
                    <a:pt x="908" y="433"/>
                  </a:lnTo>
                  <a:lnTo>
                    <a:pt x="999" y="411"/>
                  </a:lnTo>
                  <a:lnTo>
                    <a:pt x="1011" y="411"/>
                  </a:lnTo>
                  <a:lnTo>
                    <a:pt x="1033" y="422"/>
                  </a:lnTo>
                  <a:lnTo>
                    <a:pt x="1067" y="433"/>
                  </a:lnTo>
                  <a:lnTo>
                    <a:pt x="1079" y="445"/>
                  </a:lnTo>
                  <a:lnTo>
                    <a:pt x="1079" y="468"/>
                  </a:lnTo>
                  <a:lnTo>
                    <a:pt x="1067" y="479"/>
                  </a:lnTo>
                  <a:lnTo>
                    <a:pt x="1022" y="502"/>
                  </a:lnTo>
                  <a:lnTo>
                    <a:pt x="931" y="525"/>
                  </a:lnTo>
                  <a:lnTo>
                    <a:pt x="806" y="559"/>
                  </a:lnTo>
                  <a:lnTo>
                    <a:pt x="874" y="787"/>
                  </a:lnTo>
                  <a:lnTo>
                    <a:pt x="976" y="1004"/>
                  </a:lnTo>
                  <a:lnTo>
                    <a:pt x="1033" y="867"/>
                  </a:lnTo>
                  <a:lnTo>
                    <a:pt x="1056" y="730"/>
                  </a:lnTo>
                  <a:lnTo>
                    <a:pt x="1056" y="673"/>
                  </a:lnTo>
                  <a:lnTo>
                    <a:pt x="1067" y="650"/>
                  </a:lnTo>
                  <a:lnTo>
                    <a:pt x="1101" y="650"/>
                  </a:lnTo>
                  <a:lnTo>
                    <a:pt x="1124" y="662"/>
                  </a:lnTo>
                  <a:lnTo>
                    <a:pt x="1147" y="684"/>
                  </a:lnTo>
                  <a:lnTo>
                    <a:pt x="1192" y="707"/>
                  </a:lnTo>
                  <a:lnTo>
                    <a:pt x="1204" y="719"/>
                  </a:lnTo>
                  <a:lnTo>
                    <a:pt x="1204" y="753"/>
                  </a:lnTo>
                  <a:lnTo>
                    <a:pt x="1158" y="844"/>
                  </a:lnTo>
                  <a:lnTo>
                    <a:pt x="1135" y="901"/>
                  </a:lnTo>
                  <a:lnTo>
                    <a:pt x="1090" y="969"/>
                  </a:lnTo>
                  <a:lnTo>
                    <a:pt x="1033" y="1084"/>
                  </a:lnTo>
                  <a:lnTo>
                    <a:pt x="1090" y="1163"/>
                  </a:lnTo>
                  <a:lnTo>
                    <a:pt x="1158" y="1243"/>
                  </a:lnTo>
                  <a:lnTo>
                    <a:pt x="1238" y="1300"/>
                  </a:lnTo>
                  <a:lnTo>
                    <a:pt x="1306" y="1346"/>
                  </a:lnTo>
                  <a:lnTo>
                    <a:pt x="1351" y="1369"/>
                  </a:lnTo>
                  <a:lnTo>
                    <a:pt x="1385" y="1334"/>
                  </a:lnTo>
                  <a:lnTo>
                    <a:pt x="1419" y="1266"/>
                  </a:lnTo>
                  <a:lnTo>
                    <a:pt x="1442" y="1198"/>
                  </a:lnTo>
                  <a:lnTo>
                    <a:pt x="1465" y="1163"/>
                  </a:lnTo>
                  <a:lnTo>
                    <a:pt x="1476" y="1163"/>
                  </a:lnTo>
                  <a:lnTo>
                    <a:pt x="1476" y="1209"/>
                  </a:lnTo>
                  <a:lnTo>
                    <a:pt x="1487" y="1357"/>
                  </a:lnTo>
                  <a:lnTo>
                    <a:pt x="1510" y="1437"/>
                  </a:lnTo>
                  <a:lnTo>
                    <a:pt x="1522" y="1483"/>
                  </a:lnTo>
                  <a:lnTo>
                    <a:pt x="1522" y="1506"/>
                  </a:lnTo>
                  <a:lnTo>
                    <a:pt x="1510" y="1540"/>
                  </a:lnTo>
                  <a:lnTo>
                    <a:pt x="1499" y="1563"/>
                  </a:lnTo>
                  <a:lnTo>
                    <a:pt x="1487" y="1574"/>
                  </a:lnTo>
                  <a:lnTo>
                    <a:pt x="1431" y="1574"/>
                  </a:lnTo>
                  <a:lnTo>
                    <a:pt x="1397" y="1563"/>
                  </a:lnTo>
                  <a:lnTo>
                    <a:pt x="1306" y="1517"/>
                  </a:lnTo>
                  <a:lnTo>
                    <a:pt x="1135" y="1357"/>
                  </a:lnTo>
                  <a:lnTo>
                    <a:pt x="988" y="1152"/>
                  </a:lnTo>
                  <a:lnTo>
                    <a:pt x="908" y="1220"/>
                  </a:lnTo>
                  <a:lnTo>
                    <a:pt x="829" y="1277"/>
                  </a:lnTo>
                  <a:lnTo>
                    <a:pt x="749" y="1312"/>
                  </a:lnTo>
                  <a:lnTo>
                    <a:pt x="704" y="1323"/>
                  </a:lnTo>
                  <a:lnTo>
                    <a:pt x="704" y="1300"/>
                  </a:lnTo>
                  <a:lnTo>
                    <a:pt x="749" y="1266"/>
                  </a:lnTo>
                  <a:lnTo>
                    <a:pt x="942" y="1072"/>
                  </a:lnTo>
                  <a:lnTo>
                    <a:pt x="840" y="844"/>
                  </a:lnTo>
                  <a:lnTo>
                    <a:pt x="749" y="559"/>
                  </a:lnTo>
                  <a:lnTo>
                    <a:pt x="511" y="616"/>
                  </a:lnTo>
                  <a:lnTo>
                    <a:pt x="477" y="627"/>
                  </a:lnTo>
                  <a:lnTo>
                    <a:pt x="375" y="627"/>
                  </a:lnTo>
                  <a:lnTo>
                    <a:pt x="375" y="639"/>
                  </a:lnTo>
                  <a:lnTo>
                    <a:pt x="363" y="650"/>
                  </a:lnTo>
                  <a:lnTo>
                    <a:pt x="363" y="673"/>
                  </a:lnTo>
                  <a:lnTo>
                    <a:pt x="352" y="776"/>
                  </a:lnTo>
                  <a:lnTo>
                    <a:pt x="352" y="878"/>
                  </a:lnTo>
                  <a:lnTo>
                    <a:pt x="465" y="844"/>
                  </a:lnTo>
                  <a:lnTo>
                    <a:pt x="522" y="833"/>
                  </a:lnTo>
                  <a:lnTo>
                    <a:pt x="556" y="821"/>
                  </a:lnTo>
                  <a:lnTo>
                    <a:pt x="568" y="810"/>
                  </a:lnTo>
                  <a:lnTo>
                    <a:pt x="613" y="810"/>
                  </a:lnTo>
                  <a:lnTo>
                    <a:pt x="636" y="821"/>
                  </a:lnTo>
                  <a:lnTo>
                    <a:pt x="670" y="833"/>
                  </a:lnTo>
                  <a:lnTo>
                    <a:pt x="704" y="867"/>
                  </a:lnTo>
                  <a:lnTo>
                    <a:pt x="704" y="890"/>
                  </a:lnTo>
                  <a:lnTo>
                    <a:pt x="693" y="901"/>
                  </a:lnTo>
                  <a:lnTo>
                    <a:pt x="670" y="969"/>
                  </a:lnTo>
                  <a:lnTo>
                    <a:pt x="658" y="1072"/>
                  </a:lnTo>
                  <a:lnTo>
                    <a:pt x="636" y="1186"/>
                  </a:lnTo>
                  <a:lnTo>
                    <a:pt x="590" y="1289"/>
                  </a:lnTo>
                  <a:lnTo>
                    <a:pt x="534" y="1357"/>
                  </a:lnTo>
                  <a:lnTo>
                    <a:pt x="522" y="1369"/>
                  </a:lnTo>
                  <a:lnTo>
                    <a:pt x="488" y="1369"/>
                  </a:lnTo>
                  <a:lnTo>
                    <a:pt x="477" y="1357"/>
                  </a:lnTo>
                  <a:lnTo>
                    <a:pt x="465" y="1334"/>
                  </a:lnTo>
                  <a:lnTo>
                    <a:pt x="397" y="1232"/>
                  </a:lnTo>
                  <a:lnTo>
                    <a:pt x="386" y="1209"/>
                  </a:lnTo>
                  <a:lnTo>
                    <a:pt x="397" y="1198"/>
                  </a:lnTo>
                  <a:lnTo>
                    <a:pt x="409" y="1209"/>
                  </a:lnTo>
                  <a:lnTo>
                    <a:pt x="420" y="1209"/>
                  </a:lnTo>
                  <a:lnTo>
                    <a:pt x="431" y="1220"/>
                  </a:lnTo>
                  <a:lnTo>
                    <a:pt x="454" y="1220"/>
                  </a:lnTo>
                  <a:lnTo>
                    <a:pt x="465" y="1232"/>
                  </a:lnTo>
                  <a:lnTo>
                    <a:pt x="477" y="1232"/>
                  </a:lnTo>
                  <a:lnTo>
                    <a:pt x="522" y="1209"/>
                  </a:lnTo>
                  <a:lnTo>
                    <a:pt x="568" y="1049"/>
                  </a:lnTo>
                  <a:lnTo>
                    <a:pt x="568" y="935"/>
                  </a:lnTo>
                  <a:lnTo>
                    <a:pt x="556" y="912"/>
                  </a:lnTo>
                  <a:lnTo>
                    <a:pt x="556" y="901"/>
                  </a:lnTo>
                  <a:lnTo>
                    <a:pt x="545" y="901"/>
                  </a:lnTo>
                  <a:lnTo>
                    <a:pt x="431" y="924"/>
                  </a:lnTo>
                  <a:lnTo>
                    <a:pt x="386" y="935"/>
                  </a:lnTo>
                  <a:lnTo>
                    <a:pt x="352" y="935"/>
                  </a:lnTo>
                  <a:lnTo>
                    <a:pt x="352" y="969"/>
                  </a:lnTo>
                  <a:lnTo>
                    <a:pt x="318" y="1118"/>
                  </a:lnTo>
                  <a:lnTo>
                    <a:pt x="261" y="1243"/>
                  </a:lnTo>
                  <a:lnTo>
                    <a:pt x="193" y="1334"/>
                  </a:lnTo>
                  <a:lnTo>
                    <a:pt x="113" y="1414"/>
                  </a:lnTo>
                  <a:lnTo>
                    <a:pt x="79" y="1426"/>
                  </a:lnTo>
                  <a:lnTo>
                    <a:pt x="45" y="1449"/>
                  </a:lnTo>
                  <a:lnTo>
                    <a:pt x="0" y="1449"/>
                  </a:lnTo>
                  <a:lnTo>
                    <a:pt x="0" y="1437"/>
                  </a:lnTo>
                  <a:lnTo>
                    <a:pt x="79" y="1357"/>
                  </a:lnTo>
                  <a:lnTo>
                    <a:pt x="125" y="1300"/>
                  </a:lnTo>
                  <a:lnTo>
                    <a:pt x="181" y="1220"/>
                  </a:lnTo>
                  <a:lnTo>
                    <a:pt x="216" y="1118"/>
                  </a:lnTo>
                  <a:lnTo>
                    <a:pt x="250" y="969"/>
                  </a:lnTo>
                  <a:lnTo>
                    <a:pt x="261" y="776"/>
                  </a:lnTo>
                  <a:lnTo>
                    <a:pt x="261" y="673"/>
                  </a:lnTo>
                  <a:lnTo>
                    <a:pt x="250" y="604"/>
                  </a:lnTo>
                  <a:lnTo>
                    <a:pt x="227" y="570"/>
                  </a:lnTo>
                  <a:lnTo>
                    <a:pt x="216" y="559"/>
                  </a:lnTo>
                  <a:lnTo>
                    <a:pt x="216" y="547"/>
                  </a:lnTo>
                  <a:lnTo>
                    <a:pt x="238" y="525"/>
                  </a:lnTo>
                  <a:lnTo>
                    <a:pt x="250" y="525"/>
                  </a:lnTo>
                  <a:lnTo>
                    <a:pt x="318" y="547"/>
                  </a:lnTo>
                  <a:lnTo>
                    <a:pt x="363" y="570"/>
                  </a:lnTo>
                  <a:lnTo>
                    <a:pt x="511" y="536"/>
                  </a:lnTo>
                  <a:lnTo>
                    <a:pt x="715" y="490"/>
                  </a:lnTo>
                  <a:lnTo>
                    <a:pt x="681" y="354"/>
                  </a:lnTo>
                  <a:lnTo>
                    <a:pt x="670" y="262"/>
                  </a:lnTo>
                  <a:lnTo>
                    <a:pt x="647" y="182"/>
                  </a:lnTo>
                  <a:lnTo>
                    <a:pt x="636" y="125"/>
                  </a:lnTo>
                  <a:lnTo>
                    <a:pt x="602" y="57"/>
                  </a:lnTo>
                  <a:lnTo>
                    <a:pt x="590" y="46"/>
                  </a:lnTo>
                  <a:lnTo>
                    <a:pt x="590" y="11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3" name="Freeform 403"/>
            <p:cNvSpPr>
              <a:spLocks noEditPoints="1"/>
            </p:cNvSpPr>
            <p:nvPr/>
          </p:nvSpPr>
          <p:spPr bwMode="auto">
            <a:xfrm>
              <a:off x="19203" y="14460"/>
              <a:ext cx="1442" cy="1540"/>
            </a:xfrm>
            <a:custGeom>
              <a:avLst/>
              <a:gdLst/>
              <a:ahLst/>
              <a:cxnLst>
                <a:cxn ang="0">
                  <a:pos x="1385" y="1163"/>
                </a:cxn>
                <a:cxn ang="0">
                  <a:pos x="1408" y="1357"/>
                </a:cxn>
                <a:cxn ang="0">
                  <a:pos x="1192" y="1152"/>
                </a:cxn>
                <a:cxn ang="0">
                  <a:pos x="1113" y="1038"/>
                </a:cxn>
                <a:cxn ang="0">
                  <a:pos x="613" y="1072"/>
                </a:cxn>
                <a:cxn ang="0">
                  <a:pos x="522" y="1346"/>
                </a:cxn>
                <a:cxn ang="0">
                  <a:pos x="466" y="1232"/>
                </a:cxn>
                <a:cxn ang="0">
                  <a:pos x="590" y="1038"/>
                </a:cxn>
                <a:cxn ang="0">
                  <a:pos x="818" y="502"/>
                </a:cxn>
                <a:cxn ang="0">
                  <a:pos x="704" y="673"/>
                </a:cxn>
                <a:cxn ang="0">
                  <a:pos x="988" y="604"/>
                </a:cxn>
                <a:cxn ang="0">
                  <a:pos x="1045" y="650"/>
                </a:cxn>
                <a:cxn ang="0">
                  <a:pos x="795" y="696"/>
                </a:cxn>
                <a:cxn ang="0">
                  <a:pos x="715" y="741"/>
                </a:cxn>
                <a:cxn ang="0">
                  <a:pos x="999" y="787"/>
                </a:cxn>
                <a:cxn ang="0">
                  <a:pos x="1101" y="787"/>
                </a:cxn>
                <a:cxn ang="0">
                  <a:pos x="1158" y="616"/>
                </a:cxn>
                <a:cxn ang="0">
                  <a:pos x="1147" y="456"/>
                </a:cxn>
                <a:cxn ang="0">
                  <a:pos x="908" y="182"/>
                </a:cxn>
                <a:cxn ang="0">
                  <a:pos x="999" y="228"/>
                </a:cxn>
                <a:cxn ang="0">
                  <a:pos x="795" y="467"/>
                </a:cxn>
                <a:cxn ang="0">
                  <a:pos x="1158" y="399"/>
                </a:cxn>
                <a:cxn ang="0">
                  <a:pos x="1340" y="513"/>
                </a:cxn>
                <a:cxn ang="0">
                  <a:pos x="1272" y="604"/>
                </a:cxn>
                <a:cxn ang="0">
                  <a:pos x="1170" y="924"/>
                </a:cxn>
                <a:cxn ang="0">
                  <a:pos x="1079" y="901"/>
                </a:cxn>
                <a:cxn ang="0">
                  <a:pos x="908" y="878"/>
                </a:cxn>
                <a:cxn ang="0">
                  <a:pos x="954" y="1426"/>
                </a:cxn>
                <a:cxn ang="0">
                  <a:pos x="806" y="1448"/>
                </a:cxn>
                <a:cxn ang="0">
                  <a:pos x="704" y="1323"/>
                </a:cxn>
                <a:cxn ang="0">
                  <a:pos x="852" y="1323"/>
                </a:cxn>
                <a:cxn ang="0">
                  <a:pos x="829" y="889"/>
                </a:cxn>
                <a:cxn ang="0">
                  <a:pos x="727" y="924"/>
                </a:cxn>
                <a:cxn ang="0">
                  <a:pos x="636" y="878"/>
                </a:cxn>
                <a:cxn ang="0">
                  <a:pos x="534" y="502"/>
                </a:cxn>
                <a:cxn ang="0">
                  <a:pos x="625" y="490"/>
                </a:cxn>
                <a:cxn ang="0">
                  <a:pos x="749" y="433"/>
                </a:cxn>
                <a:cxn ang="0">
                  <a:pos x="840" y="228"/>
                </a:cxn>
                <a:cxn ang="0">
                  <a:pos x="840" y="171"/>
                </a:cxn>
                <a:cxn ang="0">
                  <a:pos x="1283" y="34"/>
                </a:cxn>
                <a:cxn ang="0">
                  <a:pos x="1283" y="80"/>
                </a:cxn>
                <a:cxn ang="0">
                  <a:pos x="647" y="171"/>
                </a:cxn>
                <a:cxn ang="0">
                  <a:pos x="466" y="445"/>
                </a:cxn>
                <a:cxn ang="0">
                  <a:pos x="250" y="1106"/>
                </a:cxn>
                <a:cxn ang="0">
                  <a:pos x="0" y="1380"/>
                </a:cxn>
                <a:cxn ang="0">
                  <a:pos x="125" y="1152"/>
                </a:cxn>
                <a:cxn ang="0">
                  <a:pos x="329" y="581"/>
                </a:cxn>
                <a:cxn ang="0">
                  <a:pos x="363" y="125"/>
                </a:cxn>
                <a:cxn ang="0">
                  <a:pos x="397" y="45"/>
                </a:cxn>
                <a:cxn ang="0">
                  <a:pos x="477" y="102"/>
                </a:cxn>
                <a:cxn ang="0">
                  <a:pos x="1124" y="11"/>
                </a:cxn>
              </a:cxnLst>
              <a:rect l="0" t="0" r="r" b="b"/>
              <a:pathLst>
                <a:path w="1442" h="1540">
                  <a:moveTo>
                    <a:pt x="1113" y="1038"/>
                  </a:moveTo>
                  <a:lnTo>
                    <a:pt x="1136" y="1038"/>
                  </a:lnTo>
                  <a:lnTo>
                    <a:pt x="1295" y="1106"/>
                  </a:lnTo>
                  <a:lnTo>
                    <a:pt x="1385" y="1163"/>
                  </a:lnTo>
                  <a:lnTo>
                    <a:pt x="1431" y="1232"/>
                  </a:lnTo>
                  <a:lnTo>
                    <a:pt x="1442" y="1300"/>
                  </a:lnTo>
                  <a:lnTo>
                    <a:pt x="1442" y="1323"/>
                  </a:lnTo>
                  <a:lnTo>
                    <a:pt x="1408" y="1357"/>
                  </a:lnTo>
                  <a:lnTo>
                    <a:pt x="1397" y="1357"/>
                  </a:lnTo>
                  <a:lnTo>
                    <a:pt x="1374" y="1346"/>
                  </a:lnTo>
                  <a:lnTo>
                    <a:pt x="1249" y="1220"/>
                  </a:lnTo>
                  <a:lnTo>
                    <a:pt x="1192" y="1152"/>
                  </a:lnTo>
                  <a:lnTo>
                    <a:pt x="1147" y="1118"/>
                  </a:lnTo>
                  <a:lnTo>
                    <a:pt x="1124" y="1095"/>
                  </a:lnTo>
                  <a:lnTo>
                    <a:pt x="1113" y="1072"/>
                  </a:lnTo>
                  <a:lnTo>
                    <a:pt x="1113" y="1038"/>
                  </a:lnTo>
                  <a:close/>
                  <a:moveTo>
                    <a:pt x="590" y="1038"/>
                  </a:moveTo>
                  <a:lnTo>
                    <a:pt x="602" y="1038"/>
                  </a:lnTo>
                  <a:lnTo>
                    <a:pt x="602" y="1049"/>
                  </a:lnTo>
                  <a:lnTo>
                    <a:pt x="613" y="1072"/>
                  </a:lnTo>
                  <a:lnTo>
                    <a:pt x="613" y="1106"/>
                  </a:lnTo>
                  <a:lnTo>
                    <a:pt x="602" y="1209"/>
                  </a:lnTo>
                  <a:lnTo>
                    <a:pt x="568" y="1289"/>
                  </a:lnTo>
                  <a:lnTo>
                    <a:pt x="522" y="1346"/>
                  </a:lnTo>
                  <a:lnTo>
                    <a:pt x="477" y="1368"/>
                  </a:lnTo>
                  <a:lnTo>
                    <a:pt x="443" y="1334"/>
                  </a:lnTo>
                  <a:lnTo>
                    <a:pt x="443" y="1300"/>
                  </a:lnTo>
                  <a:lnTo>
                    <a:pt x="466" y="1232"/>
                  </a:lnTo>
                  <a:lnTo>
                    <a:pt x="522" y="1140"/>
                  </a:lnTo>
                  <a:lnTo>
                    <a:pt x="556" y="1083"/>
                  </a:lnTo>
                  <a:lnTo>
                    <a:pt x="579" y="1049"/>
                  </a:lnTo>
                  <a:lnTo>
                    <a:pt x="590" y="1038"/>
                  </a:lnTo>
                  <a:close/>
                  <a:moveTo>
                    <a:pt x="1113" y="456"/>
                  </a:moveTo>
                  <a:lnTo>
                    <a:pt x="1045" y="467"/>
                  </a:lnTo>
                  <a:lnTo>
                    <a:pt x="942" y="479"/>
                  </a:lnTo>
                  <a:lnTo>
                    <a:pt x="818" y="502"/>
                  </a:lnTo>
                  <a:lnTo>
                    <a:pt x="693" y="536"/>
                  </a:lnTo>
                  <a:lnTo>
                    <a:pt x="693" y="570"/>
                  </a:lnTo>
                  <a:lnTo>
                    <a:pt x="704" y="604"/>
                  </a:lnTo>
                  <a:lnTo>
                    <a:pt x="704" y="673"/>
                  </a:lnTo>
                  <a:lnTo>
                    <a:pt x="829" y="639"/>
                  </a:lnTo>
                  <a:lnTo>
                    <a:pt x="920" y="616"/>
                  </a:lnTo>
                  <a:lnTo>
                    <a:pt x="977" y="604"/>
                  </a:lnTo>
                  <a:lnTo>
                    <a:pt x="988" y="604"/>
                  </a:lnTo>
                  <a:lnTo>
                    <a:pt x="1011" y="616"/>
                  </a:lnTo>
                  <a:lnTo>
                    <a:pt x="1022" y="616"/>
                  </a:lnTo>
                  <a:lnTo>
                    <a:pt x="1045" y="639"/>
                  </a:lnTo>
                  <a:lnTo>
                    <a:pt x="1045" y="650"/>
                  </a:lnTo>
                  <a:lnTo>
                    <a:pt x="1033" y="650"/>
                  </a:lnTo>
                  <a:lnTo>
                    <a:pt x="1011" y="661"/>
                  </a:lnTo>
                  <a:lnTo>
                    <a:pt x="874" y="684"/>
                  </a:lnTo>
                  <a:lnTo>
                    <a:pt x="795" y="696"/>
                  </a:lnTo>
                  <a:lnTo>
                    <a:pt x="738" y="707"/>
                  </a:lnTo>
                  <a:lnTo>
                    <a:pt x="704" y="707"/>
                  </a:lnTo>
                  <a:lnTo>
                    <a:pt x="704" y="730"/>
                  </a:lnTo>
                  <a:lnTo>
                    <a:pt x="715" y="741"/>
                  </a:lnTo>
                  <a:lnTo>
                    <a:pt x="715" y="764"/>
                  </a:lnTo>
                  <a:lnTo>
                    <a:pt x="738" y="832"/>
                  </a:lnTo>
                  <a:lnTo>
                    <a:pt x="897" y="798"/>
                  </a:lnTo>
                  <a:lnTo>
                    <a:pt x="999" y="787"/>
                  </a:lnTo>
                  <a:lnTo>
                    <a:pt x="1056" y="775"/>
                  </a:lnTo>
                  <a:lnTo>
                    <a:pt x="1067" y="775"/>
                  </a:lnTo>
                  <a:lnTo>
                    <a:pt x="1090" y="787"/>
                  </a:lnTo>
                  <a:lnTo>
                    <a:pt x="1101" y="787"/>
                  </a:lnTo>
                  <a:lnTo>
                    <a:pt x="1101" y="810"/>
                  </a:lnTo>
                  <a:lnTo>
                    <a:pt x="1124" y="764"/>
                  </a:lnTo>
                  <a:lnTo>
                    <a:pt x="1147" y="696"/>
                  </a:lnTo>
                  <a:lnTo>
                    <a:pt x="1158" y="616"/>
                  </a:lnTo>
                  <a:lnTo>
                    <a:pt x="1181" y="547"/>
                  </a:lnTo>
                  <a:lnTo>
                    <a:pt x="1181" y="502"/>
                  </a:lnTo>
                  <a:lnTo>
                    <a:pt x="1170" y="479"/>
                  </a:lnTo>
                  <a:lnTo>
                    <a:pt x="1147" y="456"/>
                  </a:lnTo>
                  <a:lnTo>
                    <a:pt x="1113" y="456"/>
                  </a:lnTo>
                  <a:close/>
                  <a:moveTo>
                    <a:pt x="840" y="171"/>
                  </a:moveTo>
                  <a:lnTo>
                    <a:pt x="886" y="171"/>
                  </a:lnTo>
                  <a:lnTo>
                    <a:pt x="908" y="182"/>
                  </a:lnTo>
                  <a:lnTo>
                    <a:pt x="942" y="182"/>
                  </a:lnTo>
                  <a:lnTo>
                    <a:pt x="977" y="194"/>
                  </a:lnTo>
                  <a:lnTo>
                    <a:pt x="988" y="217"/>
                  </a:lnTo>
                  <a:lnTo>
                    <a:pt x="999" y="228"/>
                  </a:lnTo>
                  <a:lnTo>
                    <a:pt x="999" y="251"/>
                  </a:lnTo>
                  <a:lnTo>
                    <a:pt x="920" y="331"/>
                  </a:lnTo>
                  <a:lnTo>
                    <a:pt x="874" y="388"/>
                  </a:lnTo>
                  <a:lnTo>
                    <a:pt x="795" y="467"/>
                  </a:lnTo>
                  <a:lnTo>
                    <a:pt x="863" y="445"/>
                  </a:lnTo>
                  <a:lnTo>
                    <a:pt x="965" y="433"/>
                  </a:lnTo>
                  <a:lnTo>
                    <a:pt x="1067" y="410"/>
                  </a:lnTo>
                  <a:lnTo>
                    <a:pt x="1158" y="399"/>
                  </a:lnTo>
                  <a:lnTo>
                    <a:pt x="1215" y="399"/>
                  </a:lnTo>
                  <a:lnTo>
                    <a:pt x="1260" y="422"/>
                  </a:lnTo>
                  <a:lnTo>
                    <a:pt x="1329" y="490"/>
                  </a:lnTo>
                  <a:lnTo>
                    <a:pt x="1340" y="513"/>
                  </a:lnTo>
                  <a:lnTo>
                    <a:pt x="1340" y="524"/>
                  </a:lnTo>
                  <a:lnTo>
                    <a:pt x="1329" y="536"/>
                  </a:lnTo>
                  <a:lnTo>
                    <a:pt x="1317" y="559"/>
                  </a:lnTo>
                  <a:lnTo>
                    <a:pt x="1272" y="604"/>
                  </a:lnTo>
                  <a:lnTo>
                    <a:pt x="1260" y="639"/>
                  </a:lnTo>
                  <a:lnTo>
                    <a:pt x="1226" y="764"/>
                  </a:lnTo>
                  <a:lnTo>
                    <a:pt x="1204" y="867"/>
                  </a:lnTo>
                  <a:lnTo>
                    <a:pt x="1170" y="924"/>
                  </a:lnTo>
                  <a:lnTo>
                    <a:pt x="1136" y="946"/>
                  </a:lnTo>
                  <a:lnTo>
                    <a:pt x="1124" y="935"/>
                  </a:lnTo>
                  <a:lnTo>
                    <a:pt x="1101" y="924"/>
                  </a:lnTo>
                  <a:lnTo>
                    <a:pt x="1079" y="901"/>
                  </a:lnTo>
                  <a:lnTo>
                    <a:pt x="1056" y="867"/>
                  </a:lnTo>
                  <a:lnTo>
                    <a:pt x="1011" y="867"/>
                  </a:lnTo>
                  <a:lnTo>
                    <a:pt x="954" y="878"/>
                  </a:lnTo>
                  <a:lnTo>
                    <a:pt x="908" y="878"/>
                  </a:lnTo>
                  <a:lnTo>
                    <a:pt x="954" y="924"/>
                  </a:lnTo>
                  <a:lnTo>
                    <a:pt x="965" y="946"/>
                  </a:lnTo>
                  <a:lnTo>
                    <a:pt x="965" y="1323"/>
                  </a:lnTo>
                  <a:lnTo>
                    <a:pt x="954" y="1426"/>
                  </a:lnTo>
                  <a:lnTo>
                    <a:pt x="920" y="1505"/>
                  </a:lnTo>
                  <a:lnTo>
                    <a:pt x="897" y="1540"/>
                  </a:lnTo>
                  <a:lnTo>
                    <a:pt x="852" y="1517"/>
                  </a:lnTo>
                  <a:lnTo>
                    <a:pt x="806" y="1448"/>
                  </a:lnTo>
                  <a:lnTo>
                    <a:pt x="749" y="1403"/>
                  </a:lnTo>
                  <a:lnTo>
                    <a:pt x="715" y="1357"/>
                  </a:lnTo>
                  <a:lnTo>
                    <a:pt x="704" y="1334"/>
                  </a:lnTo>
                  <a:lnTo>
                    <a:pt x="704" y="1323"/>
                  </a:lnTo>
                  <a:lnTo>
                    <a:pt x="727" y="1323"/>
                  </a:lnTo>
                  <a:lnTo>
                    <a:pt x="772" y="1334"/>
                  </a:lnTo>
                  <a:lnTo>
                    <a:pt x="852" y="1334"/>
                  </a:lnTo>
                  <a:lnTo>
                    <a:pt x="852" y="1323"/>
                  </a:lnTo>
                  <a:lnTo>
                    <a:pt x="863" y="1289"/>
                  </a:lnTo>
                  <a:lnTo>
                    <a:pt x="863" y="1049"/>
                  </a:lnTo>
                  <a:lnTo>
                    <a:pt x="852" y="958"/>
                  </a:lnTo>
                  <a:lnTo>
                    <a:pt x="829" y="889"/>
                  </a:lnTo>
                  <a:lnTo>
                    <a:pt x="795" y="889"/>
                  </a:lnTo>
                  <a:lnTo>
                    <a:pt x="761" y="901"/>
                  </a:lnTo>
                  <a:lnTo>
                    <a:pt x="727" y="901"/>
                  </a:lnTo>
                  <a:lnTo>
                    <a:pt x="727" y="924"/>
                  </a:lnTo>
                  <a:lnTo>
                    <a:pt x="715" y="935"/>
                  </a:lnTo>
                  <a:lnTo>
                    <a:pt x="715" y="946"/>
                  </a:lnTo>
                  <a:lnTo>
                    <a:pt x="693" y="946"/>
                  </a:lnTo>
                  <a:lnTo>
                    <a:pt x="636" y="878"/>
                  </a:lnTo>
                  <a:lnTo>
                    <a:pt x="613" y="798"/>
                  </a:lnTo>
                  <a:lnTo>
                    <a:pt x="602" y="696"/>
                  </a:lnTo>
                  <a:lnTo>
                    <a:pt x="579" y="604"/>
                  </a:lnTo>
                  <a:lnTo>
                    <a:pt x="534" y="502"/>
                  </a:lnTo>
                  <a:lnTo>
                    <a:pt x="522" y="490"/>
                  </a:lnTo>
                  <a:lnTo>
                    <a:pt x="534" y="467"/>
                  </a:lnTo>
                  <a:lnTo>
                    <a:pt x="579" y="467"/>
                  </a:lnTo>
                  <a:lnTo>
                    <a:pt x="625" y="490"/>
                  </a:lnTo>
                  <a:lnTo>
                    <a:pt x="636" y="490"/>
                  </a:lnTo>
                  <a:lnTo>
                    <a:pt x="693" y="479"/>
                  </a:lnTo>
                  <a:lnTo>
                    <a:pt x="738" y="467"/>
                  </a:lnTo>
                  <a:lnTo>
                    <a:pt x="749" y="433"/>
                  </a:lnTo>
                  <a:lnTo>
                    <a:pt x="783" y="365"/>
                  </a:lnTo>
                  <a:lnTo>
                    <a:pt x="806" y="285"/>
                  </a:lnTo>
                  <a:lnTo>
                    <a:pt x="818" y="217"/>
                  </a:lnTo>
                  <a:lnTo>
                    <a:pt x="840" y="228"/>
                  </a:lnTo>
                  <a:lnTo>
                    <a:pt x="840" y="217"/>
                  </a:lnTo>
                  <a:lnTo>
                    <a:pt x="829" y="194"/>
                  </a:lnTo>
                  <a:lnTo>
                    <a:pt x="829" y="182"/>
                  </a:lnTo>
                  <a:lnTo>
                    <a:pt x="840" y="171"/>
                  </a:lnTo>
                  <a:close/>
                  <a:moveTo>
                    <a:pt x="1204" y="0"/>
                  </a:moveTo>
                  <a:lnTo>
                    <a:pt x="1215" y="11"/>
                  </a:lnTo>
                  <a:lnTo>
                    <a:pt x="1238" y="11"/>
                  </a:lnTo>
                  <a:lnTo>
                    <a:pt x="1283" y="34"/>
                  </a:lnTo>
                  <a:lnTo>
                    <a:pt x="1306" y="57"/>
                  </a:lnTo>
                  <a:lnTo>
                    <a:pt x="1306" y="68"/>
                  </a:lnTo>
                  <a:lnTo>
                    <a:pt x="1295" y="80"/>
                  </a:lnTo>
                  <a:lnTo>
                    <a:pt x="1283" y="80"/>
                  </a:lnTo>
                  <a:lnTo>
                    <a:pt x="1272" y="91"/>
                  </a:lnTo>
                  <a:lnTo>
                    <a:pt x="1011" y="125"/>
                  </a:lnTo>
                  <a:lnTo>
                    <a:pt x="806" y="159"/>
                  </a:lnTo>
                  <a:lnTo>
                    <a:pt x="647" y="171"/>
                  </a:lnTo>
                  <a:lnTo>
                    <a:pt x="534" y="182"/>
                  </a:lnTo>
                  <a:lnTo>
                    <a:pt x="500" y="182"/>
                  </a:lnTo>
                  <a:lnTo>
                    <a:pt x="477" y="296"/>
                  </a:lnTo>
                  <a:lnTo>
                    <a:pt x="466" y="445"/>
                  </a:lnTo>
                  <a:lnTo>
                    <a:pt x="431" y="616"/>
                  </a:lnTo>
                  <a:lnTo>
                    <a:pt x="386" y="810"/>
                  </a:lnTo>
                  <a:lnTo>
                    <a:pt x="295" y="1026"/>
                  </a:lnTo>
                  <a:lnTo>
                    <a:pt x="250" y="1106"/>
                  </a:lnTo>
                  <a:lnTo>
                    <a:pt x="159" y="1254"/>
                  </a:lnTo>
                  <a:lnTo>
                    <a:pt x="79" y="1346"/>
                  </a:lnTo>
                  <a:lnTo>
                    <a:pt x="23" y="1380"/>
                  </a:lnTo>
                  <a:lnTo>
                    <a:pt x="0" y="1380"/>
                  </a:lnTo>
                  <a:lnTo>
                    <a:pt x="0" y="1368"/>
                  </a:lnTo>
                  <a:lnTo>
                    <a:pt x="23" y="1334"/>
                  </a:lnTo>
                  <a:lnTo>
                    <a:pt x="68" y="1254"/>
                  </a:lnTo>
                  <a:lnTo>
                    <a:pt x="125" y="1152"/>
                  </a:lnTo>
                  <a:lnTo>
                    <a:pt x="193" y="1038"/>
                  </a:lnTo>
                  <a:lnTo>
                    <a:pt x="250" y="901"/>
                  </a:lnTo>
                  <a:lnTo>
                    <a:pt x="295" y="753"/>
                  </a:lnTo>
                  <a:lnTo>
                    <a:pt x="329" y="581"/>
                  </a:lnTo>
                  <a:lnTo>
                    <a:pt x="352" y="433"/>
                  </a:lnTo>
                  <a:lnTo>
                    <a:pt x="375" y="308"/>
                  </a:lnTo>
                  <a:lnTo>
                    <a:pt x="375" y="171"/>
                  </a:lnTo>
                  <a:lnTo>
                    <a:pt x="363" y="125"/>
                  </a:lnTo>
                  <a:lnTo>
                    <a:pt x="341" y="91"/>
                  </a:lnTo>
                  <a:lnTo>
                    <a:pt x="341" y="57"/>
                  </a:lnTo>
                  <a:lnTo>
                    <a:pt x="352" y="45"/>
                  </a:lnTo>
                  <a:lnTo>
                    <a:pt x="397" y="45"/>
                  </a:lnTo>
                  <a:lnTo>
                    <a:pt x="409" y="57"/>
                  </a:lnTo>
                  <a:lnTo>
                    <a:pt x="443" y="68"/>
                  </a:lnTo>
                  <a:lnTo>
                    <a:pt x="454" y="91"/>
                  </a:lnTo>
                  <a:lnTo>
                    <a:pt x="477" y="102"/>
                  </a:lnTo>
                  <a:lnTo>
                    <a:pt x="693" y="91"/>
                  </a:lnTo>
                  <a:lnTo>
                    <a:pt x="863" y="57"/>
                  </a:lnTo>
                  <a:lnTo>
                    <a:pt x="1022" y="34"/>
                  </a:lnTo>
                  <a:lnTo>
                    <a:pt x="1124" y="11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4" name="Freeform 404"/>
            <p:cNvSpPr>
              <a:spLocks noEditPoints="1"/>
            </p:cNvSpPr>
            <p:nvPr/>
          </p:nvSpPr>
          <p:spPr bwMode="auto">
            <a:xfrm>
              <a:off x="21043" y="14391"/>
              <a:ext cx="1533" cy="1654"/>
            </a:xfrm>
            <a:custGeom>
              <a:avLst/>
              <a:gdLst/>
              <a:ahLst/>
              <a:cxnLst>
                <a:cxn ang="0">
                  <a:pos x="431" y="491"/>
                </a:cxn>
                <a:cxn ang="0">
                  <a:pos x="477" y="548"/>
                </a:cxn>
                <a:cxn ang="0">
                  <a:pos x="408" y="662"/>
                </a:cxn>
                <a:cxn ang="0">
                  <a:pos x="545" y="708"/>
                </a:cxn>
                <a:cxn ang="0">
                  <a:pos x="556" y="765"/>
                </a:cxn>
                <a:cxn ang="0">
                  <a:pos x="522" y="799"/>
                </a:cxn>
                <a:cxn ang="0">
                  <a:pos x="420" y="719"/>
                </a:cxn>
                <a:cxn ang="0">
                  <a:pos x="193" y="890"/>
                </a:cxn>
                <a:cxn ang="0">
                  <a:pos x="113" y="924"/>
                </a:cxn>
                <a:cxn ang="0">
                  <a:pos x="204" y="799"/>
                </a:cxn>
                <a:cxn ang="0">
                  <a:pos x="340" y="525"/>
                </a:cxn>
                <a:cxn ang="0">
                  <a:pos x="1044" y="308"/>
                </a:cxn>
                <a:cxn ang="0">
                  <a:pos x="1124" y="388"/>
                </a:cxn>
                <a:cxn ang="0">
                  <a:pos x="1044" y="514"/>
                </a:cxn>
                <a:cxn ang="0">
                  <a:pos x="1169" y="628"/>
                </a:cxn>
                <a:cxn ang="0">
                  <a:pos x="1249" y="753"/>
                </a:cxn>
                <a:cxn ang="0">
                  <a:pos x="1192" y="787"/>
                </a:cxn>
                <a:cxn ang="0">
                  <a:pos x="1033" y="685"/>
                </a:cxn>
                <a:cxn ang="0">
                  <a:pos x="976" y="628"/>
                </a:cxn>
                <a:cxn ang="0">
                  <a:pos x="817" y="742"/>
                </a:cxn>
                <a:cxn ang="0">
                  <a:pos x="829" y="685"/>
                </a:cxn>
                <a:cxn ang="0">
                  <a:pos x="976" y="457"/>
                </a:cxn>
                <a:cxn ang="0">
                  <a:pos x="999" y="308"/>
                </a:cxn>
                <a:cxn ang="0">
                  <a:pos x="681" y="23"/>
                </a:cxn>
                <a:cxn ang="0">
                  <a:pos x="761" y="80"/>
                </a:cxn>
                <a:cxn ang="0">
                  <a:pos x="795" y="137"/>
                </a:cxn>
                <a:cxn ang="0">
                  <a:pos x="772" y="171"/>
                </a:cxn>
                <a:cxn ang="0">
                  <a:pos x="954" y="160"/>
                </a:cxn>
                <a:cxn ang="0">
                  <a:pos x="1033" y="194"/>
                </a:cxn>
                <a:cxn ang="0">
                  <a:pos x="874" y="263"/>
                </a:cxn>
                <a:cxn ang="0">
                  <a:pos x="738" y="810"/>
                </a:cxn>
                <a:cxn ang="0">
                  <a:pos x="1203" y="1164"/>
                </a:cxn>
                <a:cxn ang="0">
                  <a:pos x="1499" y="1266"/>
                </a:cxn>
                <a:cxn ang="0">
                  <a:pos x="1419" y="1323"/>
                </a:cxn>
                <a:cxn ang="0">
                  <a:pos x="1181" y="1346"/>
                </a:cxn>
                <a:cxn ang="0">
                  <a:pos x="726" y="879"/>
                </a:cxn>
                <a:cxn ang="0">
                  <a:pos x="738" y="1552"/>
                </a:cxn>
                <a:cxn ang="0">
                  <a:pos x="670" y="1654"/>
                </a:cxn>
                <a:cxn ang="0">
                  <a:pos x="602" y="1472"/>
                </a:cxn>
                <a:cxn ang="0">
                  <a:pos x="636" y="1312"/>
                </a:cxn>
                <a:cxn ang="0">
                  <a:pos x="658" y="913"/>
                </a:cxn>
                <a:cxn ang="0">
                  <a:pos x="329" y="1244"/>
                </a:cxn>
                <a:cxn ang="0">
                  <a:pos x="56" y="1392"/>
                </a:cxn>
                <a:cxn ang="0">
                  <a:pos x="11" y="1369"/>
                </a:cxn>
                <a:cxn ang="0">
                  <a:pos x="181" y="1232"/>
                </a:cxn>
                <a:cxn ang="0">
                  <a:pos x="556" y="879"/>
                </a:cxn>
                <a:cxn ang="0">
                  <a:pos x="556" y="343"/>
                </a:cxn>
                <a:cxn ang="0">
                  <a:pos x="352" y="331"/>
                </a:cxn>
                <a:cxn ang="0">
                  <a:pos x="329" y="308"/>
                </a:cxn>
                <a:cxn ang="0">
                  <a:pos x="511" y="263"/>
                </a:cxn>
                <a:cxn ang="0">
                  <a:pos x="647" y="149"/>
                </a:cxn>
              </a:cxnLst>
              <a:rect l="0" t="0" r="r" b="b"/>
              <a:pathLst>
                <a:path w="1533" h="1654">
                  <a:moveTo>
                    <a:pt x="340" y="468"/>
                  </a:moveTo>
                  <a:lnTo>
                    <a:pt x="386" y="468"/>
                  </a:lnTo>
                  <a:lnTo>
                    <a:pt x="431" y="491"/>
                  </a:lnTo>
                  <a:lnTo>
                    <a:pt x="465" y="514"/>
                  </a:lnTo>
                  <a:lnTo>
                    <a:pt x="477" y="525"/>
                  </a:lnTo>
                  <a:lnTo>
                    <a:pt x="477" y="548"/>
                  </a:lnTo>
                  <a:lnTo>
                    <a:pt x="454" y="593"/>
                  </a:lnTo>
                  <a:lnTo>
                    <a:pt x="431" y="616"/>
                  </a:lnTo>
                  <a:lnTo>
                    <a:pt x="408" y="662"/>
                  </a:lnTo>
                  <a:lnTo>
                    <a:pt x="465" y="673"/>
                  </a:lnTo>
                  <a:lnTo>
                    <a:pt x="511" y="696"/>
                  </a:lnTo>
                  <a:lnTo>
                    <a:pt x="545" y="708"/>
                  </a:lnTo>
                  <a:lnTo>
                    <a:pt x="567" y="742"/>
                  </a:lnTo>
                  <a:lnTo>
                    <a:pt x="567" y="776"/>
                  </a:lnTo>
                  <a:lnTo>
                    <a:pt x="556" y="765"/>
                  </a:lnTo>
                  <a:lnTo>
                    <a:pt x="556" y="787"/>
                  </a:lnTo>
                  <a:lnTo>
                    <a:pt x="545" y="799"/>
                  </a:lnTo>
                  <a:lnTo>
                    <a:pt x="522" y="799"/>
                  </a:lnTo>
                  <a:lnTo>
                    <a:pt x="511" y="787"/>
                  </a:lnTo>
                  <a:lnTo>
                    <a:pt x="465" y="765"/>
                  </a:lnTo>
                  <a:lnTo>
                    <a:pt x="420" y="719"/>
                  </a:lnTo>
                  <a:lnTo>
                    <a:pt x="374" y="696"/>
                  </a:lnTo>
                  <a:lnTo>
                    <a:pt x="295" y="799"/>
                  </a:lnTo>
                  <a:lnTo>
                    <a:pt x="193" y="890"/>
                  </a:lnTo>
                  <a:lnTo>
                    <a:pt x="181" y="901"/>
                  </a:lnTo>
                  <a:lnTo>
                    <a:pt x="136" y="924"/>
                  </a:lnTo>
                  <a:lnTo>
                    <a:pt x="113" y="924"/>
                  </a:lnTo>
                  <a:lnTo>
                    <a:pt x="113" y="913"/>
                  </a:lnTo>
                  <a:lnTo>
                    <a:pt x="147" y="867"/>
                  </a:lnTo>
                  <a:lnTo>
                    <a:pt x="204" y="799"/>
                  </a:lnTo>
                  <a:lnTo>
                    <a:pt x="272" y="719"/>
                  </a:lnTo>
                  <a:lnTo>
                    <a:pt x="318" y="628"/>
                  </a:lnTo>
                  <a:lnTo>
                    <a:pt x="340" y="525"/>
                  </a:lnTo>
                  <a:lnTo>
                    <a:pt x="340" y="468"/>
                  </a:lnTo>
                  <a:close/>
                  <a:moveTo>
                    <a:pt x="999" y="308"/>
                  </a:moveTo>
                  <a:lnTo>
                    <a:pt x="1044" y="308"/>
                  </a:lnTo>
                  <a:lnTo>
                    <a:pt x="1113" y="354"/>
                  </a:lnTo>
                  <a:lnTo>
                    <a:pt x="1124" y="365"/>
                  </a:lnTo>
                  <a:lnTo>
                    <a:pt x="1124" y="388"/>
                  </a:lnTo>
                  <a:lnTo>
                    <a:pt x="1101" y="434"/>
                  </a:lnTo>
                  <a:lnTo>
                    <a:pt x="1079" y="468"/>
                  </a:lnTo>
                  <a:lnTo>
                    <a:pt x="1044" y="514"/>
                  </a:lnTo>
                  <a:lnTo>
                    <a:pt x="999" y="582"/>
                  </a:lnTo>
                  <a:lnTo>
                    <a:pt x="1090" y="605"/>
                  </a:lnTo>
                  <a:lnTo>
                    <a:pt x="1169" y="628"/>
                  </a:lnTo>
                  <a:lnTo>
                    <a:pt x="1215" y="673"/>
                  </a:lnTo>
                  <a:lnTo>
                    <a:pt x="1238" y="730"/>
                  </a:lnTo>
                  <a:lnTo>
                    <a:pt x="1249" y="753"/>
                  </a:lnTo>
                  <a:lnTo>
                    <a:pt x="1249" y="776"/>
                  </a:lnTo>
                  <a:lnTo>
                    <a:pt x="1226" y="787"/>
                  </a:lnTo>
                  <a:lnTo>
                    <a:pt x="1192" y="787"/>
                  </a:lnTo>
                  <a:lnTo>
                    <a:pt x="1181" y="776"/>
                  </a:lnTo>
                  <a:lnTo>
                    <a:pt x="1090" y="719"/>
                  </a:lnTo>
                  <a:lnTo>
                    <a:pt x="1033" y="685"/>
                  </a:lnTo>
                  <a:lnTo>
                    <a:pt x="999" y="662"/>
                  </a:lnTo>
                  <a:lnTo>
                    <a:pt x="988" y="650"/>
                  </a:lnTo>
                  <a:lnTo>
                    <a:pt x="976" y="628"/>
                  </a:lnTo>
                  <a:lnTo>
                    <a:pt x="931" y="685"/>
                  </a:lnTo>
                  <a:lnTo>
                    <a:pt x="885" y="719"/>
                  </a:lnTo>
                  <a:lnTo>
                    <a:pt x="817" y="742"/>
                  </a:lnTo>
                  <a:lnTo>
                    <a:pt x="806" y="742"/>
                  </a:lnTo>
                  <a:lnTo>
                    <a:pt x="806" y="719"/>
                  </a:lnTo>
                  <a:lnTo>
                    <a:pt x="829" y="685"/>
                  </a:lnTo>
                  <a:lnTo>
                    <a:pt x="863" y="650"/>
                  </a:lnTo>
                  <a:lnTo>
                    <a:pt x="931" y="548"/>
                  </a:lnTo>
                  <a:lnTo>
                    <a:pt x="976" y="457"/>
                  </a:lnTo>
                  <a:lnTo>
                    <a:pt x="988" y="377"/>
                  </a:lnTo>
                  <a:lnTo>
                    <a:pt x="988" y="320"/>
                  </a:lnTo>
                  <a:lnTo>
                    <a:pt x="999" y="308"/>
                  </a:lnTo>
                  <a:close/>
                  <a:moveTo>
                    <a:pt x="624" y="0"/>
                  </a:moveTo>
                  <a:lnTo>
                    <a:pt x="658" y="0"/>
                  </a:lnTo>
                  <a:lnTo>
                    <a:pt x="681" y="23"/>
                  </a:lnTo>
                  <a:lnTo>
                    <a:pt x="704" y="35"/>
                  </a:lnTo>
                  <a:lnTo>
                    <a:pt x="738" y="57"/>
                  </a:lnTo>
                  <a:lnTo>
                    <a:pt x="761" y="80"/>
                  </a:lnTo>
                  <a:lnTo>
                    <a:pt x="783" y="92"/>
                  </a:lnTo>
                  <a:lnTo>
                    <a:pt x="795" y="103"/>
                  </a:lnTo>
                  <a:lnTo>
                    <a:pt x="795" y="137"/>
                  </a:lnTo>
                  <a:lnTo>
                    <a:pt x="783" y="137"/>
                  </a:lnTo>
                  <a:lnTo>
                    <a:pt x="783" y="149"/>
                  </a:lnTo>
                  <a:lnTo>
                    <a:pt x="772" y="171"/>
                  </a:lnTo>
                  <a:lnTo>
                    <a:pt x="772" y="206"/>
                  </a:lnTo>
                  <a:lnTo>
                    <a:pt x="885" y="171"/>
                  </a:lnTo>
                  <a:lnTo>
                    <a:pt x="954" y="160"/>
                  </a:lnTo>
                  <a:lnTo>
                    <a:pt x="976" y="160"/>
                  </a:lnTo>
                  <a:lnTo>
                    <a:pt x="1022" y="183"/>
                  </a:lnTo>
                  <a:lnTo>
                    <a:pt x="1033" y="194"/>
                  </a:lnTo>
                  <a:lnTo>
                    <a:pt x="1033" y="217"/>
                  </a:lnTo>
                  <a:lnTo>
                    <a:pt x="965" y="251"/>
                  </a:lnTo>
                  <a:lnTo>
                    <a:pt x="874" y="263"/>
                  </a:lnTo>
                  <a:lnTo>
                    <a:pt x="749" y="297"/>
                  </a:lnTo>
                  <a:lnTo>
                    <a:pt x="738" y="411"/>
                  </a:lnTo>
                  <a:lnTo>
                    <a:pt x="738" y="810"/>
                  </a:lnTo>
                  <a:lnTo>
                    <a:pt x="920" y="970"/>
                  </a:lnTo>
                  <a:lnTo>
                    <a:pt x="1101" y="1107"/>
                  </a:lnTo>
                  <a:lnTo>
                    <a:pt x="1203" y="1164"/>
                  </a:lnTo>
                  <a:lnTo>
                    <a:pt x="1317" y="1209"/>
                  </a:lnTo>
                  <a:lnTo>
                    <a:pt x="1419" y="1244"/>
                  </a:lnTo>
                  <a:lnTo>
                    <a:pt x="1499" y="1266"/>
                  </a:lnTo>
                  <a:lnTo>
                    <a:pt x="1533" y="1289"/>
                  </a:lnTo>
                  <a:lnTo>
                    <a:pt x="1499" y="1312"/>
                  </a:lnTo>
                  <a:lnTo>
                    <a:pt x="1419" y="1323"/>
                  </a:lnTo>
                  <a:lnTo>
                    <a:pt x="1328" y="1335"/>
                  </a:lnTo>
                  <a:lnTo>
                    <a:pt x="1249" y="1346"/>
                  </a:lnTo>
                  <a:lnTo>
                    <a:pt x="1181" y="1346"/>
                  </a:lnTo>
                  <a:lnTo>
                    <a:pt x="1158" y="1335"/>
                  </a:lnTo>
                  <a:lnTo>
                    <a:pt x="920" y="1095"/>
                  </a:lnTo>
                  <a:lnTo>
                    <a:pt x="726" y="879"/>
                  </a:lnTo>
                  <a:lnTo>
                    <a:pt x="726" y="1483"/>
                  </a:lnTo>
                  <a:lnTo>
                    <a:pt x="738" y="1506"/>
                  </a:lnTo>
                  <a:lnTo>
                    <a:pt x="738" y="1552"/>
                  </a:lnTo>
                  <a:lnTo>
                    <a:pt x="715" y="1620"/>
                  </a:lnTo>
                  <a:lnTo>
                    <a:pt x="681" y="1654"/>
                  </a:lnTo>
                  <a:lnTo>
                    <a:pt x="670" y="1654"/>
                  </a:lnTo>
                  <a:lnTo>
                    <a:pt x="636" y="1620"/>
                  </a:lnTo>
                  <a:lnTo>
                    <a:pt x="613" y="1552"/>
                  </a:lnTo>
                  <a:lnTo>
                    <a:pt x="602" y="1472"/>
                  </a:lnTo>
                  <a:lnTo>
                    <a:pt x="602" y="1426"/>
                  </a:lnTo>
                  <a:lnTo>
                    <a:pt x="613" y="1403"/>
                  </a:lnTo>
                  <a:lnTo>
                    <a:pt x="636" y="1312"/>
                  </a:lnTo>
                  <a:lnTo>
                    <a:pt x="647" y="1221"/>
                  </a:lnTo>
                  <a:lnTo>
                    <a:pt x="647" y="1095"/>
                  </a:lnTo>
                  <a:lnTo>
                    <a:pt x="658" y="913"/>
                  </a:lnTo>
                  <a:lnTo>
                    <a:pt x="579" y="1004"/>
                  </a:lnTo>
                  <a:lnTo>
                    <a:pt x="454" y="1130"/>
                  </a:lnTo>
                  <a:lnTo>
                    <a:pt x="329" y="1244"/>
                  </a:lnTo>
                  <a:lnTo>
                    <a:pt x="215" y="1323"/>
                  </a:lnTo>
                  <a:lnTo>
                    <a:pt x="125" y="1369"/>
                  </a:lnTo>
                  <a:lnTo>
                    <a:pt x="56" y="1392"/>
                  </a:lnTo>
                  <a:lnTo>
                    <a:pt x="0" y="1392"/>
                  </a:lnTo>
                  <a:lnTo>
                    <a:pt x="0" y="1380"/>
                  </a:lnTo>
                  <a:lnTo>
                    <a:pt x="11" y="1369"/>
                  </a:lnTo>
                  <a:lnTo>
                    <a:pt x="11" y="1358"/>
                  </a:lnTo>
                  <a:lnTo>
                    <a:pt x="79" y="1312"/>
                  </a:lnTo>
                  <a:lnTo>
                    <a:pt x="181" y="1232"/>
                  </a:lnTo>
                  <a:lnTo>
                    <a:pt x="306" y="1141"/>
                  </a:lnTo>
                  <a:lnTo>
                    <a:pt x="431" y="1015"/>
                  </a:lnTo>
                  <a:lnTo>
                    <a:pt x="556" y="879"/>
                  </a:lnTo>
                  <a:lnTo>
                    <a:pt x="658" y="708"/>
                  </a:lnTo>
                  <a:lnTo>
                    <a:pt x="658" y="320"/>
                  </a:lnTo>
                  <a:lnTo>
                    <a:pt x="556" y="343"/>
                  </a:lnTo>
                  <a:lnTo>
                    <a:pt x="443" y="354"/>
                  </a:lnTo>
                  <a:lnTo>
                    <a:pt x="397" y="354"/>
                  </a:lnTo>
                  <a:lnTo>
                    <a:pt x="352" y="331"/>
                  </a:lnTo>
                  <a:lnTo>
                    <a:pt x="340" y="320"/>
                  </a:lnTo>
                  <a:lnTo>
                    <a:pt x="329" y="320"/>
                  </a:lnTo>
                  <a:lnTo>
                    <a:pt x="329" y="308"/>
                  </a:lnTo>
                  <a:lnTo>
                    <a:pt x="352" y="297"/>
                  </a:lnTo>
                  <a:lnTo>
                    <a:pt x="408" y="286"/>
                  </a:lnTo>
                  <a:lnTo>
                    <a:pt x="511" y="263"/>
                  </a:lnTo>
                  <a:lnTo>
                    <a:pt x="647" y="240"/>
                  </a:lnTo>
                  <a:lnTo>
                    <a:pt x="658" y="240"/>
                  </a:lnTo>
                  <a:lnTo>
                    <a:pt x="647" y="149"/>
                  </a:lnTo>
                  <a:lnTo>
                    <a:pt x="590" y="35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5" name="Freeform 405"/>
            <p:cNvSpPr>
              <a:spLocks noEditPoints="1"/>
            </p:cNvSpPr>
            <p:nvPr/>
          </p:nvSpPr>
          <p:spPr bwMode="auto">
            <a:xfrm>
              <a:off x="22916" y="14448"/>
              <a:ext cx="1318" cy="1517"/>
            </a:xfrm>
            <a:custGeom>
              <a:avLst/>
              <a:gdLst/>
              <a:ahLst/>
              <a:cxnLst>
                <a:cxn ang="0">
                  <a:pos x="784" y="844"/>
                </a:cxn>
                <a:cxn ang="0">
                  <a:pos x="875" y="993"/>
                </a:cxn>
                <a:cxn ang="0">
                  <a:pos x="784" y="1016"/>
                </a:cxn>
                <a:cxn ang="0">
                  <a:pos x="671" y="867"/>
                </a:cxn>
                <a:cxn ang="0">
                  <a:pos x="636" y="810"/>
                </a:cxn>
                <a:cxn ang="0">
                  <a:pos x="216" y="593"/>
                </a:cxn>
                <a:cxn ang="0">
                  <a:pos x="148" y="799"/>
                </a:cxn>
                <a:cxn ang="0">
                  <a:pos x="341" y="787"/>
                </a:cxn>
                <a:cxn ang="0">
                  <a:pos x="250" y="1084"/>
                </a:cxn>
                <a:cxn ang="0">
                  <a:pos x="364" y="1084"/>
                </a:cxn>
                <a:cxn ang="0">
                  <a:pos x="398" y="582"/>
                </a:cxn>
                <a:cxn ang="0">
                  <a:pos x="239" y="114"/>
                </a:cxn>
                <a:cxn ang="0">
                  <a:pos x="387" y="160"/>
                </a:cxn>
                <a:cxn ang="0">
                  <a:pos x="330" y="274"/>
                </a:cxn>
                <a:cxn ang="0">
                  <a:pos x="239" y="548"/>
                </a:cxn>
                <a:cxn ang="0">
                  <a:pos x="409" y="502"/>
                </a:cxn>
                <a:cxn ang="0">
                  <a:pos x="523" y="582"/>
                </a:cxn>
                <a:cxn ang="0">
                  <a:pos x="466" y="730"/>
                </a:cxn>
                <a:cxn ang="0">
                  <a:pos x="409" y="1278"/>
                </a:cxn>
                <a:cxn ang="0">
                  <a:pos x="353" y="1278"/>
                </a:cxn>
                <a:cxn ang="0">
                  <a:pos x="114" y="1209"/>
                </a:cxn>
                <a:cxn ang="0">
                  <a:pos x="69" y="1278"/>
                </a:cxn>
                <a:cxn ang="0">
                  <a:pos x="12" y="1175"/>
                </a:cxn>
                <a:cxn ang="0">
                  <a:pos x="35" y="879"/>
                </a:cxn>
                <a:cxn ang="0">
                  <a:pos x="0" y="548"/>
                </a:cxn>
                <a:cxn ang="0">
                  <a:pos x="57" y="548"/>
                </a:cxn>
                <a:cxn ang="0">
                  <a:pos x="239" y="229"/>
                </a:cxn>
                <a:cxn ang="0">
                  <a:pos x="239" y="114"/>
                </a:cxn>
                <a:cxn ang="0">
                  <a:pos x="943" y="23"/>
                </a:cxn>
                <a:cxn ang="0">
                  <a:pos x="1011" y="137"/>
                </a:cxn>
                <a:cxn ang="0">
                  <a:pos x="943" y="251"/>
                </a:cxn>
                <a:cxn ang="0">
                  <a:pos x="886" y="502"/>
                </a:cxn>
                <a:cxn ang="0">
                  <a:pos x="1068" y="445"/>
                </a:cxn>
                <a:cxn ang="0">
                  <a:pos x="1238" y="468"/>
                </a:cxn>
                <a:cxn ang="0">
                  <a:pos x="1318" y="536"/>
                </a:cxn>
                <a:cxn ang="0">
                  <a:pos x="1272" y="605"/>
                </a:cxn>
                <a:cxn ang="0">
                  <a:pos x="1216" y="1095"/>
                </a:cxn>
                <a:cxn ang="0">
                  <a:pos x="1079" y="1472"/>
                </a:cxn>
                <a:cxn ang="0">
                  <a:pos x="954" y="1495"/>
                </a:cxn>
                <a:cxn ang="0">
                  <a:pos x="807" y="1312"/>
                </a:cxn>
                <a:cxn ang="0">
                  <a:pos x="920" y="1323"/>
                </a:cxn>
                <a:cxn ang="0">
                  <a:pos x="1091" y="1084"/>
                </a:cxn>
                <a:cxn ang="0">
                  <a:pos x="1113" y="559"/>
                </a:cxn>
                <a:cxn ang="0">
                  <a:pos x="852" y="559"/>
                </a:cxn>
                <a:cxn ang="0">
                  <a:pos x="659" y="662"/>
                </a:cxn>
                <a:cxn ang="0">
                  <a:pos x="546" y="719"/>
                </a:cxn>
                <a:cxn ang="0">
                  <a:pos x="659" y="514"/>
                </a:cxn>
                <a:cxn ang="0">
                  <a:pos x="829" y="92"/>
                </a:cxn>
                <a:cxn ang="0">
                  <a:pos x="829" y="23"/>
                </a:cxn>
              </a:cxnLst>
              <a:rect l="0" t="0" r="r" b="b"/>
              <a:pathLst>
                <a:path w="1318" h="1517">
                  <a:moveTo>
                    <a:pt x="648" y="787"/>
                  </a:moveTo>
                  <a:lnTo>
                    <a:pt x="682" y="787"/>
                  </a:lnTo>
                  <a:lnTo>
                    <a:pt x="693" y="799"/>
                  </a:lnTo>
                  <a:lnTo>
                    <a:pt x="784" y="844"/>
                  </a:lnTo>
                  <a:lnTo>
                    <a:pt x="841" y="879"/>
                  </a:lnTo>
                  <a:lnTo>
                    <a:pt x="864" y="924"/>
                  </a:lnTo>
                  <a:lnTo>
                    <a:pt x="875" y="970"/>
                  </a:lnTo>
                  <a:lnTo>
                    <a:pt x="875" y="993"/>
                  </a:lnTo>
                  <a:lnTo>
                    <a:pt x="864" y="1016"/>
                  </a:lnTo>
                  <a:lnTo>
                    <a:pt x="852" y="1027"/>
                  </a:lnTo>
                  <a:lnTo>
                    <a:pt x="807" y="1027"/>
                  </a:lnTo>
                  <a:lnTo>
                    <a:pt x="784" y="1016"/>
                  </a:lnTo>
                  <a:lnTo>
                    <a:pt x="773" y="993"/>
                  </a:lnTo>
                  <a:lnTo>
                    <a:pt x="739" y="947"/>
                  </a:lnTo>
                  <a:lnTo>
                    <a:pt x="682" y="890"/>
                  </a:lnTo>
                  <a:lnTo>
                    <a:pt x="671" y="867"/>
                  </a:lnTo>
                  <a:lnTo>
                    <a:pt x="648" y="856"/>
                  </a:lnTo>
                  <a:lnTo>
                    <a:pt x="648" y="833"/>
                  </a:lnTo>
                  <a:lnTo>
                    <a:pt x="636" y="822"/>
                  </a:lnTo>
                  <a:lnTo>
                    <a:pt x="636" y="810"/>
                  </a:lnTo>
                  <a:lnTo>
                    <a:pt x="648" y="787"/>
                  </a:lnTo>
                  <a:close/>
                  <a:moveTo>
                    <a:pt x="341" y="548"/>
                  </a:moveTo>
                  <a:lnTo>
                    <a:pt x="341" y="559"/>
                  </a:lnTo>
                  <a:lnTo>
                    <a:pt x="216" y="593"/>
                  </a:lnTo>
                  <a:lnTo>
                    <a:pt x="148" y="605"/>
                  </a:lnTo>
                  <a:lnTo>
                    <a:pt x="125" y="616"/>
                  </a:lnTo>
                  <a:lnTo>
                    <a:pt x="125" y="799"/>
                  </a:lnTo>
                  <a:lnTo>
                    <a:pt x="148" y="799"/>
                  </a:lnTo>
                  <a:lnTo>
                    <a:pt x="159" y="787"/>
                  </a:lnTo>
                  <a:lnTo>
                    <a:pt x="250" y="765"/>
                  </a:lnTo>
                  <a:lnTo>
                    <a:pt x="296" y="765"/>
                  </a:lnTo>
                  <a:lnTo>
                    <a:pt x="341" y="787"/>
                  </a:lnTo>
                  <a:lnTo>
                    <a:pt x="341" y="810"/>
                  </a:lnTo>
                  <a:lnTo>
                    <a:pt x="137" y="844"/>
                  </a:lnTo>
                  <a:lnTo>
                    <a:pt x="137" y="1107"/>
                  </a:lnTo>
                  <a:lnTo>
                    <a:pt x="250" y="1084"/>
                  </a:lnTo>
                  <a:lnTo>
                    <a:pt x="284" y="1073"/>
                  </a:lnTo>
                  <a:lnTo>
                    <a:pt x="318" y="1073"/>
                  </a:lnTo>
                  <a:lnTo>
                    <a:pt x="330" y="1084"/>
                  </a:lnTo>
                  <a:lnTo>
                    <a:pt x="364" y="1084"/>
                  </a:lnTo>
                  <a:lnTo>
                    <a:pt x="375" y="1050"/>
                  </a:lnTo>
                  <a:lnTo>
                    <a:pt x="387" y="970"/>
                  </a:lnTo>
                  <a:lnTo>
                    <a:pt x="398" y="856"/>
                  </a:lnTo>
                  <a:lnTo>
                    <a:pt x="398" y="582"/>
                  </a:lnTo>
                  <a:lnTo>
                    <a:pt x="387" y="559"/>
                  </a:lnTo>
                  <a:lnTo>
                    <a:pt x="387" y="548"/>
                  </a:lnTo>
                  <a:lnTo>
                    <a:pt x="341" y="548"/>
                  </a:lnTo>
                  <a:close/>
                  <a:moveTo>
                    <a:pt x="239" y="114"/>
                  </a:moveTo>
                  <a:lnTo>
                    <a:pt x="284" y="114"/>
                  </a:lnTo>
                  <a:lnTo>
                    <a:pt x="353" y="137"/>
                  </a:lnTo>
                  <a:lnTo>
                    <a:pt x="375" y="149"/>
                  </a:lnTo>
                  <a:lnTo>
                    <a:pt x="387" y="160"/>
                  </a:lnTo>
                  <a:lnTo>
                    <a:pt x="398" y="183"/>
                  </a:lnTo>
                  <a:lnTo>
                    <a:pt x="398" y="194"/>
                  </a:lnTo>
                  <a:lnTo>
                    <a:pt x="364" y="229"/>
                  </a:lnTo>
                  <a:lnTo>
                    <a:pt x="330" y="274"/>
                  </a:lnTo>
                  <a:lnTo>
                    <a:pt x="284" y="343"/>
                  </a:lnTo>
                  <a:lnTo>
                    <a:pt x="205" y="445"/>
                  </a:lnTo>
                  <a:lnTo>
                    <a:pt x="114" y="582"/>
                  </a:lnTo>
                  <a:lnTo>
                    <a:pt x="239" y="548"/>
                  </a:lnTo>
                  <a:lnTo>
                    <a:pt x="307" y="525"/>
                  </a:lnTo>
                  <a:lnTo>
                    <a:pt x="353" y="514"/>
                  </a:lnTo>
                  <a:lnTo>
                    <a:pt x="387" y="502"/>
                  </a:lnTo>
                  <a:lnTo>
                    <a:pt x="409" y="502"/>
                  </a:lnTo>
                  <a:lnTo>
                    <a:pt x="455" y="525"/>
                  </a:lnTo>
                  <a:lnTo>
                    <a:pt x="489" y="536"/>
                  </a:lnTo>
                  <a:lnTo>
                    <a:pt x="523" y="571"/>
                  </a:lnTo>
                  <a:lnTo>
                    <a:pt x="523" y="582"/>
                  </a:lnTo>
                  <a:lnTo>
                    <a:pt x="512" y="605"/>
                  </a:lnTo>
                  <a:lnTo>
                    <a:pt x="500" y="616"/>
                  </a:lnTo>
                  <a:lnTo>
                    <a:pt x="477" y="685"/>
                  </a:lnTo>
                  <a:lnTo>
                    <a:pt x="466" y="730"/>
                  </a:lnTo>
                  <a:lnTo>
                    <a:pt x="466" y="993"/>
                  </a:lnTo>
                  <a:lnTo>
                    <a:pt x="455" y="1141"/>
                  </a:lnTo>
                  <a:lnTo>
                    <a:pt x="421" y="1255"/>
                  </a:lnTo>
                  <a:lnTo>
                    <a:pt x="409" y="1278"/>
                  </a:lnTo>
                  <a:lnTo>
                    <a:pt x="409" y="1289"/>
                  </a:lnTo>
                  <a:lnTo>
                    <a:pt x="398" y="1301"/>
                  </a:lnTo>
                  <a:lnTo>
                    <a:pt x="364" y="1301"/>
                  </a:lnTo>
                  <a:lnTo>
                    <a:pt x="353" y="1278"/>
                  </a:lnTo>
                  <a:lnTo>
                    <a:pt x="296" y="1187"/>
                  </a:lnTo>
                  <a:lnTo>
                    <a:pt x="194" y="1198"/>
                  </a:lnTo>
                  <a:lnTo>
                    <a:pt x="148" y="1198"/>
                  </a:lnTo>
                  <a:lnTo>
                    <a:pt x="114" y="1209"/>
                  </a:lnTo>
                  <a:lnTo>
                    <a:pt x="103" y="1209"/>
                  </a:lnTo>
                  <a:lnTo>
                    <a:pt x="91" y="1244"/>
                  </a:lnTo>
                  <a:lnTo>
                    <a:pt x="80" y="1266"/>
                  </a:lnTo>
                  <a:lnTo>
                    <a:pt x="69" y="1278"/>
                  </a:lnTo>
                  <a:lnTo>
                    <a:pt x="35" y="1244"/>
                  </a:lnTo>
                  <a:lnTo>
                    <a:pt x="23" y="1221"/>
                  </a:lnTo>
                  <a:lnTo>
                    <a:pt x="23" y="1198"/>
                  </a:lnTo>
                  <a:lnTo>
                    <a:pt x="12" y="1175"/>
                  </a:lnTo>
                  <a:lnTo>
                    <a:pt x="12" y="1118"/>
                  </a:lnTo>
                  <a:lnTo>
                    <a:pt x="23" y="1073"/>
                  </a:lnTo>
                  <a:lnTo>
                    <a:pt x="35" y="1004"/>
                  </a:lnTo>
                  <a:lnTo>
                    <a:pt x="35" y="879"/>
                  </a:lnTo>
                  <a:lnTo>
                    <a:pt x="57" y="844"/>
                  </a:lnTo>
                  <a:lnTo>
                    <a:pt x="46" y="708"/>
                  </a:lnTo>
                  <a:lnTo>
                    <a:pt x="35" y="616"/>
                  </a:lnTo>
                  <a:lnTo>
                    <a:pt x="0" y="548"/>
                  </a:lnTo>
                  <a:lnTo>
                    <a:pt x="12" y="548"/>
                  </a:lnTo>
                  <a:lnTo>
                    <a:pt x="12" y="536"/>
                  </a:lnTo>
                  <a:lnTo>
                    <a:pt x="35" y="536"/>
                  </a:lnTo>
                  <a:lnTo>
                    <a:pt x="57" y="548"/>
                  </a:lnTo>
                  <a:lnTo>
                    <a:pt x="91" y="571"/>
                  </a:lnTo>
                  <a:lnTo>
                    <a:pt x="182" y="377"/>
                  </a:lnTo>
                  <a:lnTo>
                    <a:pt x="216" y="297"/>
                  </a:lnTo>
                  <a:lnTo>
                    <a:pt x="239" y="229"/>
                  </a:lnTo>
                  <a:lnTo>
                    <a:pt x="239" y="171"/>
                  </a:lnTo>
                  <a:lnTo>
                    <a:pt x="228" y="149"/>
                  </a:lnTo>
                  <a:lnTo>
                    <a:pt x="216" y="137"/>
                  </a:lnTo>
                  <a:lnTo>
                    <a:pt x="239" y="114"/>
                  </a:lnTo>
                  <a:close/>
                  <a:moveTo>
                    <a:pt x="841" y="0"/>
                  </a:moveTo>
                  <a:lnTo>
                    <a:pt x="886" y="0"/>
                  </a:lnTo>
                  <a:lnTo>
                    <a:pt x="920" y="12"/>
                  </a:lnTo>
                  <a:lnTo>
                    <a:pt x="943" y="23"/>
                  </a:lnTo>
                  <a:lnTo>
                    <a:pt x="977" y="46"/>
                  </a:lnTo>
                  <a:lnTo>
                    <a:pt x="1000" y="69"/>
                  </a:lnTo>
                  <a:lnTo>
                    <a:pt x="1023" y="114"/>
                  </a:lnTo>
                  <a:lnTo>
                    <a:pt x="1011" y="137"/>
                  </a:lnTo>
                  <a:lnTo>
                    <a:pt x="988" y="160"/>
                  </a:lnTo>
                  <a:lnTo>
                    <a:pt x="977" y="183"/>
                  </a:lnTo>
                  <a:lnTo>
                    <a:pt x="966" y="217"/>
                  </a:lnTo>
                  <a:lnTo>
                    <a:pt x="943" y="251"/>
                  </a:lnTo>
                  <a:lnTo>
                    <a:pt x="909" y="308"/>
                  </a:lnTo>
                  <a:lnTo>
                    <a:pt x="852" y="400"/>
                  </a:lnTo>
                  <a:lnTo>
                    <a:pt x="773" y="525"/>
                  </a:lnTo>
                  <a:lnTo>
                    <a:pt x="886" y="502"/>
                  </a:lnTo>
                  <a:lnTo>
                    <a:pt x="954" y="479"/>
                  </a:lnTo>
                  <a:lnTo>
                    <a:pt x="1000" y="468"/>
                  </a:lnTo>
                  <a:lnTo>
                    <a:pt x="1011" y="468"/>
                  </a:lnTo>
                  <a:lnTo>
                    <a:pt x="1068" y="445"/>
                  </a:lnTo>
                  <a:lnTo>
                    <a:pt x="1113" y="434"/>
                  </a:lnTo>
                  <a:lnTo>
                    <a:pt x="1170" y="434"/>
                  </a:lnTo>
                  <a:lnTo>
                    <a:pt x="1204" y="445"/>
                  </a:lnTo>
                  <a:lnTo>
                    <a:pt x="1238" y="468"/>
                  </a:lnTo>
                  <a:lnTo>
                    <a:pt x="1272" y="479"/>
                  </a:lnTo>
                  <a:lnTo>
                    <a:pt x="1295" y="502"/>
                  </a:lnTo>
                  <a:lnTo>
                    <a:pt x="1306" y="525"/>
                  </a:lnTo>
                  <a:lnTo>
                    <a:pt x="1318" y="536"/>
                  </a:lnTo>
                  <a:lnTo>
                    <a:pt x="1318" y="548"/>
                  </a:lnTo>
                  <a:lnTo>
                    <a:pt x="1306" y="559"/>
                  </a:lnTo>
                  <a:lnTo>
                    <a:pt x="1295" y="582"/>
                  </a:lnTo>
                  <a:lnTo>
                    <a:pt x="1272" y="605"/>
                  </a:lnTo>
                  <a:lnTo>
                    <a:pt x="1261" y="639"/>
                  </a:lnTo>
                  <a:lnTo>
                    <a:pt x="1261" y="673"/>
                  </a:lnTo>
                  <a:lnTo>
                    <a:pt x="1238" y="913"/>
                  </a:lnTo>
                  <a:lnTo>
                    <a:pt x="1216" y="1095"/>
                  </a:lnTo>
                  <a:lnTo>
                    <a:pt x="1193" y="1244"/>
                  </a:lnTo>
                  <a:lnTo>
                    <a:pt x="1159" y="1346"/>
                  </a:lnTo>
                  <a:lnTo>
                    <a:pt x="1113" y="1415"/>
                  </a:lnTo>
                  <a:lnTo>
                    <a:pt x="1079" y="1472"/>
                  </a:lnTo>
                  <a:lnTo>
                    <a:pt x="1034" y="1506"/>
                  </a:lnTo>
                  <a:lnTo>
                    <a:pt x="988" y="1517"/>
                  </a:lnTo>
                  <a:lnTo>
                    <a:pt x="977" y="1517"/>
                  </a:lnTo>
                  <a:lnTo>
                    <a:pt x="954" y="1495"/>
                  </a:lnTo>
                  <a:lnTo>
                    <a:pt x="943" y="1472"/>
                  </a:lnTo>
                  <a:lnTo>
                    <a:pt x="898" y="1403"/>
                  </a:lnTo>
                  <a:lnTo>
                    <a:pt x="852" y="1346"/>
                  </a:lnTo>
                  <a:lnTo>
                    <a:pt x="807" y="1312"/>
                  </a:lnTo>
                  <a:lnTo>
                    <a:pt x="795" y="1289"/>
                  </a:lnTo>
                  <a:lnTo>
                    <a:pt x="818" y="1289"/>
                  </a:lnTo>
                  <a:lnTo>
                    <a:pt x="864" y="1301"/>
                  </a:lnTo>
                  <a:lnTo>
                    <a:pt x="920" y="1323"/>
                  </a:lnTo>
                  <a:lnTo>
                    <a:pt x="977" y="1335"/>
                  </a:lnTo>
                  <a:lnTo>
                    <a:pt x="1023" y="1301"/>
                  </a:lnTo>
                  <a:lnTo>
                    <a:pt x="1068" y="1209"/>
                  </a:lnTo>
                  <a:lnTo>
                    <a:pt x="1091" y="1084"/>
                  </a:lnTo>
                  <a:lnTo>
                    <a:pt x="1113" y="913"/>
                  </a:lnTo>
                  <a:lnTo>
                    <a:pt x="1125" y="719"/>
                  </a:lnTo>
                  <a:lnTo>
                    <a:pt x="1125" y="616"/>
                  </a:lnTo>
                  <a:lnTo>
                    <a:pt x="1113" y="559"/>
                  </a:lnTo>
                  <a:lnTo>
                    <a:pt x="1102" y="525"/>
                  </a:lnTo>
                  <a:lnTo>
                    <a:pt x="1023" y="525"/>
                  </a:lnTo>
                  <a:lnTo>
                    <a:pt x="943" y="548"/>
                  </a:lnTo>
                  <a:lnTo>
                    <a:pt x="852" y="559"/>
                  </a:lnTo>
                  <a:lnTo>
                    <a:pt x="773" y="559"/>
                  </a:lnTo>
                  <a:lnTo>
                    <a:pt x="739" y="548"/>
                  </a:lnTo>
                  <a:lnTo>
                    <a:pt x="693" y="605"/>
                  </a:lnTo>
                  <a:lnTo>
                    <a:pt x="659" y="662"/>
                  </a:lnTo>
                  <a:lnTo>
                    <a:pt x="625" y="696"/>
                  </a:lnTo>
                  <a:lnTo>
                    <a:pt x="591" y="708"/>
                  </a:lnTo>
                  <a:lnTo>
                    <a:pt x="568" y="719"/>
                  </a:lnTo>
                  <a:lnTo>
                    <a:pt x="546" y="719"/>
                  </a:lnTo>
                  <a:lnTo>
                    <a:pt x="546" y="708"/>
                  </a:lnTo>
                  <a:lnTo>
                    <a:pt x="557" y="673"/>
                  </a:lnTo>
                  <a:lnTo>
                    <a:pt x="602" y="605"/>
                  </a:lnTo>
                  <a:lnTo>
                    <a:pt x="659" y="514"/>
                  </a:lnTo>
                  <a:lnTo>
                    <a:pt x="716" y="411"/>
                  </a:lnTo>
                  <a:lnTo>
                    <a:pt x="773" y="297"/>
                  </a:lnTo>
                  <a:lnTo>
                    <a:pt x="818" y="183"/>
                  </a:lnTo>
                  <a:lnTo>
                    <a:pt x="829" y="92"/>
                  </a:lnTo>
                  <a:lnTo>
                    <a:pt x="829" y="69"/>
                  </a:lnTo>
                  <a:lnTo>
                    <a:pt x="807" y="23"/>
                  </a:lnTo>
                  <a:lnTo>
                    <a:pt x="807" y="12"/>
                  </a:lnTo>
                  <a:lnTo>
                    <a:pt x="829" y="23"/>
                  </a:lnTo>
                  <a:lnTo>
                    <a:pt x="829" y="12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6" name="Freeform 406"/>
            <p:cNvSpPr>
              <a:spLocks noEditPoints="1"/>
            </p:cNvSpPr>
            <p:nvPr/>
          </p:nvSpPr>
          <p:spPr bwMode="auto">
            <a:xfrm>
              <a:off x="24665" y="14574"/>
              <a:ext cx="1363" cy="1369"/>
            </a:xfrm>
            <a:custGeom>
              <a:avLst/>
              <a:gdLst/>
              <a:ahLst/>
              <a:cxnLst>
                <a:cxn ang="0">
                  <a:pos x="375" y="730"/>
                </a:cxn>
                <a:cxn ang="0">
                  <a:pos x="523" y="890"/>
                </a:cxn>
                <a:cxn ang="0">
                  <a:pos x="466" y="890"/>
                </a:cxn>
                <a:cxn ang="0">
                  <a:pos x="318" y="947"/>
                </a:cxn>
                <a:cxn ang="0">
                  <a:pos x="193" y="1004"/>
                </a:cxn>
                <a:cxn ang="0">
                  <a:pos x="341" y="787"/>
                </a:cxn>
                <a:cxn ang="0">
                  <a:pos x="262" y="718"/>
                </a:cxn>
                <a:cxn ang="0">
                  <a:pos x="228" y="696"/>
                </a:cxn>
                <a:cxn ang="0">
                  <a:pos x="750" y="604"/>
                </a:cxn>
                <a:cxn ang="0">
                  <a:pos x="1079" y="832"/>
                </a:cxn>
                <a:cxn ang="0">
                  <a:pos x="1079" y="947"/>
                </a:cxn>
                <a:cxn ang="0">
                  <a:pos x="1045" y="935"/>
                </a:cxn>
                <a:cxn ang="0">
                  <a:pos x="920" y="810"/>
                </a:cxn>
                <a:cxn ang="0">
                  <a:pos x="773" y="935"/>
                </a:cxn>
                <a:cxn ang="0">
                  <a:pos x="693" y="947"/>
                </a:cxn>
                <a:cxn ang="0">
                  <a:pos x="852" y="741"/>
                </a:cxn>
                <a:cxn ang="0">
                  <a:pos x="739" y="604"/>
                </a:cxn>
                <a:cxn ang="0">
                  <a:pos x="1000" y="23"/>
                </a:cxn>
                <a:cxn ang="0">
                  <a:pos x="1011" y="80"/>
                </a:cxn>
                <a:cxn ang="0">
                  <a:pos x="648" y="148"/>
                </a:cxn>
                <a:cxn ang="0">
                  <a:pos x="693" y="239"/>
                </a:cxn>
                <a:cxn ang="0">
                  <a:pos x="795" y="433"/>
                </a:cxn>
                <a:cxn ang="0">
                  <a:pos x="1170" y="365"/>
                </a:cxn>
                <a:cxn ang="0">
                  <a:pos x="1284" y="399"/>
                </a:cxn>
                <a:cxn ang="0">
                  <a:pos x="1363" y="456"/>
                </a:cxn>
                <a:cxn ang="0">
                  <a:pos x="1318" y="570"/>
                </a:cxn>
                <a:cxn ang="0">
                  <a:pos x="1284" y="1015"/>
                </a:cxn>
                <a:cxn ang="0">
                  <a:pos x="1181" y="1334"/>
                </a:cxn>
                <a:cxn ang="0">
                  <a:pos x="1125" y="1357"/>
                </a:cxn>
                <a:cxn ang="0">
                  <a:pos x="1034" y="1243"/>
                </a:cxn>
                <a:cxn ang="0">
                  <a:pos x="943" y="1106"/>
                </a:cxn>
                <a:cxn ang="0">
                  <a:pos x="1079" y="1152"/>
                </a:cxn>
                <a:cxn ang="0">
                  <a:pos x="1147" y="1095"/>
                </a:cxn>
                <a:cxn ang="0">
                  <a:pos x="1193" y="490"/>
                </a:cxn>
                <a:cxn ang="0">
                  <a:pos x="1136" y="456"/>
                </a:cxn>
                <a:cxn ang="0">
                  <a:pos x="693" y="502"/>
                </a:cxn>
                <a:cxn ang="0">
                  <a:pos x="648" y="1163"/>
                </a:cxn>
                <a:cxn ang="0">
                  <a:pos x="591" y="947"/>
                </a:cxn>
                <a:cxn ang="0">
                  <a:pos x="318" y="570"/>
                </a:cxn>
                <a:cxn ang="0">
                  <a:pos x="182" y="604"/>
                </a:cxn>
                <a:cxn ang="0">
                  <a:pos x="171" y="832"/>
                </a:cxn>
                <a:cxn ang="0">
                  <a:pos x="159" y="1095"/>
                </a:cxn>
                <a:cxn ang="0">
                  <a:pos x="148" y="1197"/>
                </a:cxn>
                <a:cxn ang="0">
                  <a:pos x="125" y="1220"/>
                </a:cxn>
                <a:cxn ang="0">
                  <a:pos x="80" y="1175"/>
                </a:cxn>
                <a:cxn ang="0">
                  <a:pos x="46" y="1061"/>
                </a:cxn>
                <a:cxn ang="0">
                  <a:pos x="46" y="661"/>
                </a:cxn>
                <a:cxn ang="0">
                  <a:pos x="0" y="502"/>
                </a:cxn>
                <a:cxn ang="0">
                  <a:pos x="46" y="490"/>
                </a:cxn>
                <a:cxn ang="0">
                  <a:pos x="273" y="513"/>
                </a:cxn>
                <a:cxn ang="0">
                  <a:pos x="580" y="456"/>
                </a:cxn>
                <a:cxn ang="0">
                  <a:pos x="545" y="160"/>
                </a:cxn>
                <a:cxn ang="0">
                  <a:pos x="409" y="171"/>
                </a:cxn>
                <a:cxn ang="0">
                  <a:pos x="307" y="114"/>
                </a:cxn>
                <a:cxn ang="0">
                  <a:pos x="352" y="91"/>
                </a:cxn>
                <a:cxn ang="0">
                  <a:pos x="829" y="11"/>
                </a:cxn>
              </a:cxnLst>
              <a:rect l="0" t="0" r="r" b="b"/>
              <a:pathLst>
                <a:path w="1363" h="1369">
                  <a:moveTo>
                    <a:pt x="228" y="673"/>
                  </a:moveTo>
                  <a:lnTo>
                    <a:pt x="239" y="673"/>
                  </a:lnTo>
                  <a:lnTo>
                    <a:pt x="375" y="730"/>
                  </a:lnTo>
                  <a:lnTo>
                    <a:pt x="466" y="787"/>
                  </a:lnTo>
                  <a:lnTo>
                    <a:pt x="511" y="832"/>
                  </a:lnTo>
                  <a:lnTo>
                    <a:pt x="523" y="890"/>
                  </a:lnTo>
                  <a:lnTo>
                    <a:pt x="523" y="901"/>
                  </a:lnTo>
                  <a:lnTo>
                    <a:pt x="500" y="924"/>
                  </a:lnTo>
                  <a:lnTo>
                    <a:pt x="466" y="890"/>
                  </a:lnTo>
                  <a:lnTo>
                    <a:pt x="398" y="844"/>
                  </a:lnTo>
                  <a:lnTo>
                    <a:pt x="364" y="890"/>
                  </a:lnTo>
                  <a:lnTo>
                    <a:pt x="318" y="947"/>
                  </a:lnTo>
                  <a:lnTo>
                    <a:pt x="250" y="992"/>
                  </a:lnTo>
                  <a:lnTo>
                    <a:pt x="193" y="1015"/>
                  </a:lnTo>
                  <a:lnTo>
                    <a:pt x="193" y="1004"/>
                  </a:lnTo>
                  <a:lnTo>
                    <a:pt x="262" y="935"/>
                  </a:lnTo>
                  <a:lnTo>
                    <a:pt x="307" y="867"/>
                  </a:lnTo>
                  <a:lnTo>
                    <a:pt x="341" y="787"/>
                  </a:lnTo>
                  <a:lnTo>
                    <a:pt x="307" y="753"/>
                  </a:lnTo>
                  <a:lnTo>
                    <a:pt x="284" y="741"/>
                  </a:lnTo>
                  <a:lnTo>
                    <a:pt x="262" y="718"/>
                  </a:lnTo>
                  <a:lnTo>
                    <a:pt x="239" y="707"/>
                  </a:lnTo>
                  <a:lnTo>
                    <a:pt x="239" y="696"/>
                  </a:lnTo>
                  <a:lnTo>
                    <a:pt x="228" y="696"/>
                  </a:lnTo>
                  <a:lnTo>
                    <a:pt x="228" y="673"/>
                  </a:lnTo>
                  <a:close/>
                  <a:moveTo>
                    <a:pt x="739" y="604"/>
                  </a:moveTo>
                  <a:lnTo>
                    <a:pt x="750" y="604"/>
                  </a:lnTo>
                  <a:lnTo>
                    <a:pt x="909" y="684"/>
                  </a:lnTo>
                  <a:lnTo>
                    <a:pt x="1022" y="764"/>
                  </a:lnTo>
                  <a:lnTo>
                    <a:pt x="1079" y="832"/>
                  </a:lnTo>
                  <a:lnTo>
                    <a:pt x="1102" y="901"/>
                  </a:lnTo>
                  <a:lnTo>
                    <a:pt x="1102" y="924"/>
                  </a:lnTo>
                  <a:lnTo>
                    <a:pt x="1079" y="947"/>
                  </a:lnTo>
                  <a:lnTo>
                    <a:pt x="1068" y="947"/>
                  </a:lnTo>
                  <a:lnTo>
                    <a:pt x="1057" y="935"/>
                  </a:lnTo>
                  <a:lnTo>
                    <a:pt x="1045" y="935"/>
                  </a:lnTo>
                  <a:lnTo>
                    <a:pt x="1022" y="924"/>
                  </a:lnTo>
                  <a:lnTo>
                    <a:pt x="1011" y="901"/>
                  </a:lnTo>
                  <a:lnTo>
                    <a:pt x="920" y="810"/>
                  </a:lnTo>
                  <a:lnTo>
                    <a:pt x="886" y="832"/>
                  </a:lnTo>
                  <a:lnTo>
                    <a:pt x="841" y="890"/>
                  </a:lnTo>
                  <a:lnTo>
                    <a:pt x="773" y="935"/>
                  </a:lnTo>
                  <a:lnTo>
                    <a:pt x="704" y="958"/>
                  </a:lnTo>
                  <a:lnTo>
                    <a:pt x="704" y="947"/>
                  </a:lnTo>
                  <a:lnTo>
                    <a:pt x="693" y="947"/>
                  </a:lnTo>
                  <a:lnTo>
                    <a:pt x="761" y="878"/>
                  </a:lnTo>
                  <a:lnTo>
                    <a:pt x="818" y="810"/>
                  </a:lnTo>
                  <a:lnTo>
                    <a:pt x="852" y="741"/>
                  </a:lnTo>
                  <a:lnTo>
                    <a:pt x="750" y="639"/>
                  </a:lnTo>
                  <a:lnTo>
                    <a:pt x="739" y="639"/>
                  </a:lnTo>
                  <a:lnTo>
                    <a:pt x="739" y="604"/>
                  </a:lnTo>
                  <a:close/>
                  <a:moveTo>
                    <a:pt x="920" y="0"/>
                  </a:moveTo>
                  <a:lnTo>
                    <a:pt x="954" y="0"/>
                  </a:lnTo>
                  <a:lnTo>
                    <a:pt x="1000" y="23"/>
                  </a:lnTo>
                  <a:lnTo>
                    <a:pt x="1011" y="34"/>
                  </a:lnTo>
                  <a:lnTo>
                    <a:pt x="1022" y="57"/>
                  </a:lnTo>
                  <a:lnTo>
                    <a:pt x="1011" y="80"/>
                  </a:lnTo>
                  <a:lnTo>
                    <a:pt x="966" y="91"/>
                  </a:lnTo>
                  <a:lnTo>
                    <a:pt x="841" y="114"/>
                  </a:lnTo>
                  <a:lnTo>
                    <a:pt x="648" y="148"/>
                  </a:lnTo>
                  <a:lnTo>
                    <a:pt x="682" y="171"/>
                  </a:lnTo>
                  <a:lnTo>
                    <a:pt x="704" y="205"/>
                  </a:lnTo>
                  <a:lnTo>
                    <a:pt x="693" y="239"/>
                  </a:lnTo>
                  <a:lnTo>
                    <a:pt x="682" y="319"/>
                  </a:lnTo>
                  <a:lnTo>
                    <a:pt x="682" y="445"/>
                  </a:lnTo>
                  <a:lnTo>
                    <a:pt x="795" y="433"/>
                  </a:lnTo>
                  <a:lnTo>
                    <a:pt x="932" y="410"/>
                  </a:lnTo>
                  <a:lnTo>
                    <a:pt x="1068" y="399"/>
                  </a:lnTo>
                  <a:lnTo>
                    <a:pt x="1170" y="365"/>
                  </a:lnTo>
                  <a:lnTo>
                    <a:pt x="1216" y="365"/>
                  </a:lnTo>
                  <a:lnTo>
                    <a:pt x="1250" y="376"/>
                  </a:lnTo>
                  <a:lnTo>
                    <a:pt x="1284" y="399"/>
                  </a:lnTo>
                  <a:lnTo>
                    <a:pt x="1306" y="410"/>
                  </a:lnTo>
                  <a:lnTo>
                    <a:pt x="1340" y="433"/>
                  </a:lnTo>
                  <a:lnTo>
                    <a:pt x="1363" y="456"/>
                  </a:lnTo>
                  <a:lnTo>
                    <a:pt x="1352" y="479"/>
                  </a:lnTo>
                  <a:lnTo>
                    <a:pt x="1340" y="490"/>
                  </a:lnTo>
                  <a:lnTo>
                    <a:pt x="1318" y="570"/>
                  </a:lnTo>
                  <a:lnTo>
                    <a:pt x="1306" y="707"/>
                  </a:lnTo>
                  <a:lnTo>
                    <a:pt x="1295" y="867"/>
                  </a:lnTo>
                  <a:lnTo>
                    <a:pt x="1284" y="1015"/>
                  </a:lnTo>
                  <a:lnTo>
                    <a:pt x="1261" y="1152"/>
                  </a:lnTo>
                  <a:lnTo>
                    <a:pt x="1227" y="1254"/>
                  </a:lnTo>
                  <a:lnTo>
                    <a:pt x="1181" y="1334"/>
                  </a:lnTo>
                  <a:lnTo>
                    <a:pt x="1147" y="1369"/>
                  </a:lnTo>
                  <a:lnTo>
                    <a:pt x="1136" y="1369"/>
                  </a:lnTo>
                  <a:lnTo>
                    <a:pt x="1125" y="1357"/>
                  </a:lnTo>
                  <a:lnTo>
                    <a:pt x="1113" y="1334"/>
                  </a:lnTo>
                  <a:lnTo>
                    <a:pt x="1091" y="1300"/>
                  </a:lnTo>
                  <a:lnTo>
                    <a:pt x="1034" y="1243"/>
                  </a:lnTo>
                  <a:lnTo>
                    <a:pt x="954" y="1152"/>
                  </a:lnTo>
                  <a:lnTo>
                    <a:pt x="943" y="1140"/>
                  </a:lnTo>
                  <a:lnTo>
                    <a:pt x="943" y="1106"/>
                  </a:lnTo>
                  <a:lnTo>
                    <a:pt x="954" y="1106"/>
                  </a:lnTo>
                  <a:lnTo>
                    <a:pt x="966" y="1118"/>
                  </a:lnTo>
                  <a:lnTo>
                    <a:pt x="1079" y="1152"/>
                  </a:lnTo>
                  <a:lnTo>
                    <a:pt x="1113" y="1152"/>
                  </a:lnTo>
                  <a:lnTo>
                    <a:pt x="1125" y="1140"/>
                  </a:lnTo>
                  <a:lnTo>
                    <a:pt x="1147" y="1095"/>
                  </a:lnTo>
                  <a:lnTo>
                    <a:pt x="1170" y="958"/>
                  </a:lnTo>
                  <a:lnTo>
                    <a:pt x="1193" y="787"/>
                  </a:lnTo>
                  <a:lnTo>
                    <a:pt x="1193" y="490"/>
                  </a:lnTo>
                  <a:lnTo>
                    <a:pt x="1181" y="467"/>
                  </a:lnTo>
                  <a:lnTo>
                    <a:pt x="1170" y="456"/>
                  </a:lnTo>
                  <a:lnTo>
                    <a:pt x="1136" y="456"/>
                  </a:lnTo>
                  <a:lnTo>
                    <a:pt x="920" y="479"/>
                  </a:lnTo>
                  <a:lnTo>
                    <a:pt x="773" y="490"/>
                  </a:lnTo>
                  <a:lnTo>
                    <a:pt x="693" y="502"/>
                  </a:lnTo>
                  <a:lnTo>
                    <a:pt x="693" y="969"/>
                  </a:lnTo>
                  <a:lnTo>
                    <a:pt x="670" y="1129"/>
                  </a:lnTo>
                  <a:lnTo>
                    <a:pt x="648" y="1163"/>
                  </a:lnTo>
                  <a:lnTo>
                    <a:pt x="625" y="1152"/>
                  </a:lnTo>
                  <a:lnTo>
                    <a:pt x="602" y="1083"/>
                  </a:lnTo>
                  <a:lnTo>
                    <a:pt x="591" y="947"/>
                  </a:lnTo>
                  <a:lnTo>
                    <a:pt x="591" y="525"/>
                  </a:lnTo>
                  <a:lnTo>
                    <a:pt x="432" y="547"/>
                  </a:lnTo>
                  <a:lnTo>
                    <a:pt x="318" y="570"/>
                  </a:lnTo>
                  <a:lnTo>
                    <a:pt x="250" y="582"/>
                  </a:lnTo>
                  <a:lnTo>
                    <a:pt x="205" y="593"/>
                  </a:lnTo>
                  <a:lnTo>
                    <a:pt x="182" y="604"/>
                  </a:lnTo>
                  <a:lnTo>
                    <a:pt x="159" y="604"/>
                  </a:lnTo>
                  <a:lnTo>
                    <a:pt x="159" y="661"/>
                  </a:lnTo>
                  <a:lnTo>
                    <a:pt x="171" y="832"/>
                  </a:lnTo>
                  <a:lnTo>
                    <a:pt x="171" y="981"/>
                  </a:lnTo>
                  <a:lnTo>
                    <a:pt x="182" y="1095"/>
                  </a:lnTo>
                  <a:lnTo>
                    <a:pt x="159" y="1095"/>
                  </a:lnTo>
                  <a:lnTo>
                    <a:pt x="159" y="1140"/>
                  </a:lnTo>
                  <a:lnTo>
                    <a:pt x="148" y="1175"/>
                  </a:lnTo>
                  <a:lnTo>
                    <a:pt x="148" y="1197"/>
                  </a:lnTo>
                  <a:lnTo>
                    <a:pt x="137" y="1209"/>
                  </a:lnTo>
                  <a:lnTo>
                    <a:pt x="137" y="1220"/>
                  </a:lnTo>
                  <a:lnTo>
                    <a:pt x="125" y="1220"/>
                  </a:lnTo>
                  <a:lnTo>
                    <a:pt x="103" y="1209"/>
                  </a:lnTo>
                  <a:lnTo>
                    <a:pt x="91" y="1197"/>
                  </a:lnTo>
                  <a:lnTo>
                    <a:pt x="80" y="1175"/>
                  </a:lnTo>
                  <a:lnTo>
                    <a:pt x="57" y="1152"/>
                  </a:lnTo>
                  <a:lnTo>
                    <a:pt x="46" y="1129"/>
                  </a:lnTo>
                  <a:lnTo>
                    <a:pt x="46" y="1061"/>
                  </a:lnTo>
                  <a:lnTo>
                    <a:pt x="57" y="992"/>
                  </a:lnTo>
                  <a:lnTo>
                    <a:pt x="57" y="787"/>
                  </a:lnTo>
                  <a:lnTo>
                    <a:pt x="46" y="661"/>
                  </a:lnTo>
                  <a:lnTo>
                    <a:pt x="34" y="593"/>
                  </a:lnTo>
                  <a:lnTo>
                    <a:pt x="12" y="525"/>
                  </a:lnTo>
                  <a:lnTo>
                    <a:pt x="0" y="502"/>
                  </a:lnTo>
                  <a:lnTo>
                    <a:pt x="0" y="490"/>
                  </a:lnTo>
                  <a:lnTo>
                    <a:pt x="23" y="479"/>
                  </a:lnTo>
                  <a:lnTo>
                    <a:pt x="46" y="490"/>
                  </a:lnTo>
                  <a:lnTo>
                    <a:pt x="80" y="502"/>
                  </a:lnTo>
                  <a:lnTo>
                    <a:pt x="125" y="536"/>
                  </a:lnTo>
                  <a:lnTo>
                    <a:pt x="273" y="513"/>
                  </a:lnTo>
                  <a:lnTo>
                    <a:pt x="386" y="490"/>
                  </a:lnTo>
                  <a:lnTo>
                    <a:pt x="477" y="479"/>
                  </a:lnTo>
                  <a:lnTo>
                    <a:pt x="580" y="456"/>
                  </a:lnTo>
                  <a:lnTo>
                    <a:pt x="580" y="319"/>
                  </a:lnTo>
                  <a:lnTo>
                    <a:pt x="568" y="251"/>
                  </a:lnTo>
                  <a:lnTo>
                    <a:pt x="545" y="160"/>
                  </a:lnTo>
                  <a:lnTo>
                    <a:pt x="511" y="160"/>
                  </a:lnTo>
                  <a:lnTo>
                    <a:pt x="489" y="171"/>
                  </a:lnTo>
                  <a:lnTo>
                    <a:pt x="409" y="171"/>
                  </a:lnTo>
                  <a:lnTo>
                    <a:pt x="364" y="160"/>
                  </a:lnTo>
                  <a:lnTo>
                    <a:pt x="330" y="137"/>
                  </a:lnTo>
                  <a:lnTo>
                    <a:pt x="307" y="114"/>
                  </a:lnTo>
                  <a:lnTo>
                    <a:pt x="307" y="103"/>
                  </a:lnTo>
                  <a:lnTo>
                    <a:pt x="330" y="103"/>
                  </a:lnTo>
                  <a:lnTo>
                    <a:pt x="352" y="91"/>
                  </a:lnTo>
                  <a:lnTo>
                    <a:pt x="557" y="68"/>
                  </a:lnTo>
                  <a:lnTo>
                    <a:pt x="716" y="45"/>
                  </a:lnTo>
                  <a:lnTo>
                    <a:pt x="829" y="11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7" name="Freeform 407"/>
            <p:cNvSpPr>
              <a:spLocks noEditPoints="1"/>
            </p:cNvSpPr>
            <p:nvPr/>
          </p:nvSpPr>
          <p:spPr bwMode="auto">
            <a:xfrm>
              <a:off x="26323" y="14505"/>
              <a:ext cx="1590" cy="1426"/>
            </a:xfrm>
            <a:custGeom>
              <a:avLst/>
              <a:gdLst/>
              <a:ahLst/>
              <a:cxnLst>
                <a:cxn ang="0">
                  <a:pos x="898" y="1073"/>
                </a:cxn>
                <a:cxn ang="0">
                  <a:pos x="807" y="1323"/>
                </a:cxn>
                <a:cxn ang="0">
                  <a:pos x="1113" y="1278"/>
                </a:cxn>
                <a:cxn ang="0">
                  <a:pos x="1159" y="1073"/>
                </a:cxn>
                <a:cxn ang="0">
                  <a:pos x="1113" y="1027"/>
                </a:cxn>
                <a:cxn ang="0">
                  <a:pos x="1284" y="959"/>
                </a:cxn>
                <a:cxn ang="0">
                  <a:pos x="1284" y="1095"/>
                </a:cxn>
                <a:cxn ang="0">
                  <a:pos x="1238" y="1323"/>
                </a:cxn>
                <a:cxn ang="0">
                  <a:pos x="932" y="1358"/>
                </a:cxn>
                <a:cxn ang="0">
                  <a:pos x="807" y="1392"/>
                </a:cxn>
                <a:cxn ang="0">
                  <a:pos x="750" y="1392"/>
                </a:cxn>
                <a:cxn ang="0">
                  <a:pos x="682" y="1084"/>
                </a:cxn>
                <a:cxn ang="0">
                  <a:pos x="716" y="1004"/>
                </a:cxn>
                <a:cxn ang="0">
                  <a:pos x="1057" y="959"/>
                </a:cxn>
                <a:cxn ang="0">
                  <a:pos x="829" y="548"/>
                </a:cxn>
                <a:cxn ang="0">
                  <a:pos x="898" y="651"/>
                </a:cxn>
                <a:cxn ang="0">
                  <a:pos x="841" y="719"/>
                </a:cxn>
                <a:cxn ang="0">
                  <a:pos x="761" y="594"/>
                </a:cxn>
                <a:cxn ang="0">
                  <a:pos x="1272" y="274"/>
                </a:cxn>
                <a:cxn ang="0">
                  <a:pos x="1352" y="331"/>
                </a:cxn>
                <a:cxn ang="0">
                  <a:pos x="1181" y="377"/>
                </a:cxn>
                <a:cxn ang="0">
                  <a:pos x="1238" y="491"/>
                </a:cxn>
                <a:cxn ang="0">
                  <a:pos x="1340" y="685"/>
                </a:cxn>
                <a:cxn ang="0">
                  <a:pos x="1511" y="673"/>
                </a:cxn>
                <a:cxn ang="0">
                  <a:pos x="1590" y="742"/>
                </a:cxn>
                <a:cxn ang="0">
                  <a:pos x="1534" y="765"/>
                </a:cxn>
                <a:cxn ang="0">
                  <a:pos x="693" y="856"/>
                </a:cxn>
                <a:cxn ang="0">
                  <a:pos x="455" y="844"/>
                </a:cxn>
                <a:cxn ang="0">
                  <a:pos x="648" y="799"/>
                </a:cxn>
                <a:cxn ang="0">
                  <a:pos x="1023" y="708"/>
                </a:cxn>
                <a:cxn ang="0">
                  <a:pos x="1102" y="434"/>
                </a:cxn>
                <a:cxn ang="0">
                  <a:pos x="875" y="445"/>
                </a:cxn>
                <a:cxn ang="0">
                  <a:pos x="727" y="411"/>
                </a:cxn>
                <a:cxn ang="0">
                  <a:pos x="1034" y="343"/>
                </a:cxn>
                <a:cxn ang="0">
                  <a:pos x="409" y="80"/>
                </a:cxn>
                <a:cxn ang="0">
                  <a:pos x="489" y="69"/>
                </a:cxn>
                <a:cxn ang="0">
                  <a:pos x="580" y="172"/>
                </a:cxn>
                <a:cxn ang="0">
                  <a:pos x="364" y="502"/>
                </a:cxn>
                <a:cxn ang="0">
                  <a:pos x="443" y="582"/>
                </a:cxn>
                <a:cxn ang="0">
                  <a:pos x="421" y="1301"/>
                </a:cxn>
                <a:cxn ang="0">
                  <a:pos x="341" y="1381"/>
                </a:cxn>
                <a:cxn ang="0">
                  <a:pos x="296" y="1266"/>
                </a:cxn>
                <a:cxn ang="0">
                  <a:pos x="352" y="765"/>
                </a:cxn>
                <a:cxn ang="0">
                  <a:pos x="250" y="639"/>
                </a:cxn>
                <a:cxn ang="0">
                  <a:pos x="0" y="856"/>
                </a:cxn>
                <a:cxn ang="0">
                  <a:pos x="137" y="662"/>
                </a:cxn>
                <a:cxn ang="0">
                  <a:pos x="432" y="137"/>
                </a:cxn>
                <a:cxn ang="0">
                  <a:pos x="920" y="0"/>
                </a:cxn>
                <a:cxn ang="0">
                  <a:pos x="1136" y="137"/>
                </a:cxn>
                <a:cxn ang="0">
                  <a:pos x="1068" y="183"/>
                </a:cxn>
                <a:cxn ang="0">
                  <a:pos x="909" y="46"/>
                </a:cxn>
              </a:cxnLst>
              <a:rect l="0" t="0" r="r" b="b"/>
              <a:pathLst>
                <a:path w="1590" h="1426">
                  <a:moveTo>
                    <a:pt x="1113" y="1027"/>
                  </a:moveTo>
                  <a:lnTo>
                    <a:pt x="1068" y="1038"/>
                  </a:lnTo>
                  <a:lnTo>
                    <a:pt x="988" y="1050"/>
                  </a:lnTo>
                  <a:lnTo>
                    <a:pt x="898" y="1073"/>
                  </a:lnTo>
                  <a:lnTo>
                    <a:pt x="818" y="1084"/>
                  </a:lnTo>
                  <a:lnTo>
                    <a:pt x="773" y="1095"/>
                  </a:lnTo>
                  <a:lnTo>
                    <a:pt x="784" y="1175"/>
                  </a:lnTo>
                  <a:lnTo>
                    <a:pt x="807" y="1323"/>
                  </a:lnTo>
                  <a:lnTo>
                    <a:pt x="920" y="1312"/>
                  </a:lnTo>
                  <a:lnTo>
                    <a:pt x="1011" y="1301"/>
                  </a:lnTo>
                  <a:lnTo>
                    <a:pt x="1079" y="1278"/>
                  </a:lnTo>
                  <a:lnTo>
                    <a:pt x="1113" y="1278"/>
                  </a:lnTo>
                  <a:lnTo>
                    <a:pt x="1113" y="1266"/>
                  </a:lnTo>
                  <a:lnTo>
                    <a:pt x="1136" y="1187"/>
                  </a:lnTo>
                  <a:lnTo>
                    <a:pt x="1147" y="1118"/>
                  </a:lnTo>
                  <a:lnTo>
                    <a:pt x="1159" y="1073"/>
                  </a:lnTo>
                  <a:lnTo>
                    <a:pt x="1159" y="1050"/>
                  </a:lnTo>
                  <a:lnTo>
                    <a:pt x="1147" y="1038"/>
                  </a:lnTo>
                  <a:lnTo>
                    <a:pt x="1125" y="1027"/>
                  </a:lnTo>
                  <a:lnTo>
                    <a:pt x="1113" y="1027"/>
                  </a:lnTo>
                  <a:close/>
                  <a:moveTo>
                    <a:pt x="1170" y="924"/>
                  </a:moveTo>
                  <a:lnTo>
                    <a:pt x="1216" y="924"/>
                  </a:lnTo>
                  <a:lnTo>
                    <a:pt x="1250" y="947"/>
                  </a:lnTo>
                  <a:lnTo>
                    <a:pt x="1284" y="959"/>
                  </a:lnTo>
                  <a:lnTo>
                    <a:pt x="1318" y="981"/>
                  </a:lnTo>
                  <a:lnTo>
                    <a:pt x="1340" y="1027"/>
                  </a:lnTo>
                  <a:lnTo>
                    <a:pt x="1318" y="1073"/>
                  </a:lnTo>
                  <a:lnTo>
                    <a:pt x="1284" y="1095"/>
                  </a:lnTo>
                  <a:lnTo>
                    <a:pt x="1250" y="1164"/>
                  </a:lnTo>
                  <a:lnTo>
                    <a:pt x="1204" y="1278"/>
                  </a:lnTo>
                  <a:lnTo>
                    <a:pt x="1238" y="1312"/>
                  </a:lnTo>
                  <a:lnTo>
                    <a:pt x="1238" y="1323"/>
                  </a:lnTo>
                  <a:lnTo>
                    <a:pt x="1227" y="1323"/>
                  </a:lnTo>
                  <a:lnTo>
                    <a:pt x="1216" y="1335"/>
                  </a:lnTo>
                  <a:lnTo>
                    <a:pt x="1045" y="1346"/>
                  </a:lnTo>
                  <a:lnTo>
                    <a:pt x="932" y="1358"/>
                  </a:lnTo>
                  <a:lnTo>
                    <a:pt x="864" y="1358"/>
                  </a:lnTo>
                  <a:lnTo>
                    <a:pt x="829" y="1369"/>
                  </a:lnTo>
                  <a:lnTo>
                    <a:pt x="818" y="1358"/>
                  </a:lnTo>
                  <a:lnTo>
                    <a:pt x="807" y="1392"/>
                  </a:lnTo>
                  <a:lnTo>
                    <a:pt x="807" y="1426"/>
                  </a:lnTo>
                  <a:lnTo>
                    <a:pt x="784" y="1426"/>
                  </a:lnTo>
                  <a:lnTo>
                    <a:pt x="773" y="1403"/>
                  </a:lnTo>
                  <a:lnTo>
                    <a:pt x="750" y="1392"/>
                  </a:lnTo>
                  <a:lnTo>
                    <a:pt x="739" y="1358"/>
                  </a:lnTo>
                  <a:lnTo>
                    <a:pt x="739" y="1312"/>
                  </a:lnTo>
                  <a:lnTo>
                    <a:pt x="716" y="1175"/>
                  </a:lnTo>
                  <a:lnTo>
                    <a:pt x="682" y="1084"/>
                  </a:lnTo>
                  <a:lnTo>
                    <a:pt x="670" y="1038"/>
                  </a:lnTo>
                  <a:lnTo>
                    <a:pt x="659" y="1016"/>
                  </a:lnTo>
                  <a:lnTo>
                    <a:pt x="659" y="1004"/>
                  </a:lnTo>
                  <a:lnTo>
                    <a:pt x="716" y="1004"/>
                  </a:lnTo>
                  <a:lnTo>
                    <a:pt x="727" y="1016"/>
                  </a:lnTo>
                  <a:lnTo>
                    <a:pt x="761" y="1016"/>
                  </a:lnTo>
                  <a:lnTo>
                    <a:pt x="943" y="981"/>
                  </a:lnTo>
                  <a:lnTo>
                    <a:pt x="1057" y="959"/>
                  </a:lnTo>
                  <a:lnTo>
                    <a:pt x="1125" y="936"/>
                  </a:lnTo>
                  <a:lnTo>
                    <a:pt x="1170" y="924"/>
                  </a:lnTo>
                  <a:close/>
                  <a:moveTo>
                    <a:pt x="761" y="514"/>
                  </a:moveTo>
                  <a:lnTo>
                    <a:pt x="829" y="548"/>
                  </a:lnTo>
                  <a:lnTo>
                    <a:pt x="875" y="594"/>
                  </a:lnTo>
                  <a:lnTo>
                    <a:pt x="886" y="616"/>
                  </a:lnTo>
                  <a:lnTo>
                    <a:pt x="898" y="628"/>
                  </a:lnTo>
                  <a:lnTo>
                    <a:pt x="898" y="651"/>
                  </a:lnTo>
                  <a:lnTo>
                    <a:pt x="886" y="685"/>
                  </a:lnTo>
                  <a:lnTo>
                    <a:pt x="875" y="696"/>
                  </a:lnTo>
                  <a:lnTo>
                    <a:pt x="864" y="719"/>
                  </a:lnTo>
                  <a:lnTo>
                    <a:pt x="841" y="719"/>
                  </a:lnTo>
                  <a:lnTo>
                    <a:pt x="807" y="685"/>
                  </a:lnTo>
                  <a:lnTo>
                    <a:pt x="795" y="651"/>
                  </a:lnTo>
                  <a:lnTo>
                    <a:pt x="773" y="616"/>
                  </a:lnTo>
                  <a:lnTo>
                    <a:pt x="761" y="594"/>
                  </a:lnTo>
                  <a:lnTo>
                    <a:pt x="750" y="559"/>
                  </a:lnTo>
                  <a:lnTo>
                    <a:pt x="750" y="525"/>
                  </a:lnTo>
                  <a:lnTo>
                    <a:pt x="761" y="514"/>
                  </a:lnTo>
                  <a:close/>
                  <a:moveTo>
                    <a:pt x="1272" y="274"/>
                  </a:moveTo>
                  <a:lnTo>
                    <a:pt x="1295" y="274"/>
                  </a:lnTo>
                  <a:lnTo>
                    <a:pt x="1340" y="297"/>
                  </a:lnTo>
                  <a:lnTo>
                    <a:pt x="1352" y="308"/>
                  </a:lnTo>
                  <a:lnTo>
                    <a:pt x="1352" y="331"/>
                  </a:lnTo>
                  <a:lnTo>
                    <a:pt x="1329" y="343"/>
                  </a:lnTo>
                  <a:lnTo>
                    <a:pt x="1295" y="354"/>
                  </a:lnTo>
                  <a:lnTo>
                    <a:pt x="1250" y="354"/>
                  </a:lnTo>
                  <a:lnTo>
                    <a:pt x="1181" y="377"/>
                  </a:lnTo>
                  <a:lnTo>
                    <a:pt x="1227" y="411"/>
                  </a:lnTo>
                  <a:lnTo>
                    <a:pt x="1250" y="445"/>
                  </a:lnTo>
                  <a:lnTo>
                    <a:pt x="1250" y="468"/>
                  </a:lnTo>
                  <a:lnTo>
                    <a:pt x="1238" y="491"/>
                  </a:lnTo>
                  <a:lnTo>
                    <a:pt x="1170" y="616"/>
                  </a:lnTo>
                  <a:lnTo>
                    <a:pt x="1091" y="730"/>
                  </a:lnTo>
                  <a:lnTo>
                    <a:pt x="1238" y="696"/>
                  </a:lnTo>
                  <a:lnTo>
                    <a:pt x="1340" y="685"/>
                  </a:lnTo>
                  <a:lnTo>
                    <a:pt x="1397" y="673"/>
                  </a:lnTo>
                  <a:lnTo>
                    <a:pt x="1420" y="662"/>
                  </a:lnTo>
                  <a:lnTo>
                    <a:pt x="1477" y="662"/>
                  </a:lnTo>
                  <a:lnTo>
                    <a:pt x="1511" y="673"/>
                  </a:lnTo>
                  <a:lnTo>
                    <a:pt x="1534" y="696"/>
                  </a:lnTo>
                  <a:lnTo>
                    <a:pt x="1568" y="708"/>
                  </a:lnTo>
                  <a:lnTo>
                    <a:pt x="1579" y="730"/>
                  </a:lnTo>
                  <a:lnTo>
                    <a:pt x="1590" y="742"/>
                  </a:lnTo>
                  <a:lnTo>
                    <a:pt x="1590" y="753"/>
                  </a:lnTo>
                  <a:lnTo>
                    <a:pt x="1579" y="753"/>
                  </a:lnTo>
                  <a:lnTo>
                    <a:pt x="1568" y="765"/>
                  </a:lnTo>
                  <a:lnTo>
                    <a:pt x="1534" y="765"/>
                  </a:lnTo>
                  <a:lnTo>
                    <a:pt x="1238" y="776"/>
                  </a:lnTo>
                  <a:lnTo>
                    <a:pt x="1000" y="799"/>
                  </a:lnTo>
                  <a:lnTo>
                    <a:pt x="829" y="833"/>
                  </a:lnTo>
                  <a:lnTo>
                    <a:pt x="693" y="856"/>
                  </a:lnTo>
                  <a:lnTo>
                    <a:pt x="557" y="890"/>
                  </a:lnTo>
                  <a:lnTo>
                    <a:pt x="523" y="890"/>
                  </a:lnTo>
                  <a:lnTo>
                    <a:pt x="489" y="879"/>
                  </a:lnTo>
                  <a:lnTo>
                    <a:pt x="455" y="844"/>
                  </a:lnTo>
                  <a:lnTo>
                    <a:pt x="455" y="822"/>
                  </a:lnTo>
                  <a:lnTo>
                    <a:pt x="500" y="822"/>
                  </a:lnTo>
                  <a:lnTo>
                    <a:pt x="557" y="810"/>
                  </a:lnTo>
                  <a:lnTo>
                    <a:pt x="648" y="799"/>
                  </a:lnTo>
                  <a:lnTo>
                    <a:pt x="795" y="776"/>
                  </a:lnTo>
                  <a:lnTo>
                    <a:pt x="988" y="742"/>
                  </a:lnTo>
                  <a:lnTo>
                    <a:pt x="1011" y="742"/>
                  </a:lnTo>
                  <a:lnTo>
                    <a:pt x="1023" y="708"/>
                  </a:lnTo>
                  <a:lnTo>
                    <a:pt x="1045" y="651"/>
                  </a:lnTo>
                  <a:lnTo>
                    <a:pt x="1068" y="571"/>
                  </a:lnTo>
                  <a:lnTo>
                    <a:pt x="1091" y="502"/>
                  </a:lnTo>
                  <a:lnTo>
                    <a:pt x="1102" y="434"/>
                  </a:lnTo>
                  <a:lnTo>
                    <a:pt x="1113" y="434"/>
                  </a:lnTo>
                  <a:lnTo>
                    <a:pt x="1113" y="400"/>
                  </a:lnTo>
                  <a:lnTo>
                    <a:pt x="898" y="445"/>
                  </a:lnTo>
                  <a:lnTo>
                    <a:pt x="875" y="445"/>
                  </a:lnTo>
                  <a:lnTo>
                    <a:pt x="852" y="457"/>
                  </a:lnTo>
                  <a:lnTo>
                    <a:pt x="795" y="457"/>
                  </a:lnTo>
                  <a:lnTo>
                    <a:pt x="761" y="445"/>
                  </a:lnTo>
                  <a:lnTo>
                    <a:pt x="727" y="411"/>
                  </a:lnTo>
                  <a:lnTo>
                    <a:pt x="750" y="400"/>
                  </a:lnTo>
                  <a:lnTo>
                    <a:pt x="807" y="388"/>
                  </a:lnTo>
                  <a:lnTo>
                    <a:pt x="898" y="377"/>
                  </a:lnTo>
                  <a:lnTo>
                    <a:pt x="1034" y="343"/>
                  </a:lnTo>
                  <a:lnTo>
                    <a:pt x="1204" y="286"/>
                  </a:lnTo>
                  <a:lnTo>
                    <a:pt x="1272" y="274"/>
                  </a:lnTo>
                  <a:close/>
                  <a:moveTo>
                    <a:pt x="409" y="69"/>
                  </a:moveTo>
                  <a:lnTo>
                    <a:pt x="409" y="80"/>
                  </a:lnTo>
                  <a:lnTo>
                    <a:pt x="409" y="69"/>
                  </a:lnTo>
                  <a:close/>
                  <a:moveTo>
                    <a:pt x="432" y="57"/>
                  </a:moveTo>
                  <a:lnTo>
                    <a:pt x="455" y="57"/>
                  </a:lnTo>
                  <a:lnTo>
                    <a:pt x="489" y="69"/>
                  </a:lnTo>
                  <a:lnTo>
                    <a:pt x="523" y="92"/>
                  </a:lnTo>
                  <a:lnTo>
                    <a:pt x="546" y="114"/>
                  </a:lnTo>
                  <a:lnTo>
                    <a:pt x="568" y="149"/>
                  </a:lnTo>
                  <a:lnTo>
                    <a:pt x="580" y="172"/>
                  </a:lnTo>
                  <a:lnTo>
                    <a:pt x="568" y="194"/>
                  </a:lnTo>
                  <a:lnTo>
                    <a:pt x="523" y="251"/>
                  </a:lnTo>
                  <a:lnTo>
                    <a:pt x="455" y="354"/>
                  </a:lnTo>
                  <a:lnTo>
                    <a:pt x="364" y="502"/>
                  </a:lnTo>
                  <a:lnTo>
                    <a:pt x="375" y="502"/>
                  </a:lnTo>
                  <a:lnTo>
                    <a:pt x="409" y="536"/>
                  </a:lnTo>
                  <a:lnTo>
                    <a:pt x="421" y="559"/>
                  </a:lnTo>
                  <a:lnTo>
                    <a:pt x="443" y="582"/>
                  </a:lnTo>
                  <a:lnTo>
                    <a:pt x="443" y="628"/>
                  </a:lnTo>
                  <a:lnTo>
                    <a:pt x="432" y="719"/>
                  </a:lnTo>
                  <a:lnTo>
                    <a:pt x="432" y="1221"/>
                  </a:lnTo>
                  <a:lnTo>
                    <a:pt x="421" y="1301"/>
                  </a:lnTo>
                  <a:lnTo>
                    <a:pt x="409" y="1369"/>
                  </a:lnTo>
                  <a:lnTo>
                    <a:pt x="375" y="1403"/>
                  </a:lnTo>
                  <a:lnTo>
                    <a:pt x="364" y="1403"/>
                  </a:lnTo>
                  <a:lnTo>
                    <a:pt x="341" y="1381"/>
                  </a:lnTo>
                  <a:lnTo>
                    <a:pt x="330" y="1358"/>
                  </a:lnTo>
                  <a:lnTo>
                    <a:pt x="307" y="1335"/>
                  </a:lnTo>
                  <a:lnTo>
                    <a:pt x="296" y="1301"/>
                  </a:lnTo>
                  <a:lnTo>
                    <a:pt x="296" y="1266"/>
                  </a:lnTo>
                  <a:lnTo>
                    <a:pt x="307" y="1209"/>
                  </a:lnTo>
                  <a:lnTo>
                    <a:pt x="330" y="1107"/>
                  </a:lnTo>
                  <a:lnTo>
                    <a:pt x="341" y="959"/>
                  </a:lnTo>
                  <a:lnTo>
                    <a:pt x="352" y="765"/>
                  </a:lnTo>
                  <a:lnTo>
                    <a:pt x="341" y="639"/>
                  </a:lnTo>
                  <a:lnTo>
                    <a:pt x="318" y="559"/>
                  </a:lnTo>
                  <a:lnTo>
                    <a:pt x="296" y="594"/>
                  </a:lnTo>
                  <a:lnTo>
                    <a:pt x="250" y="639"/>
                  </a:lnTo>
                  <a:lnTo>
                    <a:pt x="193" y="708"/>
                  </a:lnTo>
                  <a:lnTo>
                    <a:pt x="69" y="833"/>
                  </a:lnTo>
                  <a:lnTo>
                    <a:pt x="23" y="856"/>
                  </a:lnTo>
                  <a:lnTo>
                    <a:pt x="0" y="856"/>
                  </a:lnTo>
                  <a:lnTo>
                    <a:pt x="0" y="844"/>
                  </a:lnTo>
                  <a:lnTo>
                    <a:pt x="23" y="822"/>
                  </a:lnTo>
                  <a:lnTo>
                    <a:pt x="69" y="753"/>
                  </a:lnTo>
                  <a:lnTo>
                    <a:pt x="137" y="662"/>
                  </a:lnTo>
                  <a:lnTo>
                    <a:pt x="296" y="434"/>
                  </a:lnTo>
                  <a:lnTo>
                    <a:pt x="364" y="320"/>
                  </a:lnTo>
                  <a:lnTo>
                    <a:pt x="409" y="217"/>
                  </a:lnTo>
                  <a:lnTo>
                    <a:pt x="432" y="137"/>
                  </a:lnTo>
                  <a:lnTo>
                    <a:pt x="432" y="114"/>
                  </a:lnTo>
                  <a:lnTo>
                    <a:pt x="409" y="80"/>
                  </a:lnTo>
                  <a:lnTo>
                    <a:pt x="432" y="57"/>
                  </a:lnTo>
                  <a:close/>
                  <a:moveTo>
                    <a:pt x="920" y="0"/>
                  </a:moveTo>
                  <a:lnTo>
                    <a:pt x="954" y="0"/>
                  </a:lnTo>
                  <a:lnTo>
                    <a:pt x="1057" y="23"/>
                  </a:lnTo>
                  <a:lnTo>
                    <a:pt x="1113" y="69"/>
                  </a:lnTo>
                  <a:lnTo>
                    <a:pt x="1136" y="137"/>
                  </a:lnTo>
                  <a:lnTo>
                    <a:pt x="1136" y="149"/>
                  </a:lnTo>
                  <a:lnTo>
                    <a:pt x="1125" y="172"/>
                  </a:lnTo>
                  <a:lnTo>
                    <a:pt x="1113" y="183"/>
                  </a:lnTo>
                  <a:lnTo>
                    <a:pt x="1068" y="183"/>
                  </a:lnTo>
                  <a:lnTo>
                    <a:pt x="1011" y="126"/>
                  </a:lnTo>
                  <a:lnTo>
                    <a:pt x="977" y="103"/>
                  </a:lnTo>
                  <a:lnTo>
                    <a:pt x="920" y="46"/>
                  </a:lnTo>
                  <a:lnTo>
                    <a:pt x="909" y="46"/>
                  </a:lnTo>
                  <a:lnTo>
                    <a:pt x="909" y="12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8" name="Freeform 408"/>
            <p:cNvSpPr>
              <a:spLocks/>
            </p:cNvSpPr>
            <p:nvPr/>
          </p:nvSpPr>
          <p:spPr bwMode="auto">
            <a:xfrm>
              <a:off x="28231" y="14505"/>
              <a:ext cx="1431" cy="1403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625" y="35"/>
                </a:cxn>
                <a:cxn ang="0">
                  <a:pos x="682" y="69"/>
                </a:cxn>
                <a:cxn ang="0">
                  <a:pos x="693" y="103"/>
                </a:cxn>
                <a:cxn ang="0">
                  <a:pos x="670" y="217"/>
                </a:cxn>
                <a:cxn ang="0">
                  <a:pos x="636" y="525"/>
                </a:cxn>
                <a:cxn ang="0">
                  <a:pos x="886" y="468"/>
                </a:cxn>
                <a:cxn ang="0">
                  <a:pos x="988" y="445"/>
                </a:cxn>
                <a:cxn ang="0">
                  <a:pos x="1125" y="468"/>
                </a:cxn>
                <a:cxn ang="0">
                  <a:pos x="1181" y="502"/>
                </a:cxn>
                <a:cxn ang="0">
                  <a:pos x="1193" y="548"/>
                </a:cxn>
                <a:cxn ang="0">
                  <a:pos x="1147" y="571"/>
                </a:cxn>
                <a:cxn ang="0">
                  <a:pos x="795" y="594"/>
                </a:cxn>
                <a:cxn ang="0">
                  <a:pos x="625" y="616"/>
                </a:cxn>
                <a:cxn ang="0">
                  <a:pos x="614" y="685"/>
                </a:cxn>
                <a:cxn ang="0">
                  <a:pos x="716" y="833"/>
                </a:cxn>
                <a:cxn ang="0">
                  <a:pos x="1011" y="1141"/>
                </a:cxn>
                <a:cxn ang="0">
                  <a:pos x="1159" y="1232"/>
                </a:cxn>
                <a:cxn ang="0">
                  <a:pos x="1340" y="1312"/>
                </a:cxn>
                <a:cxn ang="0">
                  <a:pos x="1431" y="1369"/>
                </a:cxn>
                <a:cxn ang="0">
                  <a:pos x="1409" y="1381"/>
                </a:cxn>
                <a:cxn ang="0">
                  <a:pos x="1272" y="1392"/>
                </a:cxn>
                <a:cxn ang="0">
                  <a:pos x="1045" y="1381"/>
                </a:cxn>
                <a:cxn ang="0">
                  <a:pos x="932" y="1255"/>
                </a:cxn>
                <a:cxn ang="0">
                  <a:pos x="636" y="822"/>
                </a:cxn>
                <a:cxn ang="0">
                  <a:pos x="545" y="947"/>
                </a:cxn>
                <a:cxn ang="0">
                  <a:pos x="421" y="1152"/>
                </a:cxn>
                <a:cxn ang="0">
                  <a:pos x="114" y="1358"/>
                </a:cxn>
                <a:cxn ang="0">
                  <a:pos x="0" y="1381"/>
                </a:cxn>
                <a:cxn ang="0">
                  <a:pos x="12" y="1358"/>
                </a:cxn>
                <a:cxn ang="0">
                  <a:pos x="182" y="1255"/>
                </a:cxn>
                <a:cxn ang="0">
                  <a:pos x="386" y="1016"/>
                </a:cxn>
                <a:cxn ang="0">
                  <a:pos x="523" y="639"/>
                </a:cxn>
                <a:cxn ang="0">
                  <a:pos x="330" y="685"/>
                </a:cxn>
                <a:cxn ang="0">
                  <a:pos x="227" y="708"/>
                </a:cxn>
                <a:cxn ang="0">
                  <a:pos x="159" y="696"/>
                </a:cxn>
                <a:cxn ang="0">
                  <a:pos x="125" y="662"/>
                </a:cxn>
                <a:cxn ang="0">
                  <a:pos x="125" y="628"/>
                </a:cxn>
                <a:cxn ang="0">
                  <a:pos x="148" y="616"/>
                </a:cxn>
                <a:cxn ang="0">
                  <a:pos x="545" y="377"/>
                </a:cxn>
                <a:cxn ang="0">
                  <a:pos x="534" y="103"/>
                </a:cxn>
                <a:cxn ang="0">
                  <a:pos x="500" y="57"/>
                </a:cxn>
                <a:cxn ang="0">
                  <a:pos x="466" y="35"/>
                </a:cxn>
                <a:cxn ang="0">
                  <a:pos x="489" y="0"/>
                </a:cxn>
              </a:cxnLst>
              <a:rect l="0" t="0" r="r" b="b"/>
              <a:pathLst>
                <a:path w="1431" h="1403">
                  <a:moveTo>
                    <a:pt x="489" y="0"/>
                  </a:moveTo>
                  <a:lnTo>
                    <a:pt x="557" y="0"/>
                  </a:lnTo>
                  <a:lnTo>
                    <a:pt x="591" y="23"/>
                  </a:lnTo>
                  <a:lnTo>
                    <a:pt x="625" y="35"/>
                  </a:lnTo>
                  <a:lnTo>
                    <a:pt x="659" y="57"/>
                  </a:lnTo>
                  <a:lnTo>
                    <a:pt x="682" y="69"/>
                  </a:lnTo>
                  <a:lnTo>
                    <a:pt x="693" y="80"/>
                  </a:lnTo>
                  <a:lnTo>
                    <a:pt x="693" y="103"/>
                  </a:lnTo>
                  <a:lnTo>
                    <a:pt x="682" y="137"/>
                  </a:lnTo>
                  <a:lnTo>
                    <a:pt x="670" y="217"/>
                  </a:lnTo>
                  <a:lnTo>
                    <a:pt x="659" y="331"/>
                  </a:lnTo>
                  <a:lnTo>
                    <a:pt x="636" y="525"/>
                  </a:lnTo>
                  <a:lnTo>
                    <a:pt x="784" y="491"/>
                  </a:lnTo>
                  <a:lnTo>
                    <a:pt x="886" y="468"/>
                  </a:lnTo>
                  <a:lnTo>
                    <a:pt x="954" y="457"/>
                  </a:lnTo>
                  <a:lnTo>
                    <a:pt x="988" y="445"/>
                  </a:lnTo>
                  <a:lnTo>
                    <a:pt x="1056" y="445"/>
                  </a:lnTo>
                  <a:lnTo>
                    <a:pt x="1125" y="468"/>
                  </a:lnTo>
                  <a:lnTo>
                    <a:pt x="1147" y="491"/>
                  </a:lnTo>
                  <a:lnTo>
                    <a:pt x="1181" y="502"/>
                  </a:lnTo>
                  <a:lnTo>
                    <a:pt x="1193" y="525"/>
                  </a:lnTo>
                  <a:lnTo>
                    <a:pt x="1193" y="548"/>
                  </a:lnTo>
                  <a:lnTo>
                    <a:pt x="1170" y="571"/>
                  </a:lnTo>
                  <a:lnTo>
                    <a:pt x="1147" y="571"/>
                  </a:lnTo>
                  <a:lnTo>
                    <a:pt x="954" y="582"/>
                  </a:lnTo>
                  <a:lnTo>
                    <a:pt x="795" y="594"/>
                  </a:lnTo>
                  <a:lnTo>
                    <a:pt x="693" y="605"/>
                  </a:lnTo>
                  <a:lnTo>
                    <a:pt x="625" y="616"/>
                  </a:lnTo>
                  <a:lnTo>
                    <a:pt x="625" y="651"/>
                  </a:lnTo>
                  <a:lnTo>
                    <a:pt x="614" y="685"/>
                  </a:lnTo>
                  <a:lnTo>
                    <a:pt x="648" y="742"/>
                  </a:lnTo>
                  <a:lnTo>
                    <a:pt x="716" y="833"/>
                  </a:lnTo>
                  <a:lnTo>
                    <a:pt x="807" y="936"/>
                  </a:lnTo>
                  <a:lnTo>
                    <a:pt x="1011" y="1141"/>
                  </a:lnTo>
                  <a:lnTo>
                    <a:pt x="1079" y="1187"/>
                  </a:lnTo>
                  <a:lnTo>
                    <a:pt x="1159" y="1232"/>
                  </a:lnTo>
                  <a:lnTo>
                    <a:pt x="1261" y="1278"/>
                  </a:lnTo>
                  <a:lnTo>
                    <a:pt x="1340" y="1312"/>
                  </a:lnTo>
                  <a:lnTo>
                    <a:pt x="1409" y="1346"/>
                  </a:lnTo>
                  <a:lnTo>
                    <a:pt x="1431" y="1369"/>
                  </a:lnTo>
                  <a:lnTo>
                    <a:pt x="1431" y="1381"/>
                  </a:lnTo>
                  <a:lnTo>
                    <a:pt x="1409" y="1381"/>
                  </a:lnTo>
                  <a:lnTo>
                    <a:pt x="1363" y="1392"/>
                  </a:lnTo>
                  <a:lnTo>
                    <a:pt x="1272" y="1392"/>
                  </a:lnTo>
                  <a:lnTo>
                    <a:pt x="1113" y="1403"/>
                  </a:lnTo>
                  <a:lnTo>
                    <a:pt x="1045" y="1381"/>
                  </a:lnTo>
                  <a:lnTo>
                    <a:pt x="1011" y="1346"/>
                  </a:lnTo>
                  <a:lnTo>
                    <a:pt x="932" y="1255"/>
                  </a:lnTo>
                  <a:lnTo>
                    <a:pt x="693" y="913"/>
                  </a:lnTo>
                  <a:lnTo>
                    <a:pt x="636" y="822"/>
                  </a:lnTo>
                  <a:lnTo>
                    <a:pt x="602" y="753"/>
                  </a:lnTo>
                  <a:lnTo>
                    <a:pt x="545" y="947"/>
                  </a:lnTo>
                  <a:lnTo>
                    <a:pt x="489" y="1061"/>
                  </a:lnTo>
                  <a:lnTo>
                    <a:pt x="421" y="1152"/>
                  </a:lnTo>
                  <a:lnTo>
                    <a:pt x="216" y="1312"/>
                  </a:lnTo>
                  <a:lnTo>
                    <a:pt x="114" y="1358"/>
                  </a:lnTo>
                  <a:lnTo>
                    <a:pt x="23" y="1381"/>
                  </a:lnTo>
                  <a:lnTo>
                    <a:pt x="0" y="1381"/>
                  </a:lnTo>
                  <a:lnTo>
                    <a:pt x="0" y="1369"/>
                  </a:lnTo>
                  <a:lnTo>
                    <a:pt x="12" y="1358"/>
                  </a:lnTo>
                  <a:lnTo>
                    <a:pt x="34" y="1346"/>
                  </a:lnTo>
                  <a:lnTo>
                    <a:pt x="182" y="1255"/>
                  </a:lnTo>
                  <a:lnTo>
                    <a:pt x="296" y="1141"/>
                  </a:lnTo>
                  <a:lnTo>
                    <a:pt x="386" y="1016"/>
                  </a:lnTo>
                  <a:lnTo>
                    <a:pt x="466" y="856"/>
                  </a:lnTo>
                  <a:lnTo>
                    <a:pt x="523" y="639"/>
                  </a:lnTo>
                  <a:lnTo>
                    <a:pt x="409" y="662"/>
                  </a:lnTo>
                  <a:lnTo>
                    <a:pt x="330" y="685"/>
                  </a:lnTo>
                  <a:lnTo>
                    <a:pt x="273" y="696"/>
                  </a:lnTo>
                  <a:lnTo>
                    <a:pt x="227" y="708"/>
                  </a:lnTo>
                  <a:lnTo>
                    <a:pt x="193" y="708"/>
                  </a:lnTo>
                  <a:lnTo>
                    <a:pt x="159" y="696"/>
                  </a:lnTo>
                  <a:lnTo>
                    <a:pt x="137" y="685"/>
                  </a:lnTo>
                  <a:lnTo>
                    <a:pt x="125" y="662"/>
                  </a:lnTo>
                  <a:lnTo>
                    <a:pt x="114" y="651"/>
                  </a:lnTo>
                  <a:lnTo>
                    <a:pt x="125" y="628"/>
                  </a:lnTo>
                  <a:lnTo>
                    <a:pt x="125" y="616"/>
                  </a:lnTo>
                  <a:lnTo>
                    <a:pt x="148" y="616"/>
                  </a:lnTo>
                  <a:lnTo>
                    <a:pt x="534" y="548"/>
                  </a:lnTo>
                  <a:lnTo>
                    <a:pt x="545" y="377"/>
                  </a:lnTo>
                  <a:lnTo>
                    <a:pt x="545" y="137"/>
                  </a:lnTo>
                  <a:lnTo>
                    <a:pt x="534" y="103"/>
                  </a:lnTo>
                  <a:lnTo>
                    <a:pt x="511" y="80"/>
                  </a:lnTo>
                  <a:lnTo>
                    <a:pt x="500" y="57"/>
                  </a:lnTo>
                  <a:lnTo>
                    <a:pt x="477" y="46"/>
                  </a:lnTo>
                  <a:lnTo>
                    <a:pt x="466" y="35"/>
                  </a:lnTo>
                  <a:lnTo>
                    <a:pt x="466" y="23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209" name="Freeform 409"/>
            <p:cNvSpPr>
              <a:spLocks noEditPoints="1"/>
            </p:cNvSpPr>
            <p:nvPr/>
          </p:nvSpPr>
          <p:spPr bwMode="auto">
            <a:xfrm>
              <a:off x="30446" y="15041"/>
              <a:ext cx="431" cy="434"/>
            </a:xfrm>
            <a:custGeom>
              <a:avLst/>
              <a:gdLst/>
              <a:ahLst/>
              <a:cxnLst>
                <a:cxn ang="0">
                  <a:pos x="182" y="46"/>
                </a:cxn>
                <a:cxn ang="0">
                  <a:pos x="136" y="69"/>
                </a:cxn>
                <a:cxn ang="0">
                  <a:pos x="102" y="92"/>
                </a:cxn>
                <a:cxn ang="0">
                  <a:pos x="79" y="126"/>
                </a:cxn>
                <a:cxn ang="0">
                  <a:pos x="68" y="160"/>
                </a:cxn>
                <a:cxn ang="0">
                  <a:pos x="57" y="206"/>
                </a:cxn>
                <a:cxn ang="0">
                  <a:pos x="57" y="240"/>
                </a:cxn>
                <a:cxn ang="0">
                  <a:pos x="79" y="286"/>
                </a:cxn>
                <a:cxn ang="0">
                  <a:pos x="102" y="320"/>
                </a:cxn>
                <a:cxn ang="0">
                  <a:pos x="125" y="343"/>
                </a:cxn>
                <a:cxn ang="0">
                  <a:pos x="216" y="365"/>
                </a:cxn>
                <a:cxn ang="0">
                  <a:pos x="250" y="365"/>
                </a:cxn>
                <a:cxn ang="0">
                  <a:pos x="295" y="343"/>
                </a:cxn>
                <a:cxn ang="0">
                  <a:pos x="329" y="320"/>
                </a:cxn>
                <a:cxn ang="0">
                  <a:pos x="352" y="286"/>
                </a:cxn>
                <a:cxn ang="0">
                  <a:pos x="363" y="251"/>
                </a:cxn>
                <a:cxn ang="0">
                  <a:pos x="375" y="206"/>
                </a:cxn>
                <a:cxn ang="0">
                  <a:pos x="352" y="115"/>
                </a:cxn>
                <a:cxn ang="0">
                  <a:pos x="329" y="92"/>
                </a:cxn>
                <a:cxn ang="0">
                  <a:pos x="295" y="69"/>
                </a:cxn>
                <a:cxn ang="0">
                  <a:pos x="250" y="46"/>
                </a:cxn>
                <a:cxn ang="0">
                  <a:pos x="182" y="46"/>
                </a:cxn>
                <a:cxn ang="0">
                  <a:pos x="216" y="0"/>
                </a:cxn>
                <a:cxn ang="0">
                  <a:pos x="306" y="23"/>
                </a:cxn>
                <a:cxn ang="0">
                  <a:pos x="375" y="69"/>
                </a:cxn>
                <a:cxn ang="0">
                  <a:pos x="420" y="137"/>
                </a:cxn>
                <a:cxn ang="0">
                  <a:pos x="431" y="217"/>
                </a:cxn>
                <a:cxn ang="0">
                  <a:pos x="409" y="308"/>
                </a:cxn>
                <a:cxn ang="0">
                  <a:pos x="363" y="377"/>
                </a:cxn>
                <a:cxn ang="0">
                  <a:pos x="295" y="423"/>
                </a:cxn>
                <a:cxn ang="0">
                  <a:pos x="216" y="434"/>
                </a:cxn>
                <a:cxn ang="0">
                  <a:pos x="125" y="411"/>
                </a:cxn>
                <a:cxn ang="0">
                  <a:pos x="57" y="365"/>
                </a:cxn>
                <a:cxn ang="0">
                  <a:pos x="11" y="297"/>
                </a:cxn>
                <a:cxn ang="0">
                  <a:pos x="0" y="217"/>
                </a:cxn>
                <a:cxn ang="0">
                  <a:pos x="11" y="137"/>
                </a:cxn>
                <a:cxn ang="0">
                  <a:pos x="57" y="69"/>
                </a:cxn>
                <a:cxn ang="0">
                  <a:pos x="125" y="23"/>
                </a:cxn>
                <a:cxn ang="0">
                  <a:pos x="216" y="0"/>
                </a:cxn>
              </a:cxnLst>
              <a:rect l="0" t="0" r="r" b="b"/>
              <a:pathLst>
                <a:path w="431" h="434">
                  <a:moveTo>
                    <a:pt x="182" y="46"/>
                  </a:moveTo>
                  <a:lnTo>
                    <a:pt x="136" y="69"/>
                  </a:lnTo>
                  <a:lnTo>
                    <a:pt x="102" y="92"/>
                  </a:lnTo>
                  <a:lnTo>
                    <a:pt x="79" y="126"/>
                  </a:lnTo>
                  <a:lnTo>
                    <a:pt x="68" y="160"/>
                  </a:lnTo>
                  <a:lnTo>
                    <a:pt x="57" y="206"/>
                  </a:lnTo>
                  <a:lnTo>
                    <a:pt x="57" y="240"/>
                  </a:lnTo>
                  <a:lnTo>
                    <a:pt x="79" y="286"/>
                  </a:lnTo>
                  <a:lnTo>
                    <a:pt x="102" y="320"/>
                  </a:lnTo>
                  <a:lnTo>
                    <a:pt x="125" y="343"/>
                  </a:lnTo>
                  <a:lnTo>
                    <a:pt x="216" y="365"/>
                  </a:lnTo>
                  <a:lnTo>
                    <a:pt x="250" y="365"/>
                  </a:lnTo>
                  <a:lnTo>
                    <a:pt x="295" y="343"/>
                  </a:lnTo>
                  <a:lnTo>
                    <a:pt x="329" y="320"/>
                  </a:lnTo>
                  <a:lnTo>
                    <a:pt x="352" y="286"/>
                  </a:lnTo>
                  <a:lnTo>
                    <a:pt x="363" y="251"/>
                  </a:lnTo>
                  <a:lnTo>
                    <a:pt x="375" y="206"/>
                  </a:lnTo>
                  <a:lnTo>
                    <a:pt x="352" y="115"/>
                  </a:lnTo>
                  <a:lnTo>
                    <a:pt x="329" y="92"/>
                  </a:lnTo>
                  <a:lnTo>
                    <a:pt x="295" y="69"/>
                  </a:lnTo>
                  <a:lnTo>
                    <a:pt x="250" y="46"/>
                  </a:lnTo>
                  <a:lnTo>
                    <a:pt x="182" y="46"/>
                  </a:lnTo>
                  <a:close/>
                  <a:moveTo>
                    <a:pt x="216" y="0"/>
                  </a:moveTo>
                  <a:lnTo>
                    <a:pt x="306" y="23"/>
                  </a:lnTo>
                  <a:lnTo>
                    <a:pt x="375" y="69"/>
                  </a:lnTo>
                  <a:lnTo>
                    <a:pt x="420" y="137"/>
                  </a:lnTo>
                  <a:lnTo>
                    <a:pt x="431" y="217"/>
                  </a:lnTo>
                  <a:lnTo>
                    <a:pt x="409" y="308"/>
                  </a:lnTo>
                  <a:lnTo>
                    <a:pt x="363" y="377"/>
                  </a:lnTo>
                  <a:lnTo>
                    <a:pt x="295" y="423"/>
                  </a:lnTo>
                  <a:lnTo>
                    <a:pt x="216" y="434"/>
                  </a:lnTo>
                  <a:lnTo>
                    <a:pt x="125" y="411"/>
                  </a:lnTo>
                  <a:lnTo>
                    <a:pt x="57" y="365"/>
                  </a:lnTo>
                  <a:lnTo>
                    <a:pt x="11" y="297"/>
                  </a:lnTo>
                  <a:lnTo>
                    <a:pt x="0" y="217"/>
                  </a:lnTo>
                  <a:lnTo>
                    <a:pt x="11" y="137"/>
                  </a:lnTo>
                  <a:lnTo>
                    <a:pt x="57" y="69"/>
                  </a:lnTo>
                  <a:lnTo>
                    <a:pt x="125" y="2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0352" y="842408"/>
            <a:ext cx="7772400" cy="1362456"/>
          </a:xfrm>
        </p:spPr>
        <p:txBody>
          <a:bodyPr/>
          <a:lstStyle/>
          <a:p>
            <a:r>
              <a:rPr lang="zh-TW" altLang="en-US" sz="6600" b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大事化小</a:t>
            </a:r>
            <a:r>
              <a:rPr lang="zh-TW" altLang="en-US" sz="6600" b="0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之</a:t>
            </a:r>
            <a:r>
              <a:rPr lang="zh-TW" altLang="en-US" sz="6600" b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簡單版</a:t>
            </a:r>
            <a:endParaRPr lang="en-US" altLang="zh-TW" sz="6600" b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BF9F-32C4-463D-8721-96D1A940E7B4}" type="slidenum">
              <a:rPr lang="zh-TW" altLang="en-US"/>
              <a:pPr/>
              <a:t>9</a:t>
            </a:fld>
            <a:endParaRPr lang="en-US" altLang="zh-TW"/>
          </a:p>
        </p:txBody>
      </p:sp>
      <p:grpSp>
        <p:nvGrpSpPr>
          <p:cNvPr id="2" name="Group 355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84948" y="2762507"/>
            <a:ext cx="1226503" cy="197326"/>
            <a:chOff x="1110" y="1479"/>
            <a:chExt cx="7726" cy="1243"/>
          </a:xfrm>
        </p:grpSpPr>
        <p:sp>
          <p:nvSpPr>
            <p:cNvPr id="2215269" name="Freeform 357"/>
            <p:cNvSpPr>
              <a:spLocks/>
            </p:cNvSpPr>
            <p:nvPr/>
          </p:nvSpPr>
          <p:spPr bwMode="auto">
            <a:xfrm>
              <a:off x="1110" y="1497"/>
              <a:ext cx="1143" cy="1225"/>
            </a:xfrm>
            <a:custGeom>
              <a:avLst/>
              <a:gdLst/>
              <a:ahLst/>
              <a:cxnLst>
                <a:cxn ang="0">
                  <a:pos x="1143" y="16"/>
                </a:cxn>
                <a:cxn ang="0">
                  <a:pos x="1135" y="6"/>
                </a:cxn>
                <a:cxn ang="0">
                  <a:pos x="1120" y="0"/>
                </a:cxn>
                <a:cxn ang="0">
                  <a:pos x="988" y="152"/>
                </a:cxn>
                <a:cxn ang="0">
                  <a:pos x="967" y="123"/>
                </a:cxn>
                <a:cxn ang="0">
                  <a:pos x="929" y="80"/>
                </a:cxn>
                <a:cxn ang="0">
                  <a:pos x="865" y="35"/>
                </a:cxn>
                <a:cxn ang="0">
                  <a:pos x="776" y="6"/>
                </a:cxn>
                <a:cxn ang="0">
                  <a:pos x="624" y="8"/>
                </a:cxn>
                <a:cxn ang="0">
                  <a:pos x="433" y="77"/>
                </a:cxn>
                <a:cxn ang="0">
                  <a:pos x="262" y="197"/>
                </a:cxn>
                <a:cxn ang="0">
                  <a:pos x="124" y="362"/>
                </a:cxn>
                <a:cxn ang="0">
                  <a:pos x="33" y="554"/>
                </a:cxn>
                <a:cxn ang="0">
                  <a:pos x="0" y="764"/>
                </a:cxn>
                <a:cxn ang="0">
                  <a:pos x="20" y="919"/>
                </a:cxn>
                <a:cxn ang="0">
                  <a:pos x="81" y="1046"/>
                </a:cxn>
                <a:cxn ang="0">
                  <a:pos x="175" y="1142"/>
                </a:cxn>
                <a:cxn ang="0">
                  <a:pos x="295" y="1203"/>
                </a:cxn>
                <a:cxn ang="0">
                  <a:pos x="435" y="1225"/>
                </a:cxn>
                <a:cxn ang="0">
                  <a:pos x="593" y="1195"/>
                </a:cxn>
                <a:cxn ang="0">
                  <a:pos x="728" y="1124"/>
                </a:cxn>
                <a:cxn ang="0">
                  <a:pos x="835" y="1028"/>
                </a:cxn>
                <a:cxn ang="0">
                  <a:pos x="904" y="927"/>
                </a:cxn>
                <a:cxn ang="0">
                  <a:pos x="944" y="844"/>
                </a:cxn>
                <a:cxn ang="0">
                  <a:pos x="960" y="783"/>
                </a:cxn>
                <a:cxn ang="0">
                  <a:pos x="957" y="772"/>
                </a:cxn>
                <a:cxn ang="0">
                  <a:pos x="949" y="767"/>
                </a:cxn>
                <a:cxn ang="0">
                  <a:pos x="929" y="770"/>
                </a:cxn>
                <a:cxn ang="0">
                  <a:pos x="919" y="783"/>
                </a:cxn>
                <a:cxn ang="0">
                  <a:pos x="896" y="852"/>
                </a:cxn>
                <a:cxn ang="0">
                  <a:pos x="845" y="948"/>
                </a:cxn>
                <a:cxn ang="0">
                  <a:pos x="756" y="1049"/>
                </a:cxn>
                <a:cxn ang="0">
                  <a:pos x="629" y="1134"/>
                </a:cxn>
                <a:cxn ang="0">
                  <a:pos x="514" y="1169"/>
                </a:cxn>
                <a:cxn ang="0">
                  <a:pos x="417" y="1169"/>
                </a:cxn>
                <a:cxn ang="0">
                  <a:pos x="328" y="1145"/>
                </a:cxn>
                <a:cxn ang="0">
                  <a:pos x="249" y="1097"/>
                </a:cxn>
                <a:cxn ang="0">
                  <a:pos x="185" y="1014"/>
                </a:cxn>
                <a:cxn ang="0">
                  <a:pos x="150" y="895"/>
                </a:cxn>
                <a:cxn ang="0">
                  <a:pos x="147" y="778"/>
                </a:cxn>
                <a:cxn ang="0">
                  <a:pos x="165" y="652"/>
                </a:cxn>
                <a:cxn ang="0">
                  <a:pos x="208" y="498"/>
                </a:cxn>
                <a:cxn ang="0">
                  <a:pos x="285" y="333"/>
                </a:cxn>
                <a:cxn ang="0">
                  <a:pos x="394" y="200"/>
                </a:cxn>
                <a:cxn ang="0">
                  <a:pos x="519" y="109"/>
                </a:cxn>
                <a:cxn ang="0">
                  <a:pos x="662" y="59"/>
                </a:cxn>
                <a:cxn ang="0">
                  <a:pos x="792" y="59"/>
                </a:cxn>
                <a:cxn ang="0">
                  <a:pos x="886" y="104"/>
                </a:cxn>
                <a:cxn ang="0">
                  <a:pos x="955" y="189"/>
                </a:cxn>
                <a:cxn ang="0">
                  <a:pos x="988" y="309"/>
                </a:cxn>
                <a:cxn ang="0">
                  <a:pos x="993" y="410"/>
                </a:cxn>
                <a:cxn ang="0">
                  <a:pos x="988" y="445"/>
                </a:cxn>
                <a:cxn ang="0">
                  <a:pos x="990" y="474"/>
                </a:cxn>
                <a:cxn ang="0">
                  <a:pos x="1023" y="479"/>
                </a:cxn>
                <a:cxn ang="0">
                  <a:pos x="1031" y="474"/>
                </a:cxn>
                <a:cxn ang="0">
                  <a:pos x="1041" y="447"/>
                </a:cxn>
              </a:cxnLst>
              <a:rect l="0" t="0" r="r" b="b"/>
              <a:pathLst>
                <a:path w="1143" h="1225">
                  <a:moveTo>
                    <a:pt x="1143" y="19"/>
                  </a:moveTo>
                  <a:lnTo>
                    <a:pt x="1143" y="16"/>
                  </a:lnTo>
                  <a:lnTo>
                    <a:pt x="1140" y="11"/>
                  </a:lnTo>
                  <a:lnTo>
                    <a:pt x="1135" y="6"/>
                  </a:lnTo>
                  <a:lnTo>
                    <a:pt x="1125" y="0"/>
                  </a:lnTo>
                  <a:lnTo>
                    <a:pt x="1120" y="0"/>
                  </a:lnTo>
                  <a:lnTo>
                    <a:pt x="1100" y="21"/>
                  </a:lnTo>
                  <a:lnTo>
                    <a:pt x="988" y="152"/>
                  </a:lnTo>
                  <a:lnTo>
                    <a:pt x="980" y="141"/>
                  </a:lnTo>
                  <a:lnTo>
                    <a:pt x="967" y="123"/>
                  </a:lnTo>
                  <a:lnTo>
                    <a:pt x="952" y="101"/>
                  </a:lnTo>
                  <a:lnTo>
                    <a:pt x="929" y="80"/>
                  </a:lnTo>
                  <a:lnTo>
                    <a:pt x="901" y="56"/>
                  </a:lnTo>
                  <a:lnTo>
                    <a:pt x="865" y="35"/>
                  </a:lnTo>
                  <a:lnTo>
                    <a:pt x="825" y="16"/>
                  </a:lnTo>
                  <a:lnTo>
                    <a:pt x="776" y="6"/>
                  </a:lnTo>
                  <a:lnTo>
                    <a:pt x="720" y="0"/>
                  </a:lnTo>
                  <a:lnTo>
                    <a:pt x="624" y="8"/>
                  </a:lnTo>
                  <a:lnTo>
                    <a:pt x="527" y="35"/>
                  </a:lnTo>
                  <a:lnTo>
                    <a:pt x="433" y="77"/>
                  </a:lnTo>
                  <a:lnTo>
                    <a:pt x="343" y="131"/>
                  </a:lnTo>
                  <a:lnTo>
                    <a:pt x="262" y="197"/>
                  </a:lnTo>
                  <a:lnTo>
                    <a:pt x="188" y="274"/>
                  </a:lnTo>
                  <a:lnTo>
                    <a:pt x="124" y="362"/>
                  </a:lnTo>
                  <a:lnTo>
                    <a:pt x="71" y="455"/>
                  </a:lnTo>
                  <a:lnTo>
                    <a:pt x="33" y="554"/>
                  </a:lnTo>
                  <a:lnTo>
                    <a:pt x="7" y="658"/>
                  </a:lnTo>
                  <a:lnTo>
                    <a:pt x="0" y="764"/>
                  </a:lnTo>
                  <a:lnTo>
                    <a:pt x="5" y="844"/>
                  </a:lnTo>
                  <a:lnTo>
                    <a:pt x="20" y="919"/>
                  </a:lnTo>
                  <a:lnTo>
                    <a:pt x="45" y="985"/>
                  </a:lnTo>
                  <a:lnTo>
                    <a:pt x="81" y="1046"/>
                  </a:lnTo>
                  <a:lnTo>
                    <a:pt x="124" y="1097"/>
                  </a:lnTo>
                  <a:lnTo>
                    <a:pt x="175" y="1142"/>
                  </a:lnTo>
                  <a:lnTo>
                    <a:pt x="231" y="1177"/>
                  </a:lnTo>
                  <a:lnTo>
                    <a:pt x="295" y="1203"/>
                  </a:lnTo>
                  <a:lnTo>
                    <a:pt x="364" y="1219"/>
                  </a:lnTo>
                  <a:lnTo>
                    <a:pt x="435" y="1225"/>
                  </a:lnTo>
                  <a:lnTo>
                    <a:pt x="517" y="1217"/>
                  </a:lnTo>
                  <a:lnTo>
                    <a:pt x="593" y="1195"/>
                  </a:lnTo>
                  <a:lnTo>
                    <a:pt x="664" y="1164"/>
                  </a:lnTo>
                  <a:lnTo>
                    <a:pt x="728" y="1124"/>
                  </a:lnTo>
                  <a:lnTo>
                    <a:pt x="784" y="1081"/>
                  </a:lnTo>
                  <a:lnTo>
                    <a:pt x="835" y="1028"/>
                  </a:lnTo>
                  <a:lnTo>
                    <a:pt x="873" y="977"/>
                  </a:lnTo>
                  <a:lnTo>
                    <a:pt x="904" y="927"/>
                  </a:lnTo>
                  <a:lnTo>
                    <a:pt x="927" y="881"/>
                  </a:lnTo>
                  <a:lnTo>
                    <a:pt x="944" y="844"/>
                  </a:lnTo>
                  <a:lnTo>
                    <a:pt x="957" y="791"/>
                  </a:lnTo>
                  <a:lnTo>
                    <a:pt x="960" y="783"/>
                  </a:lnTo>
                  <a:lnTo>
                    <a:pt x="960" y="778"/>
                  </a:lnTo>
                  <a:lnTo>
                    <a:pt x="957" y="772"/>
                  </a:lnTo>
                  <a:lnTo>
                    <a:pt x="952" y="770"/>
                  </a:lnTo>
                  <a:lnTo>
                    <a:pt x="949" y="767"/>
                  </a:lnTo>
                  <a:lnTo>
                    <a:pt x="934" y="767"/>
                  </a:lnTo>
                  <a:lnTo>
                    <a:pt x="929" y="770"/>
                  </a:lnTo>
                  <a:lnTo>
                    <a:pt x="921" y="778"/>
                  </a:lnTo>
                  <a:lnTo>
                    <a:pt x="919" y="783"/>
                  </a:lnTo>
                  <a:lnTo>
                    <a:pt x="909" y="812"/>
                  </a:lnTo>
                  <a:lnTo>
                    <a:pt x="896" y="852"/>
                  </a:lnTo>
                  <a:lnTo>
                    <a:pt x="876" y="897"/>
                  </a:lnTo>
                  <a:lnTo>
                    <a:pt x="845" y="948"/>
                  </a:lnTo>
                  <a:lnTo>
                    <a:pt x="807" y="998"/>
                  </a:lnTo>
                  <a:lnTo>
                    <a:pt x="756" y="1049"/>
                  </a:lnTo>
                  <a:lnTo>
                    <a:pt x="692" y="1097"/>
                  </a:lnTo>
                  <a:lnTo>
                    <a:pt x="629" y="1134"/>
                  </a:lnTo>
                  <a:lnTo>
                    <a:pt x="570" y="1156"/>
                  </a:lnTo>
                  <a:lnTo>
                    <a:pt x="514" y="1169"/>
                  </a:lnTo>
                  <a:lnTo>
                    <a:pt x="461" y="1172"/>
                  </a:lnTo>
                  <a:lnTo>
                    <a:pt x="417" y="1169"/>
                  </a:lnTo>
                  <a:lnTo>
                    <a:pt x="371" y="1161"/>
                  </a:lnTo>
                  <a:lnTo>
                    <a:pt x="328" y="1145"/>
                  </a:lnTo>
                  <a:lnTo>
                    <a:pt x="287" y="1124"/>
                  </a:lnTo>
                  <a:lnTo>
                    <a:pt x="249" y="1097"/>
                  </a:lnTo>
                  <a:lnTo>
                    <a:pt x="214" y="1060"/>
                  </a:lnTo>
                  <a:lnTo>
                    <a:pt x="185" y="1014"/>
                  </a:lnTo>
                  <a:lnTo>
                    <a:pt x="165" y="959"/>
                  </a:lnTo>
                  <a:lnTo>
                    <a:pt x="150" y="895"/>
                  </a:lnTo>
                  <a:lnTo>
                    <a:pt x="145" y="823"/>
                  </a:lnTo>
                  <a:lnTo>
                    <a:pt x="147" y="778"/>
                  </a:lnTo>
                  <a:lnTo>
                    <a:pt x="152" y="722"/>
                  </a:lnTo>
                  <a:lnTo>
                    <a:pt x="165" y="652"/>
                  </a:lnTo>
                  <a:lnTo>
                    <a:pt x="183" y="578"/>
                  </a:lnTo>
                  <a:lnTo>
                    <a:pt x="208" y="498"/>
                  </a:lnTo>
                  <a:lnTo>
                    <a:pt x="242" y="415"/>
                  </a:lnTo>
                  <a:lnTo>
                    <a:pt x="285" y="333"/>
                  </a:lnTo>
                  <a:lnTo>
                    <a:pt x="341" y="256"/>
                  </a:lnTo>
                  <a:lnTo>
                    <a:pt x="394" y="200"/>
                  </a:lnTo>
                  <a:lnTo>
                    <a:pt x="453" y="149"/>
                  </a:lnTo>
                  <a:lnTo>
                    <a:pt x="519" y="109"/>
                  </a:lnTo>
                  <a:lnTo>
                    <a:pt x="588" y="80"/>
                  </a:lnTo>
                  <a:lnTo>
                    <a:pt x="662" y="59"/>
                  </a:lnTo>
                  <a:lnTo>
                    <a:pt x="733" y="53"/>
                  </a:lnTo>
                  <a:lnTo>
                    <a:pt x="792" y="59"/>
                  </a:lnTo>
                  <a:lnTo>
                    <a:pt x="843" y="77"/>
                  </a:lnTo>
                  <a:lnTo>
                    <a:pt x="886" y="104"/>
                  </a:lnTo>
                  <a:lnTo>
                    <a:pt x="924" y="141"/>
                  </a:lnTo>
                  <a:lnTo>
                    <a:pt x="955" y="189"/>
                  </a:lnTo>
                  <a:lnTo>
                    <a:pt x="975" y="245"/>
                  </a:lnTo>
                  <a:lnTo>
                    <a:pt x="988" y="309"/>
                  </a:lnTo>
                  <a:lnTo>
                    <a:pt x="993" y="378"/>
                  </a:lnTo>
                  <a:lnTo>
                    <a:pt x="993" y="410"/>
                  </a:lnTo>
                  <a:lnTo>
                    <a:pt x="990" y="431"/>
                  </a:lnTo>
                  <a:lnTo>
                    <a:pt x="988" y="445"/>
                  </a:lnTo>
                  <a:lnTo>
                    <a:pt x="988" y="469"/>
                  </a:lnTo>
                  <a:lnTo>
                    <a:pt x="990" y="474"/>
                  </a:lnTo>
                  <a:lnTo>
                    <a:pt x="1000" y="479"/>
                  </a:lnTo>
                  <a:lnTo>
                    <a:pt x="1023" y="479"/>
                  </a:lnTo>
                  <a:lnTo>
                    <a:pt x="1028" y="477"/>
                  </a:lnTo>
                  <a:lnTo>
                    <a:pt x="1031" y="474"/>
                  </a:lnTo>
                  <a:lnTo>
                    <a:pt x="1036" y="458"/>
                  </a:lnTo>
                  <a:lnTo>
                    <a:pt x="1041" y="447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0" name="Freeform 358"/>
            <p:cNvSpPr>
              <a:spLocks noEditPoints="1"/>
            </p:cNvSpPr>
            <p:nvPr/>
          </p:nvSpPr>
          <p:spPr bwMode="auto">
            <a:xfrm>
              <a:off x="2829" y="2067"/>
              <a:ext cx="1072" cy="394"/>
            </a:xfrm>
            <a:custGeom>
              <a:avLst/>
              <a:gdLst/>
              <a:ahLst/>
              <a:cxnLst>
                <a:cxn ang="0">
                  <a:pos x="1016" y="66"/>
                </a:cxn>
                <a:cxn ang="0">
                  <a:pos x="1031" y="66"/>
                </a:cxn>
                <a:cxn ang="0">
                  <a:pos x="1046" y="64"/>
                </a:cxn>
                <a:cxn ang="0">
                  <a:pos x="1059" y="61"/>
                </a:cxn>
                <a:cxn ang="0">
                  <a:pos x="1069" y="50"/>
                </a:cxn>
                <a:cxn ang="0">
                  <a:pos x="1072" y="35"/>
                </a:cxn>
                <a:cxn ang="0">
                  <a:pos x="1069" y="19"/>
                </a:cxn>
                <a:cxn ang="0">
                  <a:pos x="1059" y="8"/>
                </a:cxn>
                <a:cxn ang="0">
                  <a:pos x="1046" y="3"/>
                </a:cxn>
                <a:cxn ang="0">
                  <a:pos x="1034" y="0"/>
                </a:cxn>
                <a:cxn ang="0">
                  <a:pos x="40" y="0"/>
                </a:cxn>
                <a:cxn ang="0">
                  <a:pos x="25" y="3"/>
                </a:cxn>
                <a:cxn ang="0">
                  <a:pos x="12" y="8"/>
                </a:cxn>
                <a:cxn ang="0">
                  <a:pos x="5" y="16"/>
                </a:cxn>
                <a:cxn ang="0">
                  <a:pos x="0" y="35"/>
                </a:cxn>
                <a:cxn ang="0">
                  <a:pos x="5" y="50"/>
                </a:cxn>
                <a:cxn ang="0">
                  <a:pos x="12" y="61"/>
                </a:cxn>
                <a:cxn ang="0">
                  <a:pos x="25" y="64"/>
                </a:cxn>
                <a:cxn ang="0">
                  <a:pos x="40" y="66"/>
                </a:cxn>
                <a:cxn ang="0">
                  <a:pos x="56" y="66"/>
                </a:cxn>
                <a:cxn ang="0">
                  <a:pos x="1016" y="66"/>
                </a:cxn>
                <a:cxn ang="0">
                  <a:pos x="1018" y="394"/>
                </a:cxn>
                <a:cxn ang="0">
                  <a:pos x="1034" y="394"/>
                </a:cxn>
                <a:cxn ang="0">
                  <a:pos x="1046" y="391"/>
                </a:cxn>
                <a:cxn ang="0">
                  <a:pos x="1059" y="386"/>
                </a:cxn>
                <a:cxn ang="0">
                  <a:pos x="1069" y="375"/>
                </a:cxn>
                <a:cxn ang="0">
                  <a:pos x="1072" y="359"/>
                </a:cxn>
                <a:cxn ang="0">
                  <a:pos x="1069" y="343"/>
                </a:cxn>
                <a:cxn ang="0">
                  <a:pos x="1059" y="333"/>
                </a:cxn>
                <a:cxn ang="0">
                  <a:pos x="1046" y="327"/>
                </a:cxn>
                <a:cxn ang="0">
                  <a:pos x="40" y="327"/>
                </a:cxn>
                <a:cxn ang="0">
                  <a:pos x="25" y="330"/>
                </a:cxn>
                <a:cxn ang="0">
                  <a:pos x="12" y="333"/>
                </a:cxn>
                <a:cxn ang="0">
                  <a:pos x="5" y="343"/>
                </a:cxn>
                <a:cxn ang="0">
                  <a:pos x="0" y="359"/>
                </a:cxn>
                <a:cxn ang="0">
                  <a:pos x="5" y="375"/>
                </a:cxn>
                <a:cxn ang="0">
                  <a:pos x="12" y="386"/>
                </a:cxn>
                <a:cxn ang="0">
                  <a:pos x="25" y="391"/>
                </a:cxn>
                <a:cxn ang="0">
                  <a:pos x="40" y="394"/>
                </a:cxn>
                <a:cxn ang="0">
                  <a:pos x="53" y="394"/>
                </a:cxn>
                <a:cxn ang="0">
                  <a:pos x="1018" y="394"/>
                </a:cxn>
              </a:cxnLst>
              <a:rect l="0" t="0" r="r" b="b"/>
              <a:pathLst>
                <a:path w="1072" h="394">
                  <a:moveTo>
                    <a:pt x="1016" y="66"/>
                  </a:moveTo>
                  <a:lnTo>
                    <a:pt x="1031" y="66"/>
                  </a:lnTo>
                  <a:lnTo>
                    <a:pt x="1046" y="64"/>
                  </a:lnTo>
                  <a:lnTo>
                    <a:pt x="1059" y="61"/>
                  </a:lnTo>
                  <a:lnTo>
                    <a:pt x="1069" y="50"/>
                  </a:lnTo>
                  <a:lnTo>
                    <a:pt x="1072" y="35"/>
                  </a:lnTo>
                  <a:lnTo>
                    <a:pt x="1069" y="19"/>
                  </a:lnTo>
                  <a:lnTo>
                    <a:pt x="1059" y="8"/>
                  </a:lnTo>
                  <a:lnTo>
                    <a:pt x="1046" y="3"/>
                  </a:lnTo>
                  <a:lnTo>
                    <a:pt x="1034" y="0"/>
                  </a:lnTo>
                  <a:lnTo>
                    <a:pt x="40" y="0"/>
                  </a:lnTo>
                  <a:lnTo>
                    <a:pt x="25" y="3"/>
                  </a:lnTo>
                  <a:lnTo>
                    <a:pt x="12" y="8"/>
                  </a:lnTo>
                  <a:lnTo>
                    <a:pt x="5" y="16"/>
                  </a:lnTo>
                  <a:lnTo>
                    <a:pt x="0" y="35"/>
                  </a:lnTo>
                  <a:lnTo>
                    <a:pt x="5" y="50"/>
                  </a:lnTo>
                  <a:lnTo>
                    <a:pt x="12" y="61"/>
                  </a:lnTo>
                  <a:lnTo>
                    <a:pt x="25" y="64"/>
                  </a:lnTo>
                  <a:lnTo>
                    <a:pt x="40" y="66"/>
                  </a:lnTo>
                  <a:lnTo>
                    <a:pt x="56" y="66"/>
                  </a:lnTo>
                  <a:lnTo>
                    <a:pt x="1016" y="66"/>
                  </a:lnTo>
                  <a:close/>
                  <a:moveTo>
                    <a:pt x="1018" y="394"/>
                  </a:moveTo>
                  <a:lnTo>
                    <a:pt x="1034" y="394"/>
                  </a:lnTo>
                  <a:lnTo>
                    <a:pt x="1046" y="391"/>
                  </a:lnTo>
                  <a:lnTo>
                    <a:pt x="1059" y="386"/>
                  </a:lnTo>
                  <a:lnTo>
                    <a:pt x="1069" y="375"/>
                  </a:lnTo>
                  <a:lnTo>
                    <a:pt x="1072" y="359"/>
                  </a:lnTo>
                  <a:lnTo>
                    <a:pt x="1069" y="343"/>
                  </a:lnTo>
                  <a:lnTo>
                    <a:pt x="1059" y="333"/>
                  </a:lnTo>
                  <a:lnTo>
                    <a:pt x="1046" y="327"/>
                  </a:lnTo>
                  <a:lnTo>
                    <a:pt x="40" y="327"/>
                  </a:lnTo>
                  <a:lnTo>
                    <a:pt x="25" y="330"/>
                  </a:lnTo>
                  <a:lnTo>
                    <a:pt x="12" y="333"/>
                  </a:lnTo>
                  <a:lnTo>
                    <a:pt x="5" y="343"/>
                  </a:lnTo>
                  <a:lnTo>
                    <a:pt x="0" y="359"/>
                  </a:lnTo>
                  <a:lnTo>
                    <a:pt x="5" y="375"/>
                  </a:lnTo>
                  <a:lnTo>
                    <a:pt x="12" y="386"/>
                  </a:lnTo>
                  <a:lnTo>
                    <a:pt x="25" y="391"/>
                  </a:lnTo>
                  <a:lnTo>
                    <a:pt x="40" y="394"/>
                  </a:lnTo>
                  <a:lnTo>
                    <a:pt x="53" y="394"/>
                  </a:lnTo>
                  <a:lnTo>
                    <a:pt x="1018" y="3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1" name="Freeform 359"/>
            <p:cNvSpPr>
              <a:spLocks noEditPoints="1"/>
            </p:cNvSpPr>
            <p:nvPr/>
          </p:nvSpPr>
          <p:spPr bwMode="auto">
            <a:xfrm>
              <a:off x="4497" y="1479"/>
              <a:ext cx="1105" cy="1206"/>
            </a:xfrm>
            <a:custGeom>
              <a:avLst/>
              <a:gdLst/>
              <a:ahLst/>
              <a:cxnLst>
                <a:cxn ang="0">
                  <a:pos x="198" y="1062"/>
                </a:cxn>
                <a:cxn ang="0">
                  <a:pos x="135" y="1123"/>
                </a:cxn>
                <a:cxn ang="0">
                  <a:pos x="68" y="1150"/>
                </a:cxn>
                <a:cxn ang="0">
                  <a:pos x="25" y="1152"/>
                </a:cxn>
                <a:cxn ang="0">
                  <a:pos x="15" y="1155"/>
                </a:cxn>
                <a:cxn ang="0">
                  <a:pos x="5" y="1163"/>
                </a:cxn>
                <a:cxn ang="0">
                  <a:pos x="0" y="1176"/>
                </a:cxn>
                <a:cxn ang="0">
                  <a:pos x="2" y="1195"/>
                </a:cxn>
                <a:cxn ang="0">
                  <a:pos x="20" y="1206"/>
                </a:cxn>
                <a:cxn ang="0">
                  <a:pos x="160" y="1200"/>
                </a:cxn>
                <a:cxn ang="0">
                  <a:pos x="321" y="1206"/>
                </a:cxn>
                <a:cxn ang="0">
                  <a:pos x="343" y="1198"/>
                </a:cxn>
                <a:cxn ang="0">
                  <a:pos x="351" y="1184"/>
                </a:cxn>
                <a:cxn ang="0">
                  <a:pos x="343" y="1158"/>
                </a:cxn>
                <a:cxn ang="0">
                  <a:pos x="331" y="1152"/>
                </a:cxn>
                <a:cxn ang="0">
                  <a:pos x="303" y="1150"/>
                </a:cxn>
                <a:cxn ang="0">
                  <a:pos x="265" y="1131"/>
                </a:cxn>
                <a:cxn ang="0">
                  <a:pos x="249" y="1094"/>
                </a:cxn>
                <a:cxn ang="0">
                  <a:pos x="275" y="1027"/>
                </a:cxn>
                <a:cxn ang="0">
                  <a:pos x="282" y="1014"/>
                </a:cxn>
                <a:cxn ang="0">
                  <a:pos x="298" y="990"/>
                </a:cxn>
                <a:cxn ang="0">
                  <a:pos x="323" y="945"/>
                </a:cxn>
                <a:cxn ang="0">
                  <a:pos x="364" y="870"/>
                </a:cxn>
                <a:cxn ang="0">
                  <a:pos x="799" y="817"/>
                </a:cxn>
                <a:cxn ang="0">
                  <a:pos x="804" y="865"/>
                </a:cxn>
                <a:cxn ang="0">
                  <a:pos x="812" y="942"/>
                </a:cxn>
                <a:cxn ang="0">
                  <a:pos x="820" y="1024"/>
                </a:cxn>
                <a:cxn ang="0">
                  <a:pos x="825" y="1086"/>
                </a:cxn>
                <a:cxn ang="0">
                  <a:pos x="820" y="1118"/>
                </a:cxn>
                <a:cxn ang="0">
                  <a:pos x="789" y="1142"/>
                </a:cxn>
                <a:cxn ang="0">
                  <a:pos x="746" y="1152"/>
                </a:cxn>
                <a:cxn ang="0">
                  <a:pos x="687" y="1155"/>
                </a:cxn>
                <a:cxn ang="0">
                  <a:pos x="677" y="1160"/>
                </a:cxn>
                <a:cxn ang="0">
                  <a:pos x="669" y="1176"/>
                </a:cxn>
                <a:cxn ang="0">
                  <a:pos x="674" y="1198"/>
                </a:cxn>
                <a:cxn ang="0">
                  <a:pos x="682" y="1203"/>
                </a:cxn>
                <a:cxn ang="0">
                  <a:pos x="692" y="1206"/>
                </a:cxn>
                <a:cxn ang="0">
                  <a:pos x="893" y="1200"/>
                </a:cxn>
                <a:cxn ang="0">
                  <a:pos x="962" y="1203"/>
                </a:cxn>
                <a:cxn ang="0">
                  <a:pos x="1044" y="1206"/>
                </a:cxn>
                <a:cxn ang="0">
                  <a:pos x="1095" y="1200"/>
                </a:cxn>
                <a:cxn ang="0">
                  <a:pos x="1105" y="1184"/>
                </a:cxn>
                <a:cxn ang="0">
                  <a:pos x="1097" y="1158"/>
                </a:cxn>
                <a:cxn ang="0">
                  <a:pos x="1084" y="1155"/>
                </a:cxn>
                <a:cxn ang="0">
                  <a:pos x="1026" y="1152"/>
                </a:cxn>
                <a:cxn ang="0">
                  <a:pos x="980" y="1142"/>
                </a:cxn>
                <a:cxn ang="0">
                  <a:pos x="965" y="1115"/>
                </a:cxn>
                <a:cxn ang="0">
                  <a:pos x="865" y="39"/>
                </a:cxn>
                <a:cxn ang="0">
                  <a:pos x="863" y="18"/>
                </a:cxn>
                <a:cxn ang="0">
                  <a:pos x="858" y="5"/>
                </a:cxn>
                <a:cxn ang="0">
                  <a:pos x="845" y="0"/>
                </a:cxn>
                <a:cxn ang="0">
                  <a:pos x="817" y="2"/>
                </a:cxn>
                <a:cxn ang="0">
                  <a:pos x="792" y="29"/>
                </a:cxn>
                <a:cxn ang="0">
                  <a:pos x="425" y="764"/>
                </a:cxn>
                <a:cxn ang="0">
                  <a:pos x="794" y="764"/>
                </a:cxn>
              </a:cxnLst>
              <a:rect l="0" t="0" r="r" b="b"/>
              <a:pathLst>
                <a:path w="1105" h="1206">
                  <a:moveTo>
                    <a:pt x="231" y="1011"/>
                  </a:moveTo>
                  <a:lnTo>
                    <a:pt x="198" y="1062"/>
                  </a:lnTo>
                  <a:lnTo>
                    <a:pt x="168" y="1096"/>
                  </a:lnTo>
                  <a:lnTo>
                    <a:pt x="135" y="1123"/>
                  </a:lnTo>
                  <a:lnTo>
                    <a:pt x="102" y="1139"/>
                  </a:lnTo>
                  <a:lnTo>
                    <a:pt x="68" y="1150"/>
                  </a:lnTo>
                  <a:lnTo>
                    <a:pt x="33" y="1152"/>
                  </a:lnTo>
                  <a:lnTo>
                    <a:pt x="25" y="1152"/>
                  </a:lnTo>
                  <a:lnTo>
                    <a:pt x="20" y="1155"/>
                  </a:lnTo>
                  <a:lnTo>
                    <a:pt x="15" y="1155"/>
                  </a:lnTo>
                  <a:lnTo>
                    <a:pt x="10" y="1158"/>
                  </a:lnTo>
                  <a:lnTo>
                    <a:pt x="5" y="1163"/>
                  </a:lnTo>
                  <a:lnTo>
                    <a:pt x="2" y="1168"/>
                  </a:lnTo>
                  <a:lnTo>
                    <a:pt x="0" y="1176"/>
                  </a:lnTo>
                  <a:lnTo>
                    <a:pt x="0" y="1187"/>
                  </a:lnTo>
                  <a:lnTo>
                    <a:pt x="2" y="1195"/>
                  </a:lnTo>
                  <a:lnTo>
                    <a:pt x="5" y="1200"/>
                  </a:lnTo>
                  <a:lnTo>
                    <a:pt x="20" y="1206"/>
                  </a:lnTo>
                  <a:lnTo>
                    <a:pt x="89" y="1203"/>
                  </a:lnTo>
                  <a:lnTo>
                    <a:pt x="160" y="1200"/>
                  </a:lnTo>
                  <a:lnTo>
                    <a:pt x="242" y="1203"/>
                  </a:lnTo>
                  <a:lnTo>
                    <a:pt x="321" y="1206"/>
                  </a:lnTo>
                  <a:lnTo>
                    <a:pt x="328" y="1206"/>
                  </a:lnTo>
                  <a:lnTo>
                    <a:pt x="343" y="1198"/>
                  </a:lnTo>
                  <a:lnTo>
                    <a:pt x="349" y="1192"/>
                  </a:lnTo>
                  <a:lnTo>
                    <a:pt x="351" y="1184"/>
                  </a:lnTo>
                  <a:lnTo>
                    <a:pt x="351" y="1166"/>
                  </a:lnTo>
                  <a:lnTo>
                    <a:pt x="343" y="1158"/>
                  </a:lnTo>
                  <a:lnTo>
                    <a:pt x="336" y="1155"/>
                  </a:lnTo>
                  <a:lnTo>
                    <a:pt x="331" y="1152"/>
                  </a:lnTo>
                  <a:lnTo>
                    <a:pt x="326" y="1152"/>
                  </a:lnTo>
                  <a:lnTo>
                    <a:pt x="303" y="1150"/>
                  </a:lnTo>
                  <a:lnTo>
                    <a:pt x="282" y="1144"/>
                  </a:lnTo>
                  <a:lnTo>
                    <a:pt x="265" y="1131"/>
                  </a:lnTo>
                  <a:lnTo>
                    <a:pt x="254" y="1118"/>
                  </a:lnTo>
                  <a:lnTo>
                    <a:pt x="249" y="1094"/>
                  </a:lnTo>
                  <a:lnTo>
                    <a:pt x="257" y="1064"/>
                  </a:lnTo>
                  <a:lnTo>
                    <a:pt x="275" y="1027"/>
                  </a:lnTo>
                  <a:lnTo>
                    <a:pt x="280" y="1022"/>
                  </a:lnTo>
                  <a:lnTo>
                    <a:pt x="282" y="1014"/>
                  </a:lnTo>
                  <a:lnTo>
                    <a:pt x="287" y="1003"/>
                  </a:lnTo>
                  <a:lnTo>
                    <a:pt x="298" y="990"/>
                  </a:lnTo>
                  <a:lnTo>
                    <a:pt x="308" y="971"/>
                  </a:lnTo>
                  <a:lnTo>
                    <a:pt x="323" y="945"/>
                  </a:lnTo>
                  <a:lnTo>
                    <a:pt x="341" y="913"/>
                  </a:lnTo>
                  <a:lnTo>
                    <a:pt x="364" y="870"/>
                  </a:lnTo>
                  <a:lnTo>
                    <a:pt x="394" y="817"/>
                  </a:lnTo>
                  <a:lnTo>
                    <a:pt x="799" y="817"/>
                  </a:lnTo>
                  <a:lnTo>
                    <a:pt x="802" y="835"/>
                  </a:lnTo>
                  <a:lnTo>
                    <a:pt x="804" y="865"/>
                  </a:lnTo>
                  <a:lnTo>
                    <a:pt x="807" y="902"/>
                  </a:lnTo>
                  <a:lnTo>
                    <a:pt x="812" y="942"/>
                  </a:lnTo>
                  <a:lnTo>
                    <a:pt x="815" y="985"/>
                  </a:lnTo>
                  <a:lnTo>
                    <a:pt x="820" y="1024"/>
                  </a:lnTo>
                  <a:lnTo>
                    <a:pt x="822" y="1059"/>
                  </a:lnTo>
                  <a:lnTo>
                    <a:pt x="825" y="1086"/>
                  </a:lnTo>
                  <a:lnTo>
                    <a:pt x="825" y="1099"/>
                  </a:lnTo>
                  <a:lnTo>
                    <a:pt x="820" y="1118"/>
                  </a:lnTo>
                  <a:lnTo>
                    <a:pt x="807" y="1131"/>
                  </a:lnTo>
                  <a:lnTo>
                    <a:pt x="789" y="1142"/>
                  </a:lnTo>
                  <a:lnTo>
                    <a:pt x="769" y="1147"/>
                  </a:lnTo>
                  <a:lnTo>
                    <a:pt x="746" y="1152"/>
                  </a:lnTo>
                  <a:lnTo>
                    <a:pt x="692" y="1152"/>
                  </a:lnTo>
                  <a:lnTo>
                    <a:pt x="687" y="1155"/>
                  </a:lnTo>
                  <a:lnTo>
                    <a:pt x="680" y="1158"/>
                  </a:lnTo>
                  <a:lnTo>
                    <a:pt x="677" y="1160"/>
                  </a:lnTo>
                  <a:lnTo>
                    <a:pt x="672" y="1168"/>
                  </a:lnTo>
                  <a:lnTo>
                    <a:pt x="669" y="1176"/>
                  </a:lnTo>
                  <a:lnTo>
                    <a:pt x="669" y="1195"/>
                  </a:lnTo>
                  <a:lnTo>
                    <a:pt x="674" y="1198"/>
                  </a:lnTo>
                  <a:lnTo>
                    <a:pt x="677" y="1203"/>
                  </a:lnTo>
                  <a:lnTo>
                    <a:pt x="682" y="1203"/>
                  </a:lnTo>
                  <a:lnTo>
                    <a:pt x="687" y="1206"/>
                  </a:lnTo>
                  <a:lnTo>
                    <a:pt x="692" y="1206"/>
                  </a:lnTo>
                  <a:lnTo>
                    <a:pt x="794" y="1203"/>
                  </a:lnTo>
                  <a:lnTo>
                    <a:pt x="893" y="1200"/>
                  </a:lnTo>
                  <a:lnTo>
                    <a:pt x="924" y="1200"/>
                  </a:lnTo>
                  <a:lnTo>
                    <a:pt x="962" y="1203"/>
                  </a:lnTo>
                  <a:lnTo>
                    <a:pt x="1006" y="1203"/>
                  </a:lnTo>
                  <a:lnTo>
                    <a:pt x="1044" y="1206"/>
                  </a:lnTo>
                  <a:lnTo>
                    <a:pt x="1084" y="1206"/>
                  </a:lnTo>
                  <a:lnTo>
                    <a:pt x="1095" y="1200"/>
                  </a:lnTo>
                  <a:lnTo>
                    <a:pt x="1102" y="1192"/>
                  </a:lnTo>
                  <a:lnTo>
                    <a:pt x="1105" y="1184"/>
                  </a:lnTo>
                  <a:lnTo>
                    <a:pt x="1105" y="1166"/>
                  </a:lnTo>
                  <a:lnTo>
                    <a:pt x="1097" y="1158"/>
                  </a:lnTo>
                  <a:lnTo>
                    <a:pt x="1090" y="1155"/>
                  </a:lnTo>
                  <a:lnTo>
                    <a:pt x="1084" y="1155"/>
                  </a:lnTo>
                  <a:lnTo>
                    <a:pt x="1077" y="1152"/>
                  </a:lnTo>
                  <a:lnTo>
                    <a:pt x="1026" y="1152"/>
                  </a:lnTo>
                  <a:lnTo>
                    <a:pt x="998" y="1147"/>
                  </a:lnTo>
                  <a:lnTo>
                    <a:pt x="980" y="1142"/>
                  </a:lnTo>
                  <a:lnTo>
                    <a:pt x="970" y="1131"/>
                  </a:lnTo>
                  <a:lnTo>
                    <a:pt x="965" y="1115"/>
                  </a:lnTo>
                  <a:lnTo>
                    <a:pt x="962" y="1094"/>
                  </a:lnTo>
                  <a:lnTo>
                    <a:pt x="865" y="39"/>
                  </a:lnTo>
                  <a:lnTo>
                    <a:pt x="863" y="26"/>
                  </a:lnTo>
                  <a:lnTo>
                    <a:pt x="863" y="18"/>
                  </a:lnTo>
                  <a:lnTo>
                    <a:pt x="860" y="10"/>
                  </a:lnTo>
                  <a:lnTo>
                    <a:pt x="858" y="5"/>
                  </a:lnTo>
                  <a:lnTo>
                    <a:pt x="853" y="2"/>
                  </a:lnTo>
                  <a:lnTo>
                    <a:pt x="845" y="0"/>
                  </a:lnTo>
                  <a:lnTo>
                    <a:pt x="835" y="0"/>
                  </a:lnTo>
                  <a:lnTo>
                    <a:pt x="817" y="2"/>
                  </a:lnTo>
                  <a:lnTo>
                    <a:pt x="807" y="8"/>
                  </a:lnTo>
                  <a:lnTo>
                    <a:pt x="792" y="29"/>
                  </a:lnTo>
                  <a:lnTo>
                    <a:pt x="231" y="1011"/>
                  </a:lnTo>
                  <a:close/>
                  <a:moveTo>
                    <a:pt x="425" y="764"/>
                  </a:moveTo>
                  <a:lnTo>
                    <a:pt x="743" y="210"/>
                  </a:lnTo>
                  <a:lnTo>
                    <a:pt x="794" y="764"/>
                  </a:lnTo>
                  <a:lnTo>
                    <a:pt x="425" y="7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2" name="Freeform 360"/>
            <p:cNvSpPr>
              <a:spLocks/>
            </p:cNvSpPr>
            <p:nvPr/>
          </p:nvSpPr>
          <p:spPr bwMode="auto">
            <a:xfrm>
              <a:off x="6244" y="1859"/>
              <a:ext cx="776" cy="810"/>
            </a:xfrm>
            <a:custGeom>
              <a:avLst/>
              <a:gdLst/>
              <a:ahLst/>
              <a:cxnLst>
                <a:cxn ang="0">
                  <a:pos x="435" y="405"/>
                </a:cxn>
                <a:cxn ang="0">
                  <a:pos x="756" y="67"/>
                </a:cxn>
                <a:cxn ang="0">
                  <a:pos x="774" y="48"/>
                </a:cxn>
                <a:cxn ang="0">
                  <a:pos x="776" y="43"/>
                </a:cxn>
                <a:cxn ang="0">
                  <a:pos x="776" y="22"/>
                </a:cxn>
                <a:cxn ang="0">
                  <a:pos x="771" y="14"/>
                </a:cxn>
                <a:cxn ang="0">
                  <a:pos x="764" y="6"/>
                </a:cxn>
                <a:cxn ang="0">
                  <a:pos x="756" y="0"/>
                </a:cxn>
                <a:cxn ang="0">
                  <a:pos x="738" y="0"/>
                </a:cxn>
                <a:cxn ang="0">
                  <a:pos x="733" y="3"/>
                </a:cxn>
                <a:cxn ang="0">
                  <a:pos x="725" y="6"/>
                </a:cxn>
                <a:cxn ang="0">
                  <a:pos x="389" y="357"/>
                </a:cxn>
                <a:cxn ang="0">
                  <a:pos x="66" y="22"/>
                </a:cxn>
                <a:cxn ang="0">
                  <a:pos x="58" y="14"/>
                </a:cxn>
                <a:cxn ang="0">
                  <a:pos x="51" y="8"/>
                </a:cxn>
                <a:cxn ang="0">
                  <a:pos x="48" y="3"/>
                </a:cxn>
                <a:cxn ang="0">
                  <a:pos x="43" y="0"/>
                </a:cxn>
                <a:cxn ang="0">
                  <a:pos x="23" y="0"/>
                </a:cxn>
                <a:cxn ang="0">
                  <a:pos x="12" y="6"/>
                </a:cxn>
                <a:cxn ang="0">
                  <a:pos x="2" y="22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2" y="46"/>
                </a:cxn>
                <a:cxn ang="0">
                  <a:pos x="7" y="53"/>
                </a:cxn>
                <a:cxn ang="0">
                  <a:pos x="20" y="67"/>
                </a:cxn>
                <a:cxn ang="0">
                  <a:pos x="341" y="405"/>
                </a:cxn>
                <a:cxn ang="0">
                  <a:pos x="12" y="748"/>
                </a:cxn>
                <a:cxn ang="0">
                  <a:pos x="2" y="764"/>
                </a:cxn>
                <a:cxn ang="0">
                  <a:pos x="0" y="770"/>
                </a:cxn>
                <a:cxn ang="0">
                  <a:pos x="0" y="778"/>
                </a:cxn>
                <a:cxn ang="0">
                  <a:pos x="2" y="788"/>
                </a:cxn>
                <a:cxn ang="0">
                  <a:pos x="12" y="804"/>
                </a:cxn>
                <a:cxn ang="0">
                  <a:pos x="23" y="810"/>
                </a:cxn>
                <a:cxn ang="0">
                  <a:pos x="43" y="810"/>
                </a:cxn>
                <a:cxn ang="0">
                  <a:pos x="48" y="807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87" y="453"/>
                </a:cxn>
                <a:cxn ang="0">
                  <a:pos x="710" y="788"/>
                </a:cxn>
                <a:cxn ang="0">
                  <a:pos x="725" y="804"/>
                </a:cxn>
                <a:cxn ang="0">
                  <a:pos x="733" y="807"/>
                </a:cxn>
                <a:cxn ang="0">
                  <a:pos x="738" y="810"/>
                </a:cxn>
                <a:cxn ang="0">
                  <a:pos x="756" y="810"/>
                </a:cxn>
                <a:cxn ang="0">
                  <a:pos x="764" y="804"/>
                </a:cxn>
                <a:cxn ang="0">
                  <a:pos x="771" y="796"/>
                </a:cxn>
                <a:cxn ang="0">
                  <a:pos x="776" y="788"/>
                </a:cxn>
                <a:cxn ang="0">
                  <a:pos x="776" y="767"/>
                </a:cxn>
                <a:cxn ang="0">
                  <a:pos x="774" y="762"/>
                </a:cxn>
                <a:cxn ang="0">
                  <a:pos x="769" y="756"/>
                </a:cxn>
                <a:cxn ang="0">
                  <a:pos x="764" y="748"/>
                </a:cxn>
                <a:cxn ang="0">
                  <a:pos x="756" y="740"/>
                </a:cxn>
                <a:cxn ang="0">
                  <a:pos x="435" y="405"/>
                </a:cxn>
              </a:cxnLst>
              <a:rect l="0" t="0" r="r" b="b"/>
              <a:pathLst>
                <a:path w="776" h="810">
                  <a:moveTo>
                    <a:pt x="435" y="405"/>
                  </a:moveTo>
                  <a:lnTo>
                    <a:pt x="756" y="67"/>
                  </a:lnTo>
                  <a:lnTo>
                    <a:pt x="774" y="48"/>
                  </a:lnTo>
                  <a:lnTo>
                    <a:pt x="776" y="43"/>
                  </a:lnTo>
                  <a:lnTo>
                    <a:pt x="776" y="22"/>
                  </a:lnTo>
                  <a:lnTo>
                    <a:pt x="771" y="14"/>
                  </a:lnTo>
                  <a:lnTo>
                    <a:pt x="764" y="6"/>
                  </a:lnTo>
                  <a:lnTo>
                    <a:pt x="756" y="0"/>
                  </a:lnTo>
                  <a:lnTo>
                    <a:pt x="738" y="0"/>
                  </a:lnTo>
                  <a:lnTo>
                    <a:pt x="733" y="3"/>
                  </a:lnTo>
                  <a:lnTo>
                    <a:pt x="725" y="6"/>
                  </a:lnTo>
                  <a:lnTo>
                    <a:pt x="389" y="357"/>
                  </a:lnTo>
                  <a:lnTo>
                    <a:pt x="66" y="22"/>
                  </a:lnTo>
                  <a:lnTo>
                    <a:pt x="58" y="14"/>
                  </a:lnTo>
                  <a:lnTo>
                    <a:pt x="51" y="8"/>
                  </a:lnTo>
                  <a:lnTo>
                    <a:pt x="48" y="3"/>
                  </a:lnTo>
                  <a:lnTo>
                    <a:pt x="43" y="0"/>
                  </a:lnTo>
                  <a:lnTo>
                    <a:pt x="23" y="0"/>
                  </a:lnTo>
                  <a:lnTo>
                    <a:pt x="12" y="6"/>
                  </a:lnTo>
                  <a:lnTo>
                    <a:pt x="2" y="2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7" y="53"/>
                  </a:lnTo>
                  <a:lnTo>
                    <a:pt x="20" y="67"/>
                  </a:lnTo>
                  <a:lnTo>
                    <a:pt x="341" y="405"/>
                  </a:lnTo>
                  <a:lnTo>
                    <a:pt x="12" y="748"/>
                  </a:lnTo>
                  <a:lnTo>
                    <a:pt x="2" y="764"/>
                  </a:lnTo>
                  <a:lnTo>
                    <a:pt x="0" y="770"/>
                  </a:lnTo>
                  <a:lnTo>
                    <a:pt x="0" y="778"/>
                  </a:lnTo>
                  <a:lnTo>
                    <a:pt x="2" y="788"/>
                  </a:lnTo>
                  <a:lnTo>
                    <a:pt x="12" y="804"/>
                  </a:lnTo>
                  <a:lnTo>
                    <a:pt x="23" y="810"/>
                  </a:lnTo>
                  <a:lnTo>
                    <a:pt x="43" y="810"/>
                  </a:lnTo>
                  <a:lnTo>
                    <a:pt x="48" y="807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87" y="453"/>
                  </a:lnTo>
                  <a:lnTo>
                    <a:pt x="710" y="788"/>
                  </a:lnTo>
                  <a:lnTo>
                    <a:pt x="725" y="804"/>
                  </a:lnTo>
                  <a:lnTo>
                    <a:pt x="733" y="807"/>
                  </a:lnTo>
                  <a:lnTo>
                    <a:pt x="738" y="810"/>
                  </a:lnTo>
                  <a:lnTo>
                    <a:pt x="756" y="810"/>
                  </a:lnTo>
                  <a:lnTo>
                    <a:pt x="764" y="804"/>
                  </a:lnTo>
                  <a:lnTo>
                    <a:pt x="771" y="796"/>
                  </a:lnTo>
                  <a:lnTo>
                    <a:pt x="776" y="788"/>
                  </a:lnTo>
                  <a:lnTo>
                    <a:pt x="776" y="767"/>
                  </a:lnTo>
                  <a:lnTo>
                    <a:pt x="774" y="762"/>
                  </a:lnTo>
                  <a:lnTo>
                    <a:pt x="769" y="756"/>
                  </a:lnTo>
                  <a:lnTo>
                    <a:pt x="764" y="748"/>
                  </a:lnTo>
                  <a:lnTo>
                    <a:pt x="756" y="740"/>
                  </a:lnTo>
                  <a:lnTo>
                    <a:pt x="435" y="4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3" name="Freeform 361"/>
            <p:cNvSpPr>
              <a:spLocks noEditPoints="1"/>
            </p:cNvSpPr>
            <p:nvPr/>
          </p:nvSpPr>
          <p:spPr bwMode="auto">
            <a:xfrm>
              <a:off x="7688" y="1534"/>
              <a:ext cx="1148" cy="1151"/>
            </a:xfrm>
            <a:custGeom>
              <a:avLst/>
              <a:gdLst/>
              <a:ahLst/>
              <a:cxnLst>
                <a:cxn ang="0">
                  <a:pos x="183" y="1044"/>
                </a:cxn>
                <a:cxn ang="0">
                  <a:pos x="165" y="1079"/>
                </a:cxn>
                <a:cxn ang="0">
                  <a:pos x="124" y="1095"/>
                </a:cxn>
                <a:cxn ang="0">
                  <a:pos x="25" y="1097"/>
                </a:cxn>
                <a:cxn ang="0">
                  <a:pos x="2" y="1113"/>
                </a:cxn>
                <a:cxn ang="0">
                  <a:pos x="2" y="1143"/>
                </a:cxn>
                <a:cxn ang="0">
                  <a:pos x="22" y="1151"/>
                </a:cxn>
                <a:cxn ang="0">
                  <a:pos x="697" y="1143"/>
                </a:cxn>
                <a:cxn ang="0">
                  <a:pos x="845" y="1092"/>
                </a:cxn>
                <a:cxn ang="0">
                  <a:pos x="960" y="1007"/>
                </a:cxn>
                <a:cxn ang="0">
                  <a:pos x="1034" y="900"/>
                </a:cxn>
                <a:cxn ang="0">
                  <a:pos x="1062" y="786"/>
                </a:cxn>
                <a:cxn ang="0">
                  <a:pos x="1039" y="690"/>
                </a:cxn>
                <a:cxn ang="0">
                  <a:pos x="975" y="613"/>
                </a:cxn>
                <a:cxn ang="0">
                  <a:pos x="876" y="562"/>
                </a:cxn>
                <a:cxn ang="0">
                  <a:pos x="876" y="533"/>
                </a:cxn>
                <a:cxn ang="0">
                  <a:pos x="993" y="477"/>
                </a:cxn>
                <a:cxn ang="0">
                  <a:pos x="1087" y="394"/>
                </a:cxn>
                <a:cxn ang="0">
                  <a:pos x="1140" y="291"/>
                </a:cxn>
                <a:cxn ang="0">
                  <a:pos x="1143" y="187"/>
                </a:cxn>
                <a:cxn ang="0">
                  <a:pos x="1105" y="104"/>
                </a:cxn>
                <a:cxn ang="0">
                  <a:pos x="1028" y="40"/>
                </a:cxn>
                <a:cxn ang="0">
                  <a:pos x="916" y="6"/>
                </a:cxn>
                <a:cxn ang="0">
                  <a:pos x="287" y="0"/>
                </a:cxn>
                <a:cxn ang="0">
                  <a:pos x="264" y="16"/>
                </a:cxn>
                <a:cxn ang="0">
                  <a:pos x="264" y="46"/>
                </a:cxn>
                <a:cxn ang="0">
                  <a:pos x="285" y="54"/>
                </a:cxn>
                <a:cxn ang="0">
                  <a:pos x="366" y="56"/>
                </a:cxn>
                <a:cxn ang="0">
                  <a:pos x="399" y="62"/>
                </a:cxn>
                <a:cxn ang="0">
                  <a:pos x="410" y="83"/>
                </a:cxn>
                <a:cxn ang="0">
                  <a:pos x="407" y="104"/>
                </a:cxn>
                <a:cxn ang="0">
                  <a:pos x="188" y="1020"/>
                </a:cxn>
                <a:cxn ang="0">
                  <a:pos x="532" y="118"/>
                </a:cxn>
                <a:cxn ang="0">
                  <a:pos x="550" y="70"/>
                </a:cxn>
                <a:cxn ang="0">
                  <a:pos x="585" y="54"/>
                </a:cxn>
                <a:cxn ang="0">
                  <a:pos x="876" y="59"/>
                </a:cxn>
                <a:cxn ang="0">
                  <a:pos x="944" y="88"/>
                </a:cxn>
                <a:cxn ang="0">
                  <a:pos x="983" y="139"/>
                </a:cxn>
                <a:cxn ang="0">
                  <a:pos x="1000" y="197"/>
                </a:cxn>
                <a:cxn ang="0">
                  <a:pos x="995" y="283"/>
                </a:cxn>
                <a:cxn ang="0">
                  <a:pos x="947" y="389"/>
                </a:cxn>
                <a:cxn ang="0">
                  <a:pos x="858" y="477"/>
                </a:cxn>
                <a:cxn ang="0">
                  <a:pos x="738" y="528"/>
                </a:cxn>
                <a:cxn ang="0">
                  <a:pos x="433" y="536"/>
                </a:cxn>
                <a:cxn ang="0">
                  <a:pos x="323" y="1097"/>
                </a:cxn>
                <a:cxn ang="0">
                  <a:pos x="310" y="1095"/>
                </a:cxn>
                <a:cxn ang="0">
                  <a:pos x="303" y="1087"/>
                </a:cxn>
                <a:cxn ang="0">
                  <a:pos x="305" y="1068"/>
                </a:cxn>
                <a:cxn ang="0">
                  <a:pos x="308" y="1052"/>
                </a:cxn>
                <a:cxn ang="0">
                  <a:pos x="725" y="573"/>
                </a:cxn>
                <a:cxn ang="0">
                  <a:pos x="812" y="589"/>
                </a:cxn>
                <a:cxn ang="0">
                  <a:pos x="868" y="629"/>
                </a:cxn>
                <a:cxn ang="0">
                  <a:pos x="899" y="685"/>
                </a:cxn>
                <a:cxn ang="0">
                  <a:pos x="911" y="743"/>
                </a:cxn>
                <a:cxn ang="0">
                  <a:pos x="904" y="828"/>
                </a:cxn>
                <a:cxn ang="0">
                  <a:pos x="855" y="946"/>
                </a:cxn>
                <a:cxn ang="0">
                  <a:pos x="766" y="1039"/>
                </a:cxn>
                <a:cxn ang="0">
                  <a:pos x="646" y="1092"/>
                </a:cxn>
                <a:cxn ang="0">
                  <a:pos x="359" y="1097"/>
                </a:cxn>
              </a:cxnLst>
              <a:rect l="0" t="0" r="r" b="b"/>
              <a:pathLst>
                <a:path w="1148" h="1151">
                  <a:moveTo>
                    <a:pt x="188" y="1020"/>
                  </a:moveTo>
                  <a:lnTo>
                    <a:pt x="183" y="1044"/>
                  </a:lnTo>
                  <a:lnTo>
                    <a:pt x="175" y="1063"/>
                  </a:lnTo>
                  <a:lnTo>
                    <a:pt x="165" y="1079"/>
                  </a:lnTo>
                  <a:lnTo>
                    <a:pt x="147" y="1087"/>
                  </a:lnTo>
                  <a:lnTo>
                    <a:pt x="124" y="1095"/>
                  </a:lnTo>
                  <a:lnTo>
                    <a:pt x="89" y="1097"/>
                  </a:lnTo>
                  <a:lnTo>
                    <a:pt x="25" y="1097"/>
                  </a:lnTo>
                  <a:lnTo>
                    <a:pt x="10" y="1103"/>
                  </a:lnTo>
                  <a:lnTo>
                    <a:pt x="2" y="1113"/>
                  </a:lnTo>
                  <a:lnTo>
                    <a:pt x="0" y="1132"/>
                  </a:lnTo>
                  <a:lnTo>
                    <a:pt x="2" y="1143"/>
                  </a:lnTo>
                  <a:lnTo>
                    <a:pt x="10" y="1148"/>
                  </a:lnTo>
                  <a:lnTo>
                    <a:pt x="22" y="1151"/>
                  </a:lnTo>
                  <a:lnTo>
                    <a:pt x="616" y="1151"/>
                  </a:lnTo>
                  <a:lnTo>
                    <a:pt x="697" y="1143"/>
                  </a:lnTo>
                  <a:lnTo>
                    <a:pt x="774" y="1124"/>
                  </a:lnTo>
                  <a:lnTo>
                    <a:pt x="845" y="1092"/>
                  </a:lnTo>
                  <a:lnTo>
                    <a:pt x="906" y="1052"/>
                  </a:lnTo>
                  <a:lnTo>
                    <a:pt x="960" y="1007"/>
                  </a:lnTo>
                  <a:lnTo>
                    <a:pt x="1003" y="953"/>
                  </a:lnTo>
                  <a:lnTo>
                    <a:pt x="1034" y="900"/>
                  </a:lnTo>
                  <a:lnTo>
                    <a:pt x="1054" y="842"/>
                  </a:lnTo>
                  <a:lnTo>
                    <a:pt x="1062" y="786"/>
                  </a:lnTo>
                  <a:lnTo>
                    <a:pt x="1056" y="735"/>
                  </a:lnTo>
                  <a:lnTo>
                    <a:pt x="1039" y="690"/>
                  </a:lnTo>
                  <a:lnTo>
                    <a:pt x="1013" y="647"/>
                  </a:lnTo>
                  <a:lnTo>
                    <a:pt x="975" y="613"/>
                  </a:lnTo>
                  <a:lnTo>
                    <a:pt x="929" y="583"/>
                  </a:lnTo>
                  <a:lnTo>
                    <a:pt x="876" y="562"/>
                  </a:lnTo>
                  <a:lnTo>
                    <a:pt x="812" y="549"/>
                  </a:lnTo>
                  <a:lnTo>
                    <a:pt x="876" y="533"/>
                  </a:lnTo>
                  <a:lnTo>
                    <a:pt x="934" y="509"/>
                  </a:lnTo>
                  <a:lnTo>
                    <a:pt x="993" y="477"/>
                  </a:lnTo>
                  <a:lnTo>
                    <a:pt x="1044" y="440"/>
                  </a:lnTo>
                  <a:lnTo>
                    <a:pt x="1087" y="394"/>
                  </a:lnTo>
                  <a:lnTo>
                    <a:pt x="1120" y="347"/>
                  </a:lnTo>
                  <a:lnTo>
                    <a:pt x="1140" y="291"/>
                  </a:lnTo>
                  <a:lnTo>
                    <a:pt x="1148" y="232"/>
                  </a:lnTo>
                  <a:lnTo>
                    <a:pt x="1143" y="187"/>
                  </a:lnTo>
                  <a:lnTo>
                    <a:pt x="1128" y="144"/>
                  </a:lnTo>
                  <a:lnTo>
                    <a:pt x="1105" y="104"/>
                  </a:lnTo>
                  <a:lnTo>
                    <a:pt x="1072" y="70"/>
                  </a:lnTo>
                  <a:lnTo>
                    <a:pt x="1028" y="40"/>
                  </a:lnTo>
                  <a:lnTo>
                    <a:pt x="978" y="19"/>
                  </a:lnTo>
                  <a:lnTo>
                    <a:pt x="916" y="6"/>
                  </a:lnTo>
                  <a:lnTo>
                    <a:pt x="848" y="0"/>
                  </a:lnTo>
                  <a:lnTo>
                    <a:pt x="287" y="0"/>
                  </a:lnTo>
                  <a:lnTo>
                    <a:pt x="272" y="6"/>
                  </a:lnTo>
                  <a:lnTo>
                    <a:pt x="264" y="16"/>
                  </a:lnTo>
                  <a:lnTo>
                    <a:pt x="262" y="35"/>
                  </a:lnTo>
                  <a:lnTo>
                    <a:pt x="264" y="46"/>
                  </a:lnTo>
                  <a:lnTo>
                    <a:pt x="272" y="51"/>
                  </a:lnTo>
                  <a:lnTo>
                    <a:pt x="285" y="54"/>
                  </a:lnTo>
                  <a:lnTo>
                    <a:pt x="341" y="54"/>
                  </a:lnTo>
                  <a:lnTo>
                    <a:pt x="366" y="56"/>
                  </a:lnTo>
                  <a:lnTo>
                    <a:pt x="387" y="59"/>
                  </a:lnTo>
                  <a:lnTo>
                    <a:pt x="399" y="62"/>
                  </a:lnTo>
                  <a:lnTo>
                    <a:pt x="407" y="70"/>
                  </a:lnTo>
                  <a:lnTo>
                    <a:pt x="410" y="83"/>
                  </a:lnTo>
                  <a:lnTo>
                    <a:pt x="410" y="96"/>
                  </a:lnTo>
                  <a:lnTo>
                    <a:pt x="407" y="104"/>
                  </a:lnTo>
                  <a:lnTo>
                    <a:pt x="405" y="115"/>
                  </a:lnTo>
                  <a:lnTo>
                    <a:pt x="188" y="1020"/>
                  </a:lnTo>
                  <a:close/>
                  <a:moveTo>
                    <a:pt x="433" y="536"/>
                  </a:moveTo>
                  <a:lnTo>
                    <a:pt x="532" y="118"/>
                  </a:lnTo>
                  <a:lnTo>
                    <a:pt x="539" y="88"/>
                  </a:lnTo>
                  <a:lnTo>
                    <a:pt x="550" y="70"/>
                  </a:lnTo>
                  <a:lnTo>
                    <a:pt x="562" y="59"/>
                  </a:lnTo>
                  <a:lnTo>
                    <a:pt x="585" y="54"/>
                  </a:lnTo>
                  <a:lnTo>
                    <a:pt x="827" y="54"/>
                  </a:lnTo>
                  <a:lnTo>
                    <a:pt x="876" y="59"/>
                  </a:lnTo>
                  <a:lnTo>
                    <a:pt x="914" y="70"/>
                  </a:lnTo>
                  <a:lnTo>
                    <a:pt x="944" y="88"/>
                  </a:lnTo>
                  <a:lnTo>
                    <a:pt x="967" y="112"/>
                  </a:lnTo>
                  <a:lnTo>
                    <a:pt x="983" y="139"/>
                  </a:lnTo>
                  <a:lnTo>
                    <a:pt x="995" y="168"/>
                  </a:lnTo>
                  <a:lnTo>
                    <a:pt x="1000" y="197"/>
                  </a:lnTo>
                  <a:lnTo>
                    <a:pt x="1000" y="227"/>
                  </a:lnTo>
                  <a:lnTo>
                    <a:pt x="995" y="283"/>
                  </a:lnTo>
                  <a:lnTo>
                    <a:pt x="978" y="336"/>
                  </a:lnTo>
                  <a:lnTo>
                    <a:pt x="947" y="389"/>
                  </a:lnTo>
                  <a:lnTo>
                    <a:pt x="909" y="437"/>
                  </a:lnTo>
                  <a:lnTo>
                    <a:pt x="858" y="477"/>
                  </a:lnTo>
                  <a:lnTo>
                    <a:pt x="802" y="506"/>
                  </a:lnTo>
                  <a:lnTo>
                    <a:pt x="738" y="528"/>
                  </a:lnTo>
                  <a:lnTo>
                    <a:pt x="667" y="536"/>
                  </a:lnTo>
                  <a:lnTo>
                    <a:pt x="433" y="536"/>
                  </a:lnTo>
                  <a:close/>
                  <a:moveTo>
                    <a:pt x="359" y="1097"/>
                  </a:moveTo>
                  <a:lnTo>
                    <a:pt x="323" y="1097"/>
                  </a:lnTo>
                  <a:lnTo>
                    <a:pt x="315" y="1095"/>
                  </a:lnTo>
                  <a:lnTo>
                    <a:pt x="310" y="1095"/>
                  </a:lnTo>
                  <a:lnTo>
                    <a:pt x="305" y="1092"/>
                  </a:lnTo>
                  <a:lnTo>
                    <a:pt x="303" y="1087"/>
                  </a:lnTo>
                  <a:lnTo>
                    <a:pt x="303" y="1071"/>
                  </a:lnTo>
                  <a:lnTo>
                    <a:pt x="305" y="1068"/>
                  </a:lnTo>
                  <a:lnTo>
                    <a:pt x="305" y="1060"/>
                  </a:lnTo>
                  <a:lnTo>
                    <a:pt x="308" y="1052"/>
                  </a:lnTo>
                  <a:lnTo>
                    <a:pt x="422" y="573"/>
                  </a:lnTo>
                  <a:lnTo>
                    <a:pt x="725" y="573"/>
                  </a:lnTo>
                  <a:lnTo>
                    <a:pt x="774" y="576"/>
                  </a:lnTo>
                  <a:lnTo>
                    <a:pt x="812" y="589"/>
                  </a:lnTo>
                  <a:lnTo>
                    <a:pt x="843" y="607"/>
                  </a:lnTo>
                  <a:lnTo>
                    <a:pt x="868" y="629"/>
                  </a:lnTo>
                  <a:lnTo>
                    <a:pt x="886" y="655"/>
                  </a:lnTo>
                  <a:lnTo>
                    <a:pt x="899" y="685"/>
                  </a:lnTo>
                  <a:lnTo>
                    <a:pt x="906" y="714"/>
                  </a:lnTo>
                  <a:lnTo>
                    <a:pt x="911" y="743"/>
                  </a:lnTo>
                  <a:lnTo>
                    <a:pt x="911" y="767"/>
                  </a:lnTo>
                  <a:lnTo>
                    <a:pt x="904" y="828"/>
                  </a:lnTo>
                  <a:lnTo>
                    <a:pt x="886" y="890"/>
                  </a:lnTo>
                  <a:lnTo>
                    <a:pt x="855" y="946"/>
                  </a:lnTo>
                  <a:lnTo>
                    <a:pt x="817" y="996"/>
                  </a:lnTo>
                  <a:lnTo>
                    <a:pt x="766" y="1039"/>
                  </a:lnTo>
                  <a:lnTo>
                    <a:pt x="710" y="1071"/>
                  </a:lnTo>
                  <a:lnTo>
                    <a:pt x="646" y="1092"/>
                  </a:lnTo>
                  <a:lnTo>
                    <a:pt x="578" y="1097"/>
                  </a:lnTo>
                  <a:lnTo>
                    <a:pt x="359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36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483175" y="3685188"/>
            <a:ext cx="2517140" cy="1376522"/>
            <a:chOff x="3184" y="1893"/>
            <a:chExt cx="15856" cy="8671"/>
          </a:xfrm>
        </p:grpSpPr>
        <p:sp>
          <p:nvSpPr>
            <p:cNvPr id="2215278" name="Freeform 366"/>
            <p:cNvSpPr>
              <a:spLocks/>
            </p:cNvSpPr>
            <p:nvPr/>
          </p:nvSpPr>
          <p:spPr bwMode="auto">
            <a:xfrm>
              <a:off x="3184" y="1913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59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79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4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2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4"/>
                </a:cxn>
                <a:cxn ang="0">
                  <a:pos x="410" y="1114"/>
                </a:cxn>
                <a:cxn ang="0">
                  <a:pos x="301" y="1079"/>
                </a:cxn>
                <a:cxn ang="0">
                  <a:pos x="207" y="1000"/>
                </a:cxn>
                <a:cxn ang="0">
                  <a:pos x="153" y="871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3"/>
                </a:cxn>
                <a:cxn ang="0">
                  <a:pos x="628" y="64"/>
                </a:cxn>
                <a:cxn ang="0">
                  <a:pos x="811" y="59"/>
                </a:cxn>
                <a:cxn ang="0">
                  <a:pos x="925" y="134"/>
                </a:cxn>
                <a:cxn ang="0">
                  <a:pos x="989" y="272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59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59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89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5"/>
                  </a:lnTo>
                  <a:lnTo>
                    <a:pt x="163" y="1079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4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1"/>
                  </a:lnTo>
                  <a:lnTo>
                    <a:pt x="930" y="842"/>
                  </a:lnTo>
                  <a:lnTo>
                    <a:pt x="949" y="792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2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0"/>
                  </a:lnTo>
                  <a:lnTo>
                    <a:pt x="677" y="1060"/>
                  </a:lnTo>
                  <a:lnTo>
                    <a:pt x="603" y="1094"/>
                  </a:lnTo>
                  <a:lnTo>
                    <a:pt x="529" y="1114"/>
                  </a:lnTo>
                  <a:lnTo>
                    <a:pt x="465" y="1119"/>
                  </a:lnTo>
                  <a:lnTo>
                    <a:pt x="410" y="1114"/>
                  </a:lnTo>
                  <a:lnTo>
                    <a:pt x="351" y="1104"/>
                  </a:lnTo>
                  <a:lnTo>
                    <a:pt x="301" y="1079"/>
                  </a:lnTo>
                  <a:lnTo>
                    <a:pt x="252" y="1045"/>
                  </a:lnTo>
                  <a:lnTo>
                    <a:pt x="207" y="1000"/>
                  </a:lnTo>
                  <a:lnTo>
                    <a:pt x="178" y="941"/>
                  </a:lnTo>
                  <a:lnTo>
                    <a:pt x="153" y="871"/>
                  </a:lnTo>
                  <a:lnTo>
                    <a:pt x="148" y="782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3"/>
                  </a:lnTo>
                  <a:lnTo>
                    <a:pt x="524" y="104"/>
                  </a:lnTo>
                  <a:lnTo>
                    <a:pt x="628" y="64"/>
                  </a:lnTo>
                  <a:lnTo>
                    <a:pt x="737" y="49"/>
                  </a:lnTo>
                  <a:lnTo>
                    <a:pt x="811" y="59"/>
                  </a:lnTo>
                  <a:lnTo>
                    <a:pt x="875" y="89"/>
                  </a:lnTo>
                  <a:lnTo>
                    <a:pt x="925" y="134"/>
                  </a:lnTo>
                  <a:lnTo>
                    <a:pt x="964" y="193"/>
                  </a:lnTo>
                  <a:lnTo>
                    <a:pt x="989" y="272"/>
                  </a:lnTo>
                  <a:lnTo>
                    <a:pt x="994" y="356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79" name="Freeform 367"/>
            <p:cNvSpPr>
              <a:spLocks/>
            </p:cNvSpPr>
            <p:nvPr/>
          </p:nvSpPr>
          <p:spPr bwMode="auto">
            <a:xfrm>
              <a:off x="4381" y="2537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59"/>
                </a:cxn>
                <a:cxn ang="0">
                  <a:pos x="44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79"/>
                </a:cxn>
                <a:cxn ang="0">
                  <a:pos x="163" y="673"/>
                </a:cxn>
                <a:cxn ang="0">
                  <a:pos x="153" y="688"/>
                </a:cxn>
                <a:cxn ang="0">
                  <a:pos x="138" y="698"/>
                </a:cxn>
                <a:cxn ang="0">
                  <a:pos x="104" y="703"/>
                </a:cxn>
                <a:cxn ang="0">
                  <a:pos x="49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8"/>
                </a:cxn>
                <a:cxn ang="0">
                  <a:pos x="311" y="708"/>
                </a:cxn>
                <a:cxn ang="0">
                  <a:pos x="277" y="698"/>
                </a:cxn>
                <a:cxn ang="0">
                  <a:pos x="262" y="688"/>
                </a:cxn>
                <a:cxn ang="0">
                  <a:pos x="257" y="673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59"/>
                  </a:lnTo>
                  <a:lnTo>
                    <a:pt x="44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79"/>
                  </a:lnTo>
                  <a:lnTo>
                    <a:pt x="163" y="673"/>
                  </a:lnTo>
                  <a:lnTo>
                    <a:pt x="153" y="688"/>
                  </a:lnTo>
                  <a:lnTo>
                    <a:pt x="138" y="698"/>
                  </a:lnTo>
                  <a:lnTo>
                    <a:pt x="104" y="703"/>
                  </a:lnTo>
                  <a:lnTo>
                    <a:pt x="49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8"/>
                  </a:lnTo>
                  <a:lnTo>
                    <a:pt x="311" y="708"/>
                  </a:lnTo>
                  <a:lnTo>
                    <a:pt x="277" y="698"/>
                  </a:lnTo>
                  <a:lnTo>
                    <a:pt x="262" y="688"/>
                  </a:lnTo>
                  <a:lnTo>
                    <a:pt x="257" y="673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0" name="Freeform 368"/>
            <p:cNvSpPr>
              <a:spLocks noEditPoints="1"/>
            </p:cNvSpPr>
            <p:nvPr/>
          </p:nvSpPr>
          <p:spPr bwMode="auto">
            <a:xfrm>
              <a:off x="6676" y="2458"/>
              <a:ext cx="1073" cy="376"/>
            </a:xfrm>
            <a:custGeom>
              <a:avLst/>
              <a:gdLst/>
              <a:ahLst/>
              <a:cxnLst>
                <a:cxn ang="0">
                  <a:pos x="1018" y="64"/>
                </a:cxn>
                <a:cxn ang="0">
                  <a:pos x="1038" y="64"/>
                </a:cxn>
                <a:cxn ang="0">
                  <a:pos x="1058" y="54"/>
                </a:cxn>
                <a:cxn ang="0">
                  <a:pos x="1063" y="49"/>
                </a:cxn>
                <a:cxn ang="0">
                  <a:pos x="1073" y="29"/>
                </a:cxn>
                <a:cxn ang="0">
                  <a:pos x="1073" y="19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5" y="49"/>
                </a:cxn>
                <a:cxn ang="0">
                  <a:pos x="24" y="59"/>
                </a:cxn>
                <a:cxn ang="0">
                  <a:pos x="34" y="59"/>
                </a:cxn>
                <a:cxn ang="0">
                  <a:pos x="44" y="64"/>
                </a:cxn>
                <a:cxn ang="0">
                  <a:pos x="54" y="64"/>
                </a:cxn>
                <a:cxn ang="0">
                  <a:pos x="1018" y="64"/>
                </a:cxn>
                <a:cxn ang="0">
                  <a:pos x="1018" y="376"/>
                </a:cxn>
                <a:cxn ang="0">
                  <a:pos x="1038" y="376"/>
                </a:cxn>
                <a:cxn ang="0">
                  <a:pos x="1048" y="371"/>
                </a:cxn>
                <a:cxn ang="0">
                  <a:pos x="1058" y="371"/>
                </a:cxn>
                <a:cxn ang="0">
                  <a:pos x="1063" y="361"/>
                </a:cxn>
                <a:cxn ang="0">
                  <a:pos x="1068" y="356"/>
                </a:cxn>
                <a:cxn ang="0">
                  <a:pos x="1073" y="341"/>
                </a:cxn>
                <a:cxn ang="0">
                  <a:pos x="1073" y="331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1"/>
                </a:cxn>
                <a:cxn ang="0">
                  <a:pos x="0" y="351"/>
                </a:cxn>
                <a:cxn ang="0">
                  <a:pos x="5" y="361"/>
                </a:cxn>
                <a:cxn ang="0">
                  <a:pos x="34" y="376"/>
                </a:cxn>
                <a:cxn ang="0">
                  <a:pos x="54" y="376"/>
                </a:cxn>
                <a:cxn ang="0">
                  <a:pos x="1018" y="376"/>
                </a:cxn>
              </a:cxnLst>
              <a:rect l="0" t="0" r="r" b="b"/>
              <a:pathLst>
                <a:path w="1073" h="376">
                  <a:moveTo>
                    <a:pt x="1018" y="64"/>
                  </a:moveTo>
                  <a:lnTo>
                    <a:pt x="1038" y="64"/>
                  </a:lnTo>
                  <a:lnTo>
                    <a:pt x="1058" y="54"/>
                  </a:lnTo>
                  <a:lnTo>
                    <a:pt x="1063" y="49"/>
                  </a:lnTo>
                  <a:lnTo>
                    <a:pt x="1073" y="29"/>
                  </a:lnTo>
                  <a:lnTo>
                    <a:pt x="1073" y="19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5" y="49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4" y="64"/>
                  </a:lnTo>
                  <a:lnTo>
                    <a:pt x="54" y="64"/>
                  </a:lnTo>
                  <a:lnTo>
                    <a:pt x="1018" y="64"/>
                  </a:lnTo>
                  <a:close/>
                  <a:moveTo>
                    <a:pt x="1018" y="376"/>
                  </a:moveTo>
                  <a:lnTo>
                    <a:pt x="1038" y="376"/>
                  </a:lnTo>
                  <a:lnTo>
                    <a:pt x="1048" y="371"/>
                  </a:lnTo>
                  <a:lnTo>
                    <a:pt x="1058" y="371"/>
                  </a:lnTo>
                  <a:lnTo>
                    <a:pt x="1063" y="361"/>
                  </a:lnTo>
                  <a:lnTo>
                    <a:pt x="1068" y="356"/>
                  </a:lnTo>
                  <a:lnTo>
                    <a:pt x="1073" y="341"/>
                  </a:lnTo>
                  <a:lnTo>
                    <a:pt x="1073" y="331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1"/>
                  </a:lnTo>
                  <a:lnTo>
                    <a:pt x="0" y="351"/>
                  </a:lnTo>
                  <a:lnTo>
                    <a:pt x="5" y="361"/>
                  </a:lnTo>
                  <a:lnTo>
                    <a:pt x="34" y="376"/>
                  </a:lnTo>
                  <a:lnTo>
                    <a:pt x="54" y="376"/>
                  </a:lnTo>
                  <a:lnTo>
                    <a:pt x="1018" y="3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1" name="Freeform 369"/>
            <p:cNvSpPr>
              <a:spLocks noEditPoints="1"/>
            </p:cNvSpPr>
            <p:nvPr/>
          </p:nvSpPr>
          <p:spPr bwMode="auto">
            <a:xfrm>
              <a:off x="9505" y="1893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1" y="956"/>
                </a:cxn>
                <a:cxn ang="0">
                  <a:pos x="326" y="901"/>
                </a:cxn>
                <a:cxn ang="0">
                  <a:pos x="395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1" y="956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5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2" name="Freeform 370"/>
            <p:cNvSpPr>
              <a:spLocks/>
            </p:cNvSpPr>
            <p:nvPr/>
          </p:nvSpPr>
          <p:spPr bwMode="auto">
            <a:xfrm>
              <a:off x="10781" y="2537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59"/>
                </a:cxn>
                <a:cxn ang="0">
                  <a:pos x="44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79"/>
                </a:cxn>
                <a:cxn ang="0">
                  <a:pos x="163" y="673"/>
                </a:cxn>
                <a:cxn ang="0">
                  <a:pos x="153" y="688"/>
                </a:cxn>
                <a:cxn ang="0">
                  <a:pos x="138" y="698"/>
                </a:cxn>
                <a:cxn ang="0">
                  <a:pos x="104" y="703"/>
                </a:cxn>
                <a:cxn ang="0">
                  <a:pos x="49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8"/>
                </a:cxn>
                <a:cxn ang="0">
                  <a:pos x="311" y="708"/>
                </a:cxn>
                <a:cxn ang="0">
                  <a:pos x="277" y="698"/>
                </a:cxn>
                <a:cxn ang="0">
                  <a:pos x="262" y="688"/>
                </a:cxn>
                <a:cxn ang="0">
                  <a:pos x="252" y="673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59"/>
                  </a:lnTo>
                  <a:lnTo>
                    <a:pt x="44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79"/>
                  </a:lnTo>
                  <a:lnTo>
                    <a:pt x="163" y="673"/>
                  </a:lnTo>
                  <a:lnTo>
                    <a:pt x="153" y="688"/>
                  </a:lnTo>
                  <a:lnTo>
                    <a:pt x="138" y="698"/>
                  </a:lnTo>
                  <a:lnTo>
                    <a:pt x="104" y="703"/>
                  </a:lnTo>
                  <a:lnTo>
                    <a:pt x="49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8"/>
                  </a:lnTo>
                  <a:lnTo>
                    <a:pt x="311" y="708"/>
                  </a:lnTo>
                  <a:lnTo>
                    <a:pt x="277" y="698"/>
                  </a:lnTo>
                  <a:lnTo>
                    <a:pt x="262" y="688"/>
                  </a:lnTo>
                  <a:lnTo>
                    <a:pt x="252" y="673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3" name="Freeform 371"/>
            <p:cNvSpPr>
              <a:spLocks noEditPoints="1"/>
            </p:cNvSpPr>
            <p:nvPr/>
          </p:nvSpPr>
          <p:spPr bwMode="auto">
            <a:xfrm>
              <a:off x="11448" y="1948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5" y="1099"/>
                </a:cxn>
                <a:cxn ang="0">
                  <a:pos x="723" y="1089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2"/>
                </a:cxn>
                <a:cxn ang="0">
                  <a:pos x="1019" y="629"/>
                </a:cxn>
                <a:cxn ang="0">
                  <a:pos x="896" y="544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3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6" y="54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5"/>
                </a:cxn>
                <a:cxn ang="0">
                  <a:pos x="530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5" y="74"/>
                </a:cxn>
                <a:cxn ang="0">
                  <a:pos x="990" y="138"/>
                </a:cxn>
                <a:cxn ang="0">
                  <a:pos x="999" y="213"/>
                </a:cxn>
                <a:cxn ang="0">
                  <a:pos x="960" y="351"/>
                </a:cxn>
                <a:cxn ang="0">
                  <a:pos x="841" y="465"/>
                </a:cxn>
                <a:cxn ang="0">
                  <a:pos x="668" y="510"/>
                </a:cxn>
                <a:cxn ang="0">
                  <a:pos x="361" y="1049"/>
                </a:cxn>
                <a:cxn ang="0">
                  <a:pos x="312" y="1044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0"/>
                </a:cxn>
                <a:cxn ang="0">
                  <a:pos x="668" y="1035"/>
                </a:cxn>
                <a:cxn ang="0">
                  <a:pos x="361" y="1049"/>
                </a:cxn>
              </a:cxnLst>
              <a:rect l="0" t="0" r="r" b="b"/>
              <a:pathLst>
                <a:path w="1148" h="1099">
                  <a:moveTo>
                    <a:pt x="188" y="975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49"/>
                  </a:lnTo>
                  <a:lnTo>
                    <a:pt x="20" y="1049"/>
                  </a:lnTo>
                  <a:lnTo>
                    <a:pt x="10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89"/>
                  </a:lnTo>
                  <a:lnTo>
                    <a:pt x="816" y="1059"/>
                  </a:lnTo>
                  <a:lnTo>
                    <a:pt x="901" y="1010"/>
                  </a:lnTo>
                  <a:lnTo>
                    <a:pt x="965" y="955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2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4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5"/>
                  </a:lnTo>
                  <a:lnTo>
                    <a:pt x="1044" y="416"/>
                  </a:lnTo>
                  <a:lnTo>
                    <a:pt x="1098" y="361"/>
                  </a:lnTo>
                  <a:lnTo>
                    <a:pt x="1133" y="292"/>
                  </a:lnTo>
                  <a:lnTo>
                    <a:pt x="1148" y="222"/>
                  </a:lnTo>
                  <a:lnTo>
                    <a:pt x="1138" y="163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29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4"/>
                  </a:lnTo>
                  <a:lnTo>
                    <a:pt x="263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1" y="54"/>
                  </a:lnTo>
                  <a:lnTo>
                    <a:pt x="396" y="54"/>
                  </a:lnTo>
                  <a:lnTo>
                    <a:pt x="406" y="59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5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59"/>
                  </a:lnTo>
                  <a:lnTo>
                    <a:pt x="579" y="49"/>
                  </a:lnTo>
                  <a:lnTo>
                    <a:pt x="826" y="49"/>
                  </a:lnTo>
                  <a:lnTo>
                    <a:pt x="891" y="54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1"/>
                  </a:lnTo>
                  <a:lnTo>
                    <a:pt x="906" y="416"/>
                  </a:lnTo>
                  <a:lnTo>
                    <a:pt x="841" y="465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49"/>
                  </a:moveTo>
                  <a:lnTo>
                    <a:pt x="322" y="1049"/>
                  </a:lnTo>
                  <a:lnTo>
                    <a:pt x="312" y="1044"/>
                  </a:lnTo>
                  <a:lnTo>
                    <a:pt x="307" y="1044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4"/>
                  </a:lnTo>
                  <a:lnTo>
                    <a:pt x="727" y="544"/>
                  </a:lnTo>
                  <a:lnTo>
                    <a:pt x="787" y="549"/>
                  </a:lnTo>
                  <a:lnTo>
                    <a:pt x="831" y="569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3"/>
                  </a:lnTo>
                  <a:lnTo>
                    <a:pt x="910" y="703"/>
                  </a:lnTo>
                  <a:lnTo>
                    <a:pt x="910" y="732"/>
                  </a:lnTo>
                  <a:lnTo>
                    <a:pt x="901" y="812"/>
                  </a:lnTo>
                  <a:lnTo>
                    <a:pt x="866" y="886"/>
                  </a:lnTo>
                  <a:lnTo>
                    <a:pt x="816" y="950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4" name="Freeform 372"/>
            <p:cNvSpPr>
              <a:spLocks/>
            </p:cNvSpPr>
            <p:nvPr/>
          </p:nvSpPr>
          <p:spPr bwMode="auto">
            <a:xfrm>
              <a:off x="12724" y="2537"/>
              <a:ext cx="411" cy="748"/>
            </a:xfrm>
            <a:custGeom>
              <a:avLst/>
              <a:gdLst/>
              <a:ahLst/>
              <a:cxnLst>
                <a:cxn ang="0">
                  <a:pos x="253" y="30"/>
                </a:cxn>
                <a:cxn ang="0">
                  <a:pos x="253" y="5"/>
                </a:cxn>
                <a:cxn ang="0">
                  <a:pos x="248" y="0"/>
                </a:cxn>
                <a:cxn ang="0">
                  <a:pos x="218" y="0"/>
                </a:cxn>
                <a:cxn ang="0">
                  <a:pos x="159" y="40"/>
                </a:cxn>
                <a:cxn ang="0">
                  <a:pos x="99" y="59"/>
                </a:cxn>
                <a:cxn ang="0">
                  <a:pos x="45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40" y="109"/>
                </a:cxn>
                <a:cxn ang="0">
                  <a:pos x="99" y="104"/>
                </a:cxn>
                <a:cxn ang="0">
                  <a:pos x="164" y="79"/>
                </a:cxn>
                <a:cxn ang="0">
                  <a:pos x="164" y="673"/>
                </a:cxn>
                <a:cxn ang="0">
                  <a:pos x="154" y="688"/>
                </a:cxn>
                <a:cxn ang="0">
                  <a:pos x="139" y="698"/>
                </a:cxn>
                <a:cxn ang="0">
                  <a:pos x="104" y="703"/>
                </a:cxn>
                <a:cxn ang="0">
                  <a:pos x="50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5" y="748"/>
                </a:cxn>
                <a:cxn ang="0">
                  <a:pos x="124" y="743"/>
                </a:cxn>
                <a:cxn ang="0">
                  <a:pos x="287" y="743"/>
                </a:cxn>
                <a:cxn ang="0">
                  <a:pos x="337" y="748"/>
                </a:cxn>
                <a:cxn ang="0">
                  <a:pos x="411" y="748"/>
                </a:cxn>
                <a:cxn ang="0">
                  <a:pos x="411" y="708"/>
                </a:cxn>
                <a:cxn ang="0">
                  <a:pos x="312" y="708"/>
                </a:cxn>
                <a:cxn ang="0">
                  <a:pos x="277" y="698"/>
                </a:cxn>
                <a:cxn ang="0">
                  <a:pos x="263" y="688"/>
                </a:cxn>
                <a:cxn ang="0">
                  <a:pos x="258" y="673"/>
                </a:cxn>
                <a:cxn ang="0">
                  <a:pos x="253" y="654"/>
                </a:cxn>
                <a:cxn ang="0">
                  <a:pos x="253" y="30"/>
                </a:cxn>
              </a:cxnLst>
              <a:rect l="0" t="0" r="r" b="b"/>
              <a:pathLst>
                <a:path w="411" h="748">
                  <a:moveTo>
                    <a:pt x="253" y="30"/>
                  </a:moveTo>
                  <a:lnTo>
                    <a:pt x="253" y="5"/>
                  </a:lnTo>
                  <a:lnTo>
                    <a:pt x="248" y="0"/>
                  </a:lnTo>
                  <a:lnTo>
                    <a:pt x="218" y="0"/>
                  </a:lnTo>
                  <a:lnTo>
                    <a:pt x="159" y="40"/>
                  </a:lnTo>
                  <a:lnTo>
                    <a:pt x="99" y="59"/>
                  </a:lnTo>
                  <a:lnTo>
                    <a:pt x="45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40" y="109"/>
                  </a:lnTo>
                  <a:lnTo>
                    <a:pt x="99" y="104"/>
                  </a:lnTo>
                  <a:lnTo>
                    <a:pt x="164" y="79"/>
                  </a:lnTo>
                  <a:lnTo>
                    <a:pt x="164" y="673"/>
                  </a:lnTo>
                  <a:lnTo>
                    <a:pt x="154" y="688"/>
                  </a:lnTo>
                  <a:lnTo>
                    <a:pt x="139" y="698"/>
                  </a:lnTo>
                  <a:lnTo>
                    <a:pt x="104" y="703"/>
                  </a:lnTo>
                  <a:lnTo>
                    <a:pt x="50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5" y="748"/>
                  </a:lnTo>
                  <a:lnTo>
                    <a:pt x="124" y="743"/>
                  </a:lnTo>
                  <a:lnTo>
                    <a:pt x="287" y="743"/>
                  </a:lnTo>
                  <a:lnTo>
                    <a:pt x="337" y="748"/>
                  </a:lnTo>
                  <a:lnTo>
                    <a:pt x="411" y="748"/>
                  </a:lnTo>
                  <a:lnTo>
                    <a:pt x="411" y="708"/>
                  </a:lnTo>
                  <a:lnTo>
                    <a:pt x="312" y="708"/>
                  </a:lnTo>
                  <a:lnTo>
                    <a:pt x="277" y="698"/>
                  </a:lnTo>
                  <a:lnTo>
                    <a:pt x="263" y="688"/>
                  </a:lnTo>
                  <a:lnTo>
                    <a:pt x="258" y="673"/>
                  </a:lnTo>
                  <a:lnTo>
                    <a:pt x="253" y="654"/>
                  </a:lnTo>
                  <a:lnTo>
                    <a:pt x="253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5" name="Freeform 373"/>
            <p:cNvSpPr>
              <a:spLocks/>
            </p:cNvSpPr>
            <p:nvPr/>
          </p:nvSpPr>
          <p:spPr bwMode="auto">
            <a:xfrm>
              <a:off x="13768" y="2106"/>
              <a:ext cx="1073" cy="1075"/>
            </a:xfrm>
            <a:custGeom>
              <a:avLst/>
              <a:gdLst/>
              <a:ahLst/>
              <a:cxnLst>
                <a:cxn ang="0">
                  <a:pos x="569" y="570"/>
                </a:cxn>
                <a:cxn ang="0">
                  <a:pos x="1049" y="570"/>
                </a:cxn>
                <a:cxn ang="0">
                  <a:pos x="1058" y="565"/>
                </a:cxn>
                <a:cxn ang="0">
                  <a:pos x="1063" y="560"/>
                </a:cxn>
                <a:cxn ang="0">
                  <a:pos x="1073" y="540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5"/>
                </a:cxn>
                <a:cxn ang="0">
                  <a:pos x="564" y="15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5"/>
                </a:cxn>
                <a:cxn ang="0">
                  <a:pos x="509" y="25"/>
                </a:cxn>
                <a:cxn ang="0">
                  <a:pos x="505" y="35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40"/>
                </a:cxn>
                <a:cxn ang="0">
                  <a:pos x="0" y="550"/>
                </a:cxn>
                <a:cxn ang="0">
                  <a:pos x="5" y="560"/>
                </a:cxn>
                <a:cxn ang="0">
                  <a:pos x="25" y="570"/>
                </a:cxn>
                <a:cxn ang="0">
                  <a:pos x="505" y="570"/>
                </a:cxn>
                <a:cxn ang="0">
                  <a:pos x="505" y="1040"/>
                </a:cxn>
                <a:cxn ang="0">
                  <a:pos x="509" y="1050"/>
                </a:cxn>
                <a:cxn ang="0">
                  <a:pos x="509" y="1060"/>
                </a:cxn>
                <a:cxn ang="0">
                  <a:pos x="514" y="1070"/>
                </a:cxn>
                <a:cxn ang="0">
                  <a:pos x="524" y="1075"/>
                </a:cxn>
                <a:cxn ang="0">
                  <a:pos x="549" y="1075"/>
                </a:cxn>
                <a:cxn ang="0">
                  <a:pos x="559" y="1070"/>
                </a:cxn>
                <a:cxn ang="0">
                  <a:pos x="569" y="1050"/>
                </a:cxn>
                <a:cxn ang="0">
                  <a:pos x="569" y="1020"/>
                </a:cxn>
                <a:cxn ang="0">
                  <a:pos x="569" y="570"/>
                </a:cxn>
              </a:cxnLst>
              <a:rect l="0" t="0" r="r" b="b"/>
              <a:pathLst>
                <a:path w="1073" h="1075">
                  <a:moveTo>
                    <a:pt x="569" y="570"/>
                  </a:moveTo>
                  <a:lnTo>
                    <a:pt x="1049" y="570"/>
                  </a:lnTo>
                  <a:lnTo>
                    <a:pt x="1058" y="565"/>
                  </a:lnTo>
                  <a:lnTo>
                    <a:pt x="1063" y="560"/>
                  </a:lnTo>
                  <a:lnTo>
                    <a:pt x="1073" y="540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5"/>
                  </a:lnTo>
                  <a:lnTo>
                    <a:pt x="564" y="15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5"/>
                  </a:lnTo>
                  <a:lnTo>
                    <a:pt x="509" y="25"/>
                  </a:lnTo>
                  <a:lnTo>
                    <a:pt x="505" y="35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5" y="560"/>
                  </a:lnTo>
                  <a:lnTo>
                    <a:pt x="25" y="570"/>
                  </a:lnTo>
                  <a:lnTo>
                    <a:pt x="505" y="570"/>
                  </a:lnTo>
                  <a:lnTo>
                    <a:pt x="505" y="1040"/>
                  </a:lnTo>
                  <a:lnTo>
                    <a:pt x="509" y="1050"/>
                  </a:lnTo>
                  <a:lnTo>
                    <a:pt x="509" y="1060"/>
                  </a:lnTo>
                  <a:lnTo>
                    <a:pt x="514" y="1070"/>
                  </a:lnTo>
                  <a:lnTo>
                    <a:pt x="524" y="1075"/>
                  </a:lnTo>
                  <a:lnTo>
                    <a:pt x="549" y="1075"/>
                  </a:lnTo>
                  <a:lnTo>
                    <a:pt x="559" y="1070"/>
                  </a:lnTo>
                  <a:lnTo>
                    <a:pt x="569" y="1050"/>
                  </a:lnTo>
                  <a:lnTo>
                    <a:pt x="569" y="1020"/>
                  </a:lnTo>
                  <a:lnTo>
                    <a:pt x="569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6" name="Freeform 374"/>
            <p:cNvSpPr>
              <a:spLocks noEditPoints="1"/>
            </p:cNvSpPr>
            <p:nvPr/>
          </p:nvSpPr>
          <p:spPr bwMode="auto">
            <a:xfrm>
              <a:off x="15341" y="1893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2" y="956"/>
                </a:cxn>
                <a:cxn ang="0">
                  <a:pos x="326" y="901"/>
                </a:cxn>
                <a:cxn ang="0">
                  <a:pos x="396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2" y="956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6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7" name="Freeform 375"/>
            <p:cNvSpPr>
              <a:spLocks/>
            </p:cNvSpPr>
            <p:nvPr/>
          </p:nvSpPr>
          <p:spPr bwMode="auto">
            <a:xfrm>
              <a:off x="16567" y="2537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6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9" y="599"/>
                </a:cxn>
                <a:cxn ang="0">
                  <a:pos x="263" y="520"/>
                </a:cxn>
                <a:cxn ang="0">
                  <a:pos x="337" y="460"/>
                </a:cxn>
                <a:cxn ang="0">
                  <a:pos x="431" y="376"/>
                </a:cxn>
                <a:cxn ang="0">
                  <a:pos x="490" y="277"/>
                </a:cxn>
                <a:cxn ang="0">
                  <a:pos x="490" y="153"/>
                </a:cxn>
                <a:cxn ang="0">
                  <a:pos x="421" y="59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4"/>
                </a:cxn>
                <a:cxn ang="0">
                  <a:pos x="0" y="198"/>
                </a:cxn>
                <a:cxn ang="0">
                  <a:pos x="15" y="247"/>
                </a:cxn>
                <a:cxn ang="0">
                  <a:pos x="40" y="257"/>
                </a:cxn>
                <a:cxn ang="0">
                  <a:pos x="75" y="262"/>
                </a:cxn>
                <a:cxn ang="0">
                  <a:pos x="99" y="247"/>
                </a:cxn>
                <a:cxn ang="0">
                  <a:pos x="119" y="223"/>
                </a:cxn>
                <a:cxn ang="0">
                  <a:pos x="124" y="193"/>
                </a:cxn>
                <a:cxn ang="0">
                  <a:pos x="114" y="178"/>
                </a:cxn>
                <a:cxn ang="0">
                  <a:pos x="90" y="148"/>
                </a:cxn>
                <a:cxn ang="0">
                  <a:pos x="55" y="143"/>
                </a:cxn>
                <a:cxn ang="0">
                  <a:pos x="129" y="59"/>
                </a:cxn>
                <a:cxn ang="0">
                  <a:pos x="218" y="40"/>
                </a:cxn>
                <a:cxn ang="0">
                  <a:pos x="327" y="74"/>
                </a:cxn>
                <a:cxn ang="0">
                  <a:pos x="386" y="163"/>
                </a:cxn>
                <a:cxn ang="0">
                  <a:pos x="381" y="287"/>
                </a:cxn>
                <a:cxn ang="0">
                  <a:pos x="317" y="396"/>
                </a:cxn>
                <a:cxn ang="0">
                  <a:pos x="15" y="703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6" y="579"/>
                  </a:lnTo>
                  <a:lnTo>
                    <a:pt x="446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9" y="599"/>
                  </a:lnTo>
                  <a:lnTo>
                    <a:pt x="223" y="555"/>
                  </a:lnTo>
                  <a:lnTo>
                    <a:pt x="263" y="520"/>
                  </a:lnTo>
                  <a:lnTo>
                    <a:pt x="302" y="490"/>
                  </a:lnTo>
                  <a:lnTo>
                    <a:pt x="337" y="460"/>
                  </a:lnTo>
                  <a:lnTo>
                    <a:pt x="386" y="421"/>
                  </a:lnTo>
                  <a:lnTo>
                    <a:pt x="431" y="376"/>
                  </a:lnTo>
                  <a:lnTo>
                    <a:pt x="465" y="332"/>
                  </a:lnTo>
                  <a:lnTo>
                    <a:pt x="490" y="277"/>
                  </a:lnTo>
                  <a:lnTo>
                    <a:pt x="500" y="218"/>
                  </a:lnTo>
                  <a:lnTo>
                    <a:pt x="490" y="153"/>
                  </a:lnTo>
                  <a:lnTo>
                    <a:pt x="465" y="99"/>
                  </a:lnTo>
                  <a:lnTo>
                    <a:pt x="421" y="59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4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7"/>
                  </a:lnTo>
                  <a:lnTo>
                    <a:pt x="25" y="252"/>
                  </a:lnTo>
                  <a:lnTo>
                    <a:pt x="40" y="257"/>
                  </a:lnTo>
                  <a:lnTo>
                    <a:pt x="50" y="262"/>
                  </a:lnTo>
                  <a:lnTo>
                    <a:pt x="75" y="262"/>
                  </a:lnTo>
                  <a:lnTo>
                    <a:pt x="90" y="257"/>
                  </a:lnTo>
                  <a:lnTo>
                    <a:pt x="99" y="247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3"/>
                  </a:lnTo>
                  <a:lnTo>
                    <a:pt x="119" y="183"/>
                  </a:lnTo>
                  <a:lnTo>
                    <a:pt x="114" y="178"/>
                  </a:lnTo>
                  <a:lnTo>
                    <a:pt x="104" y="158"/>
                  </a:lnTo>
                  <a:lnTo>
                    <a:pt x="90" y="148"/>
                  </a:lnTo>
                  <a:lnTo>
                    <a:pt x="75" y="143"/>
                  </a:lnTo>
                  <a:lnTo>
                    <a:pt x="55" y="143"/>
                  </a:lnTo>
                  <a:lnTo>
                    <a:pt x="90" y="94"/>
                  </a:lnTo>
                  <a:lnTo>
                    <a:pt x="129" y="59"/>
                  </a:lnTo>
                  <a:lnTo>
                    <a:pt x="179" y="44"/>
                  </a:lnTo>
                  <a:lnTo>
                    <a:pt x="218" y="40"/>
                  </a:lnTo>
                  <a:lnTo>
                    <a:pt x="282" y="49"/>
                  </a:lnTo>
                  <a:lnTo>
                    <a:pt x="327" y="74"/>
                  </a:lnTo>
                  <a:lnTo>
                    <a:pt x="362" y="114"/>
                  </a:lnTo>
                  <a:lnTo>
                    <a:pt x="386" y="163"/>
                  </a:lnTo>
                  <a:lnTo>
                    <a:pt x="391" y="218"/>
                  </a:lnTo>
                  <a:lnTo>
                    <a:pt x="381" y="287"/>
                  </a:lnTo>
                  <a:lnTo>
                    <a:pt x="352" y="347"/>
                  </a:lnTo>
                  <a:lnTo>
                    <a:pt x="317" y="396"/>
                  </a:lnTo>
                  <a:lnTo>
                    <a:pt x="287" y="436"/>
                  </a:lnTo>
                  <a:lnTo>
                    <a:pt x="15" y="703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8" name="Freeform 376"/>
            <p:cNvSpPr>
              <a:spLocks noEditPoints="1"/>
            </p:cNvSpPr>
            <p:nvPr/>
          </p:nvSpPr>
          <p:spPr bwMode="auto">
            <a:xfrm>
              <a:off x="17290" y="1948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4" y="1099"/>
                </a:cxn>
                <a:cxn ang="0">
                  <a:pos x="722" y="1089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2"/>
                </a:cxn>
                <a:cxn ang="0">
                  <a:pos x="1018" y="629"/>
                </a:cxn>
                <a:cxn ang="0">
                  <a:pos x="895" y="544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3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5" y="54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5"/>
                </a:cxn>
                <a:cxn ang="0">
                  <a:pos x="529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4" y="74"/>
                </a:cxn>
                <a:cxn ang="0">
                  <a:pos x="989" y="138"/>
                </a:cxn>
                <a:cxn ang="0">
                  <a:pos x="999" y="213"/>
                </a:cxn>
                <a:cxn ang="0">
                  <a:pos x="959" y="351"/>
                </a:cxn>
                <a:cxn ang="0">
                  <a:pos x="840" y="465"/>
                </a:cxn>
                <a:cxn ang="0">
                  <a:pos x="667" y="510"/>
                </a:cxn>
                <a:cxn ang="0">
                  <a:pos x="361" y="1049"/>
                </a:cxn>
                <a:cxn ang="0">
                  <a:pos x="311" y="1044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0"/>
                </a:cxn>
                <a:cxn ang="0">
                  <a:pos x="667" y="1035"/>
                </a:cxn>
                <a:cxn ang="0">
                  <a:pos x="361" y="1049"/>
                </a:cxn>
              </a:cxnLst>
              <a:rect l="0" t="0" r="r" b="b"/>
              <a:pathLst>
                <a:path w="1147" h="1099">
                  <a:moveTo>
                    <a:pt x="188" y="975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49"/>
                  </a:lnTo>
                  <a:lnTo>
                    <a:pt x="19" y="1049"/>
                  </a:lnTo>
                  <a:lnTo>
                    <a:pt x="9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89"/>
                  </a:lnTo>
                  <a:lnTo>
                    <a:pt x="816" y="1059"/>
                  </a:lnTo>
                  <a:lnTo>
                    <a:pt x="900" y="1010"/>
                  </a:lnTo>
                  <a:lnTo>
                    <a:pt x="964" y="955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2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4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5"/>
                  </a:lnTo>
                  <a:lnTo>
                    <a:pt x="1043" y="416"/>
                  </a:lnTo>
                  <a:lnTo>
                    <a:pt x="1098" y="361"/>
                  </a:lnTo>
                  <a:lnTo>
                    <a:pt x="1132" y="292"/>
                  </a:lnTo>
                  <a:lnTo>
                    <a:pt x="1147" y="222"/>
                  </a:lnTo>
                  <a:lnTo>
                    <a:pt x="1137" y="163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29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4"/>
                  </a:lnTo>
                  <a:lnTo>
                    <a:pt x="262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0" y="54"/>
                  </a:lnTo>
                  <a:lnTo>
                    <a:pt x="395" y="54"/>
                  </a:lnTo>
                  <a:lnTo>
                    <a:pt x="405" y="59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5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59"/>
                  </a:lnTo>
                  <a:lnTo>
                    <a:pt x="578" y="49"/>
                  </a:lnTo>
                  <a:lnTo>
                    <a:pt x="826" y="49"/>
                  </a:lnTo>
                  <a:lnTo>
                    <a:pt x="890" y="54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1"/>
                  </a:lnTo>
                  <a:lnTo>
                    <a:pt x="905" y="416"/>
                  </a:lnTo>
                  <a:lnTo>
                    <a:pt x="840" y="465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49"/>
                  </a:moveTo>
                  <a:lnTo>
                    <a:pt x="321" y="1049"/>
                  </a:lnTo>
                  <a:lnTo>
                    <a:pt x="311" y="1044"/>
                  </a:lnTo>
                  <a:lnTo>
                    <a:pt x="306" y="1044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4"/>
                  </a:lnTo>
                  <a:lnTo>
                    <a:pt x="727" y="544"/>
                  </a:lnTo>
                  <a:lnTo>
                    <a:pt x="786" y="549"/>
                  </a:lnTo>
                  <a:lnTo>
                    <a:pt x="831" y="569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3"/>
                  </a:lnTo>
                  <a:lnTo>
                    <a:pt x="910" y="703"/>
                  </a:lnTo>
                  <a:lnTo>
                    <a:pt x="910" y="732"/>
                  </a:lnTo>
                  <a:lnTo>
                    <a:pt x="900" y="812"/>
                  </a:lnTo>
                  <a:lnTo>
                    <a:pt x="865" y="886"/>
                  </a:lnTo>
                  <a:lnTo>
                    <a:pt x="816" y="950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89" name="Freeform 377"/>
            <p:cNvSpPr>
              <a:spLocks/>
            </p:cNvSpPr>
            <p:nvPr/>
          </p:nvSpPr>
          <p:spPr bwMode="auto">
            <a:xfrm>
              <a:off x="18501" y="2537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5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5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5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8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5"/>
                  </a:lnTo>
                  <a:lnTo>
                    <a:pt x="510" y="500"/>
                  </a:lnTo>
                  <a:lnTo>
                    <a:pt x="485" y="451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3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7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0" name="Freeform 378"/>
            <p:cNvSpPr>
              <a:spLocks/>
            </p:cNvSpPr>
            <p:nvPr/>
          </p:nvSpPr>
          <p:spPr bwMode="auto">
            <a:xfrm>
              <a:off x="3184" y="4329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60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80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5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3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5"/>
                </a:cxn>
                <a:cxn ang="0">
                  <a:pos x="410" y="1115"/>
                </a:cxn>
                <a:cxn ang="0">
                  <a:pos x="301" y="1080"/>
                </a:cxn>
                <a:cxn ang="0">
                  <a:pos x="207" y="1001"/>
                </a:cxn>
                <a:cxn ang="0">
                  <a:pos x="153" y="872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4"/>
                </a:cxn>
                <a:cxn ang="0">
                  <a:pos x="628" y="65"/>
                </a:cxn>
                <a:cxn ang="0">
                  <a:pos x="811" y="60"/>
                </a:cxn>
                <a:cxn ang="0">
                  <a:pos x="925" y="134"/>
                </a:cxn>
                <a:cxn ang="0">
                  <a:pos x="989" y="273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60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60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90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6"/>
                  </a:lnTo>
                  <a:lnTo>
                    <a:pt x="163" y="1080"/>
                  </a:lnTo>
                  <a:lnTo>
                    <a:pt x="242" y="1130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30"/>
                  </a:lnTo>
                  <a:lnTo>
                    <a:pt x="717" y="1085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2"/>
                  </a:lnTo>
                  <a:lnTo>
                    <a:pt x="930" y="842"/>
                  </a:lnTo>
                  <a:lnTo>
                    <a:pt x="949" y="793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3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1"/>
                  </a:lnTo>
                  <a:lnTo>
                    <a:pt x="677" y="1060"/>
                  </a:lnTo>
                  <a:lnTo>
                    <a:pt x="603" y="1095"/>
                  </a:lnTo>
                  <a:lnTo>
                    <a:pt x="529" y="1115"/>
                  </a:lnTo>
                  <a:lnTo>
                    <a:pt x="465" y="1120"/>
                  </a:lnTo>
                  <a:lnTo>
                    <a:pt x="410" y="1115"/>
                  </a:lnTo>
                  <a:lnTo>
                    <a:pt x="351" y="1105"/>
                  </a:lnTo>
                  <a:lnTo>
                    <a:pt x="301" y="1080"/>
                  </a:lnTo>
                  <a:lnTo>
                    <a:pt x="252" y="1045"/>
                  </a:lnTo>
                  <a:lnTo>
                    <a:pt x="207" y="1001"/>
                  </a:lnTo>
                  <a:lnTo>
                    <a:pt x="178" y="941"/>
                  </a:lnTo>
                  <a:lnTo>
                    <a:pt x="153" y="872"/>
                  </a:lnTo>
                  <a:lnTo>
                    <a:pt x="148" y="783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4"/>
                  </a:lnTo>
                  <a:lnTo>
                    <a:pt x="524" y="104"/>
                  </a:lnTo>
                  <a:lnTo>
                    <a:pt x="628" y="65"/>
                  </a:lnTo>
                  <a:lnTo>
                    <a:pt x="737" y="50"/>
                  </a:lnTo>
                  <a:lnTo>
                    <a:pt x="811" y="60"/>
                  </a:lnTo>
                  <a:lnTo>
                    <a:pt x="875" y="90"/>
                  </a:lnTo>
                  <a:lnTo>
                    <a:pt x="925" y="134"/>
                  </a:lnTo>
                  <a:lnTo>
                    <a:pt x="964" y="194"/>
                  </a:lnTo>
                  <a:lnTo>
                    <a:pt x="989" y="273"/>
                  </a:lnTo>
                  <a:lnTo>
                    <a:pt x="994" y="357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1" name="Freeform 379"/>
            <p:cNvSpPr>
              <a:spLocks/>
            </p:cNvSpPr>
            <p:nvPr/>
          </p:nvSpPr>
          <p:spPr bwMode="auto">
            <a:xfrm>
              <a:off x="4326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7" y="461"/>
                </a:cxn>
                <a:cxn ang="0">
                  <a:pos x="431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1" y="60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5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7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7" y="461"/>
                  </a:lnTo>
                  <a:lnTo>
                    <a:pt x="386" y="421"/>
                  </a:lnTo>
                  <a:lnTo>
                    <a:pt x="431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1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5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7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2" name="Freeform 380"/>
            <p:cNvSpPr>
              <a:spLocks noEditPoints="1"/>
            </p:cNvSpPr>
            <p:nvPr/>
          </p:nvSpPr>
          <p:spPr bwMode="auto">
            <a:xfrm>
              <a:off x="6676" y="4874"/>
              <a:ext cx="1073" cy="377"/>
            </a:xfrm>
            <a:custGeom>
              <a:avLst/>
              <a:gdLst/>
              <a:ahLst/>
              <a:cxnLst>
                <a:cxn ang="0">
                  <a:pos x="1018" y="65"/>
                </a:cxn>
                <a:cxn ang="0">
                  <a:pos x="1038" y="65"/>
                </a:cxn>
                <a:cxn ang="0">
                  <a:pos x="1058" y="55"/>
                </a:cxn>
                <a:cxn ang="0">
                  <a:pos x="1063" y="50"/>
                </a:cxn>
                <a:cxn ang="0">
                  <a:pos x="1073" y="30"/>
                </a:cxn>
                <a:cxn ang="0">
                  <a:pos x="1073" y="20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30"/>
                </a:cxn>
                <a:cxn ang="0">
                  <a:pos x="0" y="40"/>
                </a:cxn>
                <a:cxn ang="0">
                  <a:pos x="5" y="50"/>
                </a:cxn>
                <a:cxn ang="0">
                  <a:pos x="24" y="60"/>
                </a:cxn>
                <a:cxn ang="0">
                  <a:pos x="34" y="60"/>
                </a:cxn>
                <a:cxn ang="0">
                  <a:pos x="44" y="65"/>
                </a:cxn>
                <a:cxn ang="0">
                  <a:pos x="54" y="65"/>
                </a:cxn>
                <a:cxn ang="0">
                  <a:pos x="1018" y="65"/>
                </a:cxn>
                <a:cxn ang="0">
                  <a:pos x="1018" y="377"/>
                </a:cxn>
                <a:cxn ang="0">
                  <a:pos x="1038" y="377"/>
                </a:cxn>
                <a:cxn ang="0">
                  <a:pos x="1048" y="372"/>
                </a:cxn>
                <a:cxn ang="0">
                  <a:pos x="1058" y="372"/>
                </a:cxn>
                <a:cxn ang="0">
                  <a:pos x="1063" y="362"/>
                </a:cxn>
                <a:cxn ang="0">
                  <a:pos x="1068" y="357"/>
                </a:cxn>
                <a:cxn ang="0">
                  <a:pos x="1073" y="342"/>
                </a:cxn>
                <a:cxn ang="0">
                  <a:pos x="1073" y="332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2"/>
                </a:cxn>
                <a:cxn ang="0">
                  <a:pos x="0" y="352"/>
                </a:cxn>
                <a:cxn ang="0">
                  <a:pos x="5" y="362"/>
                </a:cxn>
                <a:cxn ang="0">
                  <a:pos x="34" y="377"/>
                </a:cxn>
                <a:cxn ang="0">
                  <a:pos x="54" y="377"/>
                </a:cxn>
                <a:cxn ang="0">
                  <a:pos x="1018" y="377"/>
                </a:cxn>
              </a:cxnLst>
              <a:rect l="0" t="0" r="r" b="b"/>
              <a:pathLst>
                <a:path w="1073" h="377">
                  <a:moveTo>
                    <a:pt x="1018" y="65"/>
                  </a:moveTo>
                  <a:lnTo>
                    <a:pt x="1038" y="65"/>
                  </a:lnTo>
                  <a:lnTo>
                    <a:pt x="1058" y="55"/>
                  </a:lnTo>
                  <a:lnTo>
                    <a:pt x="1063" y="50"/>
                  </a:lnTo>
                  <a:lnTo>
                    <a:pt x="1073" y="30"/>
                  </a:lnTo>
                  <a:lnTo>
                    <a:pt x="1073" y="20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5" y="50"/>
                  </a:lnTo>
                  <a:lnTo>
                    <a:pt x="24" y="60"/>
                  </a:lnTo>
                  <a:lnTo>
                    <a:pt x="34" y="60"/>
                  </a:lnTo>
                  <a:lnTo>
                    <a:pt x="44" y="65"/>
                  </a:lnTo>
                  <a:lnTo>
                    <a:pt x="54" y="65"/>
                  </a:lnTo>
                  <a:lnTo>
                    <a:pt x="1018" y="65"/>
                  </a:lnTo>
                  <a:close/>
                  <a:moveTo>
                    <a:pt x="1018" y="377"/>
                  </a:moveTo>
                  <a:lnTo>
                    <a:pt x="1038" y="377"/>
                  </a:lnTo>
                  <a:lnTo>
                    <a:pt x="1048" y="372"/>
                  </a:lnTo>
                  <a:lnTo>
                    <a:pt x="1058" y="372"/>
                  </a:lnTo>
                  <a:lnTo>
                    <a:pt x="1063" y="362"/>
                  </a:lnTo>
                  <a:lnTo>
                    <a:pt x="1068" y="357"/>
                  </a:lnTo>
                  <a:lnTo>
                    <a:pt x="1073" y="342"/>
                  </a:lnTo>
                  <a:lnTo>
                    <a:pt x="1073" y="332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2"/>
                  </a:lnTo>
                  <a:lnTo>
                    <a:pt x="0" y="352"/>
                  </a:lnTo>
                  <a:lnTo>
                    <a:pt x="5" y="362"/>
                  </a:lnTo>
                  <a:lnTo>
                    <a:pt x="34" y="377"/>
                  </a:lnTo>
                  <a:lnTo>
                    <a:pt x="54" y="377"/>
                  </a:lnTo>
                  <a:lnTo>
                    <a:pt x="1018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3" name="Freeform 381"/>
            <p:cNvSpPr>
              <a:spLocks noEditPoints="1"/>
            </p:cNvSpPr>
            <p:nvPr/>
          </p:nvSpPr>
          <p:spPr bwMode="auto">
            <a:xfrm>
              <a:off x="9505" y="4310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1" y="955"/>
                </a:cxn>
                <a:cxn ang="0">
                  <a:pos x="326" y="901"/>
                </a:cxn>
                <a:cxn ang="0">
                  <a:pos x="395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3"/>
                </a:cxn>
                <a:cxn ang="0">
                  <a:pos x="895" y="1149"/>
                </a:cxn>
                <a:cxn ang="0">
                  <a:pos x="984" y="1153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3"/>
                  </a:lnTo>
                  <a:lnTo>
                    <a:pt x="94" y="1153"/>
                  </a:lnTo>
                  <a:lnTo>
                    <a:pt x="163" y="1149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1" y="955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5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5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4" name="Freeform 382"/>
            <p:cNvSpPr>
              <a:spLocks/>
            </p:cNvSpPr>
            <p:nvPr/>
          </p:nvSpPr>
          <p:spPr bwMode="auto">
            <a:xfrm>
              <a:off x="10781" y="4958"/>
              <a:ext cx="410" cy="748"/>
            </a:xfrm>
            <a:custGeom>
              <a:avLst/>
              <a:gdLst/>
              <a:ahLst/>
              <a:cxnLst>
                <a:cxn ang="0">
                  <a:pos x="252" y="30"/>
                </a:cxn>
                <a:cxn ang="0">
                  <a:pos x="252" y="5"/>
                </a:cxn>
                <a:cxn ang="0">
                  <a:pos x="247" y="0"/>
                </a:cxn>
                <a:cxn ang="0">
                  <a:pos x="217" y="0"/>
                </a:cxn>
                <a:cxn ang="0">
                  <a:pos x="158" y="40"/>
                </a:cxn>
                <a:cxn ang="0">
                  <a:pos x="99" y="60"/>
                </a:cxn>
                <a:cxn ang="0">
                  <a:pos x="44" y="70"/>
                </a:cxn>
                <a:cxn ang="0">
                  <a:pos x="0" y="70"/>
                </a:cxn>
                <a:cxn ang="0">
                  <a:pos x="0" y="109"/>
                </a:cxn>
                <a:cxn ang="0">
                  <a:pos x="39" y="109"/>
                </a:cxn>
                <a:cxn ang="0">
                  <a:pos x="99" y="104"/>
                </a:cxn>
                <a:cxn ang="0">
                  <a:pos x="163" y="80"/>
                </a:cxn>
                <a:cxn ang="0">
                  <a:pos x="163" y="674"/>
                </a:cxn>
                <a:cxn ang="0">
                  <a:pos x="153" y="689"/>
                </a:cxn>
                <a:cxn ang="0">
                  <a:pos x="138" y="699"/>
                </a:cxn>
                <a:cxn ang="0">
                  <a:pos x="104" y="704"/>
                </a:cxn>
                <a:cxn ang="0">
                  <a:pos x="49" y="709"/>
                </a:cxn>
                <a:cxn ang="0">
                  <a:pos x="5" y="709"/>
                </a:cxn>
                <a:cxn ang="0">
                  <a:pos x="5" y="748"/>
                </a:cxn>
                <a:cxn ang="0">
                  <a:pos x="74" y="748"/>
                </a:cxn>
                <a:cxn ang="0">
                  <a:pos x="123" y="743"/>
                </a:cxn>
                <a:cxn ang="0">
                  <a:pos x="287" y="743"/>
                </a:cxn>
                <a:cxn ang="0">
                  <a:pos x="336" y="748"/>
                </a:cxn>
                <a:cxn ang="0">
                  <a:pos x="410" y="748"/>
                </a:cxn>
                <a:cxn ang="0">
                  <a:pos x="410" y="709"/>
                </a:cxn>
                <a:cxn ang="0">
                  <a:pos x="311" y="709"/>
                </a:cxn>
                <a:cxn ang="0">
                  <a:pos x="277" y="699"/>
                </a:cxn>
                <a:cxn ang="0">
                  <a:pos x="262" y="689"/>
                </a:cxn>
                <a:cxn ang="0">
                  <a:pos x="252" y="674"/>
                </a:cxn>
                <a:cxn ang="0">
                  <a:pos x="252" y="654"/>
                </a:cxn>
                <a:cxn ang="0">
                  <a:pos x="252" y="30"/>
                </a:cxn>
              </a:cxnLst>
              <a:rect l="0" t="0" r="r" b="b"/>
              <a:pathLst>
                <a:path w="410" h="748">
                  <a:moveTo>
                    <a:pt x="252" y="30"/>
                  </a:moveTo>
                  <a:lnTo>
                    <a:pt x="252" y="5"/>
                  </a:lnTo>
                  <a:lnTo>
                    <a:pt x="247" y="0"/>
                  </a:lnTo>
                  <a:lnTo>
                    <a:pt x="217" y="0"/>
                  </a:lnTo>
                  <a:lnTo>
                    <a:pt x="158" y="40"/>
                  </a:lnTo>
                  <a:lnTo>
                    <a:pt x="99" y="60"/>
                  </a:lnTo>
                  <a:lnTo>
                    <a:pt x="44" y="70"/>
                  </a:lnTo>
                  <a:lnTo>
                    <a:pt x="0" y="70"/>
                  </a:lnTo>
                  <a:lnTo>
                    <a:pt x="0" y="109"/>
                  </a:lnTo>
                  <a:lnTo>
                    <a:pt x="39" y="109"/>
                  </a:lnTo>
                  <a:lnTo>
                    <a:pt x="99" y="104"/>
                  </a:lnTo>
                  <a:lnTo>
                    <a:pt x="163" y="80"/>
                  </a:lnTo>
                  <a:lnTo>
                    <a:pt x="163" y="674"/>
                  </a:lnTo>
                  <a:lnTo>
                    <a:pt x="153" y="689"/>
                  </a:lnTo>
                  <a:lnTo>
                    <a:pt x="138" y="699"/>
                  </a:lnTo>
                  <a:lnTo>
                    <a:pt x="104" y="704"/>
                  </a:lnTo>
                  <a:lnTo>
                    <a:pt x="49" y="709"/>
                  </a:lnTo>
                  <a:lnTo>
                    <a:pt x="5" y="709"/>
                  </a:lnTo>
                  <a:lnTo>
                    <a:pt x="5" y="748"/>
                  </a:lnTo>
                  <a:lnTo>
                    <a:pt x="74" y="748"/>
                  </a:lnTo>
                  <a:lnTo>
                    <a:pt x="123" y="743"/>
                  </a:lnTo>
                  <a:lnTo>
                    <a:pt x="287" y="743"/>
                  </a:lnTo>
                  <a:lnTo>
                    <a:pt x="336" y="748"/>
                  </a:lnTo>
                  <a:lnTo>
                    <a:pt x="410" y="748"/>
                  </a:lnTo>
                  <a:lnTo>
                    <a:pt x="410" y="709"/>
                  </a:lnTo>
                  <a:lnTo>
                    <a:pt x="311" y="709"/>
                  </a:lnTo>
                  <a:lnTo>
                    <a:pt x="277" y="699"/>
                  </a:lnTo>
                  <a:lnTo>
                    <a:pt x="262" y="689"/>
                  </a:lnTo>
                  <a:lnTo>
                    <a:pt x="252" y="674"/>
                  </a:lnTo>
                  <a:lnTo>
                    <a:pt x="252" y="654"/>
                  </a:lnTo>
                  <a:lnTo>
                    <a:pt x="252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5" name="Freeform 383"/>
            <p:cNvSpPr>
              <a:spLocks noEditPoints="1"/>
            </p:cNvSpPr>
            <p:nvPr/>
          </p:nvSpPr>
          <p:spPr bwMode="auto">
            <a:xfrm>
              <a:off x="11448" y="4364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5" y="1099"/>
                </a:cxn>
                <a:cxn ang="0">
                  <a:pos x="723" y="1090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3"/>
                </a:cxn>
                <a:cxn ang="0">
                  <a:pos x="1019" y="629"/>
                </a:cxn>
                <a:cxn ang="0">
                  <a:pos x="896" y="545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4"/>
                </a:cxn>
                <a:cxn ang="0">
                  <a:pos x="1069" y="65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6" y="55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6"/>
                </a:cxn>
                <a:cxn ang="0">
                  <a:pos x="530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5" y="74"/>
                </a:cxn>
                <a:cxn ang="0">
                  <a:pos x="990" y="139"/>
                </a:cxn>
                <a:cxn ang="0">
                  <a:pos x="999" y="213"/>
                </a:cxn>
                <a:cxn ang="0">
                  <a:pos x="960" y="352"/>
                </a:cxn>
                <a:cxn ang="0">
                  <a:pos x="841" y="466"/>
                </a:cxn>
                <a:cxn ang="0">
                  <a:pos x="668" y="510"/>
                </a:cxn>
                <a:cxn ang="0">
                  <a:pos x="361" y="1050"/>
                </a:cxn>
                <a:cxn ang="0">
                  <a:pos x="312" y="1045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1"/>
                </a:cxn>
                <a:cxn ang="0">
                  <a:pos x="668" y="1035"/>
                </a:cxn>
                <a:cxn ang="0">
                  <a:pos x="361" y="1050"/>
                </a:cxn>
              </a:cxnLst>
              <a:rect l="0" t="0" r="r" b="b"/>
              <a:pathLst>
                <a:path w="1148" h="1099">
                  <a:moveTo>
                    <a:pt x="188" y="976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50"/>
                  </a:lnTo>
                  <a:lnTo>
                    <a:pt x="20" y="1050"/>
                  </a:lnTo>
                  <a:lnTo>
                    <a:pt x="10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5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90"/>
                  </a:lnTo>
                  <a:lnTo>
                    <a:pt x="816" y="1060"/>
                  </a:lnTo>
                  <a:lnTo>
                    <a:pt x="901" y="1010"/>
                  </a:lnTo>
                  <a:lnTo>
                    <a:pt x="965" y="956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3"/>
                  </a:lnTo>
                  <a:lnTo>
                    <a:pt x="1054" y="684"/>
                  </a:lnTo>
                  <a:lnTo>
                    <a:pt x="1019" y="629"/>
                  </a:lnTo>
                  <a:lnTo>
                    <a:pt x="965" y="580"/>
                  </a:lnTo>
                  <a:lnTo>
                    <a:pt x="896" y="545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6"/>
                  </a:lnTo>
                  <a:lnTo>
                    <a:pt x="1044" y="416"/>
                  </a:lnTo>
                  <a:lnTo>
                    <a:pt x="1098" y="362"/>
                  </a:lnTo>
                  <a:lnTo>
                    <a:pt x="1133" y="292"/>
                  </a:lnTo>
                  <a:lnTo>
                    <a:pt x="1148" y="223"/>
                  </a:lnTo>
                  <a:lnTo>
                    <a:pt x="1138" y="164"/>
                  </a:lnTo>
                  <a:lnTo>
                    <a:pt x="1113" y="109"/>
                  </a:lnTo>
                  <a:lnTo>
                    <a:pt x="1069" y="65"/>
                  </a:lnTo>
                  <a:lnTo>
                    <a:pt x="1014" y="30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5"/>
                  </a:lnTo>
                  <a:lnTo>
                    <a:pt x="263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1" y="55"/>
                  </a:lnTo>
                  <a:lnTo>
                    <a:pt x="396" y="55"/>
                  </a:lnTo>
                  <a:lnTo>
                    <a:pt x="406" y="60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6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60"/>
                  </a:lnTo>
                  <a:lnTo>
                    <a:pt x="579" y="50"/>
                  </a:lnTo>
                  <a:lnTo>
                    <a:pt x="826" y="50"/>
                  </a:lnTo>
                  <a:lnTo>
                    <a:pt x="891" y="55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2"/>
                  </a:lnTo>
                  <a:lnTo>
                    <a:pt x="906" y="416"/>
                  </a:lnTo>
                  <a:lnTo>
                    <a:pt x="841" y="466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50"/>
                  </a:moveTo>
                  <a:lnTo>
                    <a:pt x="322" y="1050"/>
                  </a:lnTo>
                  <a:lnTo>
                    <a:pt x="312" y="1045"/>
                  </a:lnTo>
                  <a:lnTo>
                    <a:pt x="307" y="1045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5"/>
                  </a:lnTo>
                  <a:lnTo>
                    <a:pt x="727" y="545"/>
                  </a:lnTo>
                  <a:lnTo>
                    <a:pt x="787" y="550"/>
                  </a:lnTo>
                  <a:lnTo>
                    <a:pt x="831" y="570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7"/>
                  </a:lnTo>
                  <a:lnTo>
                    <a:pt x="816" y="951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6" name="Freeform 384"/>
            <p:cNvSpPr>
              <a:spLocks/>
            </p:cNvSpPr>
            <p:nvPr/>
          </p:nvSpPr>
          <p:spPr bwMode="auto">
            <a:xfrm>
              <a:off x="12670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1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6" y="461"/>
                </a:cxn>
                <a:cxn ang="0">
                  <a:pos x="430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0" y="60"/>
                </a:cxn>
                <a:cxn ang="0">
                  <a:pos x="307" y="5"/>
                </a:cxn>
                <a:cxn ang="0">
                  <a:pos x="158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4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6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0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1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6" y="461"/>
                  </a:lnTo>
                  <a:lnTo>
                    <a:pt x="386" y="421"/>
                  </a:lnTo>
                  <a:lnTo>
                    <a:pt x="430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0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7" y="0"/>
                  </a:lnTo>
                  <a:lnTo>
                    <a:pt x="158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4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6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7" name="Freeform 385"/>
            <p:cNvSpPr>
              <a:spLocks/>
            </p:cNvSpPr>
            <p:nvPr/>
          </p:nvSpPr>
          <p:spPr bwMode="auto">
            <a:xfrm>
              <a:off x="13768" y="4523"/>
              <a:ext cx="1073" cy="1074"/>
            </a:xfrm>
            <a:custGeom>
              <a:avLst/>
              <a:gdLst/>
              <a:ahLst/>
              <a:cxnLst>
                <a:cxn ang="0">
                  <a:pos x="569" y="569"/>
                </a:cxn>
                <a:cxn ang="0">
                  <a:pos x="1049" y="569"/>
                </a:cxn>
                <a:cxn ang="0">
                  <a:pos x="1058" y="564"/>
                </a:cxn>
                <a:cxn ang="0">
                  <a:pos x="1063" y="559"/>
                </a:cxn>
                <a:cxn ang="0">
                  <a:pos x="1073" y="539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4"/>
                </a:cxn>
                <a:cxn ang="0">
                  <a:pos x="564" y="14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4"/>
                </a:cxn>
                <a:cxn ang="0">
                  <a:pos x="509" y="24"/>
                </a:cxn>
                <a:cxn ang="0">
                  <a:pos x="505" y="34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39"/>
                </a:cxn>
                <a:cxn ang="0">
                  <a:pos x="0" y="549"/>
                </a:cxn>
                <a:cxn ang="0">
                  <a:pos x="5" y="559"/>
                </a:cxn>
                <a:cxn ang="0">
                  <a:pos x="25" y="569"/>
                </a:cxn>
                <a:cxn ang="0">
                  <a:pos x="505" y="569"/>
                </a:cxn>
                <a:cxn ang="0">
                  <a:pos x="505" y="1040"/>
                </a:cxn>
                <a:cxn ang="0">
                  <a:pos x="509" y="1049"/>
                </a:cxn>
                <a:cxn ang="0">
                  <a:pos x="509" y="1059"/>
                </a:cxn>
                <a:cxn ang="0">
                  <a:pos x="514" y="1069"/>
                </a:cxn>
                <a:cxn ang="0">
                  <a:pos x="524" y="1074"/>
                </a:cxn>
                <a:cxn ang="0">
                  <a:pos x="549" y="1074"/>
                </a:cxn>
                <a:cxn ang="0">
                  <a:pos x="559" y="1069"/>
                </a:cxn>
                <a:cxn ang="0">
                  <a:pos x="569" y="1049"/>
                </a:cxn>
                <a:cxn ang="0">
                  <a:pos x="569" y="1020"/>
                </a:cxn>
                <a:cxn ang="0">
                  <a:pos x="569" y="569"/>
                </a:cxn>
              </a:cxnLst>
              <a:rect l="0" t="0" r="r" b="b"/>
              <a:pathLst>
                <a:path w="1073" h="1074">
                  <a:moveTo>
                    <a:pt x="569" y="569"/>
                  </a:moveTo>
                  <a:lnTo>
                    <a:pt x="1049" y="569"/>
                  </a:lnTo>
                  <a:lnTo>
                    <a:pt x="1058" y="564"/>
                  </a:lnTo>
                  <a:lnTo>
                    <a:pt x="1063" y="559"/>
                  </a:lnTo>
                  <a:lnTo>
                    <a:pt x="1073" y="539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4"/>
                  </a:lnTo>
                  <a:lnTo>
                    <a:pt x="564" y="14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4"/>
                  </a:lnTo>
                  <a:lnTo>
                    <a:pt x="509" y="24"/>
                  </a:lnTo>
                  <a:lnTo>
                    <a:pt x="505" y="34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39"/>
                  </a:lnTo>
                  <a:lnTo>
                    <a:pt x="0" y="549"/>
                  </a:lnTo>
                  <a:lnTo>
                    <a:pt x="5" y="559"/>
                  </a:lnTo>
                  <a:lnTo>
                    <a:pt x="25" y="569"/>
                  </a:lnTo>
                  <a:lnTo>
                    <a:pt x="505" y="569"/>
                  </a:lnTo>
                  <a:lnTo>
                    <a:pt x="505" y="1040"/>
                  </a:lnTo>
                  <a:lnTo>
                    <a:pt x="509" y="1049"/>
                  </a:lnTo>
                  <a:lnTo>
                    <a:pt x="509" y="1059"/>
                  </a:lnTo>
                  <a:lnTo>
                    <a:pt x="514" y="1069"/>
                  </a:lnTo>
                  <a:lnTo>
                    <a:pt x="524" y="1074"/>
                  </a:lnTo>
                  <a:lnTo>
                    <a:pt x="549" y="1074"/>
                  </a:lnTo>
                  <a:lnTo>
                    <a:pt x="559" y="1069"/>
                  </a:lnTo>
                  <a:lnTo>
                    <a:pt x="569" y="1049"/>
                  </a:lnTo>
                  <a:lnTo>
                    <a:pt x="569" y="1020"/>
                  </a:lnTo>
                  <a:lnTo>
                    <a:pt x="569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8" name="Freeform 386"/>
            <p:cNvSpPr>
              <a:spLocks noEditPoints="1"/>
            </p:cNvSpPr>
            <p:nvPr/>
          </p:nvSpPr>
          <p:spPr bwMode="auto">
            <a:xfrm>
              <a:off x="15341" y="4310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2" y="955"/>
                </a:cxn>
                <a:cxn ang="0">
                  <a:pos x="326" y="901"/>
                </a:cxn>
                <a:cxn ang="0">
                  <a:pos x="396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3"/>
                </a:cxn>
                <a:cxn ang="0">
                  <a:pos x="895" y="1149"/>
                </a:cxn>
                <a:cxn ang="0">
                  <a:pos x="984" y="1153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3"/>
                  </a:lnTo>
                  <a:lnTo>
                    <a:pt x="94" y="1153"/>
                  </a:lnTo>
                  <a:lnTo>
                    <a:pt x="163" y="1149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2" y="955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6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5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299" name="Freeform 387"/>
            <p:cNvSpPr>
              <a:spLocks/>
            </p:cNvSpPr>
            <p:nvPr/>
          </p:nvSpPr>
          <p:spPr bwMode="auto">
            <a:xfrm>
              <a:off x="16567" y="4958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6" y="619"/>
                </a:cxn>
                <a:cxn ang="0">
                  <a:pos x="411" y="649"/>
                </a:cxn>
                <a:cxn ang="0">
                  <a:pos x="342" y="654"/>
                </a:cxn>
                <a:cxn ang="0">
                  <a:pos x="179" y="600"/>
                </a:cxn>
                <a:cxn ang="0">
                  <a:pos x="263" y="520"/>
                </a:cxn>
                <a:cxn ang="0">
                  <a:pos x="337" y="461"/>
                </a:cxn>
                <a:cxn ang="0">
                  <a:pos x="431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1" y="60"/>
                </a:cxn>
                <a:cxn ang="0">
                  <a:pos x="307" y="5"/>
                </a:cxn>
                <a:cxn ang="0">
                  <a:pos x="159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5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90" y="149"/>
                </a:cxn>
                <a:cxn ang="0">
                  <a:pos x="55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7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6" y="580"/>
                  </a:lnTo>
                  <a:lnTo>
                    <a:pt x="446" y="619"/>
                  </a:lnTo>
                  <a:lnTo>
                    <a:pt x="431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2" y="654"/>
                  </a:lnTo>
                  <a:lnTo>
                    <a:pt x="114" y="654"/>
                  </a:lnTo>
                  <a:lnTo>
                    <a:pt x="179" y="600"/>
                  </a:lnTo>
                  <a:lnTo>
                    <a:pt x="223" y="555"/>
                  </a:lnTo>
                  <a:lnTo>
                    <a:pt x="263" y="520"/>
                  </a:lnTo>
                  <a:lnTo>
                    <a:pt x="302" y="491"/>
                  </a:lnTo>
                  <a:lnTo>
                    <a:pt x="337" y="461"/>
                  </a:lnTo>
                  <a:lnTo>
                    <a:pt x="386" y="421"/>
                  </a:lnTo>
                  <a:lnTo>
                    <a:pt x="431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1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8" y="0"/>
                  </a:lnTo>
                  <a:lnTo>
                    <a:pt x="159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5" y="263"/>
                  </a:lnTo>
                  <a:lnTo>
                    <a:pt x="90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90" y="149"/>
                  </a:lnTo>
                  <a:lnTo>
                    <a:pt x="75" y="144"/>
                  </a:lnTo>
                  <a:lnTo>
                    <a:pt x="55" y="144"/>
                  </a:lnTo>
                  <a:lnTo>
                    <a:pt x="90" y="94"/>
                  </a:lnTo>
                  <a:lnTo>
                    <a:pt x="129" y="60"/>
                  </a:lnTo>
                  <a:lnTo>
                    <a:pt x="179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7" y="75"/>
                  </a:lnTo>
                  <a:lnTo>
                    <a:pt x="362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2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0" name="Freeform 388"/>
            <p:cNvSpPr>
              <a:spLocks noEditPoints="1"/>
            </p:cNvSpPr>
            <p:nvPr/>
          </p:nvSpPr>
          <p:spPr bwMode="auto">
            <a:xfrm>
              <a:off x="17290" y="4364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4" y="1099"/>
                </a:cxn>
                <a:cxn ang="0">
                  <a:pos x="722" y="1090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3"/>
                </a:cxn>
                <a:cxn ang="0">
                  <a:pos x="1018" y="629"/>
                </a:cxn>
                <a:cxn ang="0">
                  <a:pos x="895" y="545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4"/>
                </a:cxn>
                <a:cxn ang="0">
                  <a:pos x="1068" y="65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5" y="55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6"/>
                </a:cxn>
                <a:cxn ang="0">
                  <a:pos x="529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4" y="74"/>
                </a:cxn>
                <a:cxn ang="0">
                  <a:pos x="989" y="139"/>
                </a:cxn>
                <a:cxn ang="0">
                  <a:pos x="999" y="213"/>
                </a:cxn>
                <a:cxn ang="0">
                  <a:pos x="959" y="352"/>
                </a:cxn>
                <a:cxn ang="0">
                  <a:pos x="840" y="466"/>
                </a:cxn>
                <a:cxn ang="0">
                  <a:pos x="667" y="510"/>
                </a:cxn>
                <a:cxn ang="0">
                  <a:pos x="361" y="1050"/>
                </a:cxn>
                <a:cxn ang="0">
                  <a:pos x="311" y="1045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1"/>
                </a:cxn>
                <a:cxn ang="0">
                  <a:pos x="667" y="1035"/>
                </a:cxn>
                <a:cxn ang="0">
                  <a:pos x="361" y="1050"/>
                </a:cxn>
              </a:cxnLst>
              <a:rect l="0" t="0" r="r" b="b"/>
              <a:pathLst>
                <a:path w="1147" h="1099">
                  <a:moveTo>
                    <a:pt x="188" y="976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50"/>
                  </a:lnTo>
                  <a:lnTo>
                    <a:pt x="19" y="1050"/>
                  </a:lnTo>
                  <a:lnTo>
                    <a:pt x="9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5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90"/>
                  </a:lnTo>
                  <a:lnTo>
                    <a:pt x="816" y="1060"/>
                  </a:lnTo>
                  <a:lnTo>
                    <a:pt x="900" y="1010"/>
                  </a:lnTo>
                  <a:lnTo>
                    <a:pt x="964" y="956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3"/>
                  </a:lnTo>
                  <a:lnTo>
                    <a:pt x="1053" y="684"/>
                  </a:lnTo>
                  <a:lnTo>
                    <a:pt x="1018" y="629"/>
                  </a:lnTo>
                  <a:lnTo>
                    <a:pt x="964" y="580"/>
                  </a:lnTo>
                  <a:lnTo>
                    <a:pt x="895" y="545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6"/>
                  </a:lnTo>
                  <a:lnTo>
                    <a:pt x="1043" y="416"/>
                  </a:lnTo>
                  <a:lnTo>
                    <a:pt x="1098" y="362"/>
                  </a:lnTo>
                  <a:lnTo>
                    <a:pt x="1132" y="292"/>
                  </a:lnTo>
                  <a:lnTo>
                    <a:pt x="1147" y="223"/>
                  </a:lnTo>
                  <a:lnTo>
                    <a:pt x="1137" y="164"/>
                  </a:lnTo>
                  <a:lnTo>
                    <a:pt x="1112" y="109"/>
                  </a:lnTo>
                  <a:lnTo>
                    <a:pt x="1068" y="65"/>
                  </a:lnTo>
                  <a:lnTo>
                    <a:pt x="1014" y="30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5"/>
                  </a:lnTo>
                  <a:lnTo>
                    <a:pt x="262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0" y="55"/>
                  </a:lnTo>
                  <a:lnTo>
                    <a:pt x="395" y="55"/>
                  </a:lnTo>
                  <a:lnTo>
                    <a:pt x="405" y="60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6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60"/>
                  </a:lnTo>
                  <a:lnTo>
                    <a:pt x="578" y="50"/>
                  </a:lnTo>
                  <a:lnTo>
                    <a:pt x="826" y="50"/>
                  </a:lnTo>
                  <a:lnTo>
                    <a:pt x="890" y="55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2"/>
                  </a:lnTo>
                  <a:lnTo>
                    <a:pt x="905" y="416"/>
                  </a:lnTo>
                  <a:lnTo>
                    <a:pt x="840" y="466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50"/>
                  </a:moveTo>
                  <a:lnTo>
                    <a:pt x="321" y="1050"/>
                  </a:lnTo>
                  <a:lnTo>
                    <a:pt x="311" y="1045"/>
                  </a:lnTo>
                  <a:lnTo>
                    <a:pt x="306" y="1045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5"/>
                  </a:lnTo>
                  <a:lnTo>
                    <a:pt x="727" y="545"/>
                  </a:lnTo>
                  <a:lnTo>
                    <a:pt x="786" y="550"/>
                  </a:lnTo>
                  <a:lnTo>
                    <a:pt x="831" y="570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7"/>
                  </a:lnTo>
                  <a:lnTo>
                    <a:pt x="816" y="951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1" name="Freeform 389"/>
            <p:cNvSpPr>
              <a:spLocks noEditPoints="1"/>
            </p:cNvSpPr>
            <p:nvPr/>
          </p:nvSpPr>
          <p:spPr bwMode="auto">
            <a:xfrm>
              <a:off x="18487" y="4944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2" name="Freeform 390"/>
            <p:cNvSpPr>
              <a:spLocks/>
            </p:cNvSpPr>
            <p:nvPr/>
          </p:nvSpPr>
          <p:spPr bwMode="auto">
            <a:xfrm>
              <a:off x="3184" y="6746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59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79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4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2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4"/>
                </a:cxn>
                <a:cxn ang="0">
                  <a:pos x="410" y="1114"/>
                </a:cxn>
                <a:cxn ang="0">
                  <a:pos x="301" y="1079"/>
                </a:cxn>
                <a:cxn ang="0">
                  <a:pos x="207" y="1000"/>
                </a:cxn>
                <a:cxn ang="0">
                  <a:pos x="153" y="871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3"/>
                </a:cxn>
                <a:cxn ang="0">
                  <a:pos x="628" y="64"/>
                </a:cxn>
                <a:cxn ang="0">
                  <a:pos x="811" y="59"/>
                </a:cxn>
                <a:cxn ang="0">
                  <a:pos x="925" y="134"/>
                </a:cxn>
                <a:cxn ang="0">
                  <a:pos x="989" y="272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59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59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89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5"/>
                  </a:lnTo>
                  <a:lnTo>
                    <a:pt x="163" y="1079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4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1"/>
                  </a:lnTo>
                  <a:lnTo>
                    <a:pt x="930" y="842"/>
                  </a:lnTo>
                  <a:lnTo>
                    <a:pt x="949" y="792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2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0"/>
                  </a:lnTo>
                  <a:lnTo>
                    <a:pt x="677" y="1060"/>
                  </a:lnTo>
                  <a:lnTo>
                    <a:pt x="603" y="1094"/>
                  </a:lnTo>
                  <a:lnTo>
                    <a:pt x="529" y="1114"/>
                  </a:lnTo>
                  <a:lnTo>
                    <a:pt x="465" y="1119"/>
                  </a:lnTo>
                  <a:lnTo>
                    <a:pt x="410" y="1114"/>
                  </a:lnTo>
                  <a:lnTo>
                    <a:pt x="351" y="1104"/>
                  </a:lnTo>
                  <a:lnTo>
                    <a:pt x="301" y="1079"/>
                  </a:lnTo>
                  <a:lnTo>
                    <a:pt x="252" y="1045"/>
                  </a:lnTo>
                  <a:lnTo>
                    <a:pt x="207" y="1000"/>
                  </a:lnTo>
                  <a:lnTo>
                    <a:pt x="178" y="941"/>
                  </a:lnTo>
                  <a:lnTo>
                    <a:pt x="153" y="871"/>
                  </a:lnTo>
                  <a:lnTo>
                    <a:pt x="148" y="782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3"/>
                  </a:lnTo>
                  <a:lnTo>
                    <a:pt x="524" y="104"/>
                  </a:lnTo>
                  <a:lnTo>
                    <a:pt x="628" y="64"/>
                  </a:lnTo>
                  <a:lnTo>
                    <a:pt x="737" y="49"/>
                  </a:lnTo>
                  <a:lnTo>
                    <a:pt x="811" y="59"/>
                  </a:lnTo>
                  <a:lnTo>
                    <a:pt x="875" y="89"/>
                  </a:lnTo>
                  <a:lnTo>
                    <a:pt x="925" y="134"/>
                  </a:lnTo>
                  <a:lnTo>
                    <a:pt x="964" y="193"/>
                  </a:lnTo>
                  <a:lnTo>
                    <a:pt x="989" y="272"/>
                  </a:lnTo>
                  <a:lnTo>
                    <a:pt x="994" y="356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3" name="Freeform 391"/>
            <p:cNvSpPr>
              <a:spLocks/>
            </p:cNvSpPr>
            <p:nvPr/>
          </p:nvSpPr>
          <p:spPr bwMode="auto">
            <a:xfrm>
              <a:off x="4316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4" name="Freeform 392"/>
            <p:cNvSpPr>
              <a:spLocks noEditPoints="1"/>
            </p:cNvSpPr>
            <p:nvPr/>
          </p:nvSpPr>
          <p:spPr bwMode="auto">
            <a:xfrm>
              <a:off x="6676" y="7291"/>
              <a:ext cx="1073" cy="376"/>
            </a:xfrm>
            <a:custGeom>
              <a:avLst/>
              <a:gdLst/>
              <a:ahLst/>
              <a:cxnLst>
                <a:cxn ang="0">
                  <a:pos x="1018" y="64"/>
                </a:cxn>
                <a:cxn ang="0">
                  <a:pos x="1038" y="64"/>
                </a:cxn>
                <a:cxn ang="0">
                  <a:pos x="1058" y="54"/>
                </a:cxn>
                <a:cxn ang="0">
                  <a:pos x="1063" y="49"/>
                </a:cxn>
                <a:cxn ang="0">
                  <a:pos x="1073" y="29"/>
                </a:cxn>
                <a:cxn ang="0">
                  <a:pos x="1073" y="19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5" y="49"/>
                </a:cxn>
                <a:cxn ang="0">
                  <a:pos x="24" y="59"/>
                </a:cxn>
                <a:cxn ang="0">
                  <a:pos x="34" y="59"/>
                </a:cxn>
                <a:cxn ang="0">
                  <a:pos x="44" y="64"/>
                </a:cxn>
                <a:cxn ang="0">
                  <a:pos x="54" y="64"/>
                </a:cxn>
                <a:cxn ang="0">
                  <a:pos x="1018" y="64"/>
                </a:cxn>
                <a:cxn ang="0">
                  <a:pos x="1018" y="376"/>
                </a:cxn>
                <a:cxn ang="0">
                  <a:pos x="1038" y="376"/>
                </a:cxn>
                <a:cxn ang="0">
                  <a:pos x="1048" y="371"/>
                </a:cxn>
                <a:cxn ang="0">
                  <a:pos x="1058" y="371"/>
                </a:cxn>
                <a:cxn ang="0">
                  <a:pos x="1063" y="361"/>
                </a:cxn>
                <a:cxn ang="0">
                  <a:pos x="1068" y="356"/>
                </a:cxn>
                <a:cxn ang="0">
                  <a:pos x="1073" y="341"/>
                </a:cxn>
                <a:cxn ang="0">
                  <a:pos x="1073" y="331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1"/>
                </a:cxn>
                <a:cxn ang="0">
                  <a:pos x="0" y="351"/>
                </a:cxn>
                <a:cxn ang="0">
                  <a:pos x="5" y="361"/>
                </a:cxn>
                <a:cxn ang="0">
                  <a:pos x="34" y="376"/>
                </a:cxn>
                <a:cxn ang="0">
                  <a:pos x="54" y="376"/>
                </a:cxn>
                <a:cxn ang="0">
                  <a:pos x="1018" y="376"/>
                </a:cxn>
              </a:cxnLst>
              <a:rect l="0" t="0" r="r" b="b"/>
              <a:pathLst>
                <a:path w="1073" h="376">
                  <a:moveTo>
                    <a:pt x="1018" y="64"/>
                  </a:moveTo>
                  <a:lnTo>
                    <a:pt x="1038" y="64"/>
                  </a:lnTo>
                  <a:lnTo>
                    <a:pt x="1058" y="54"/>
                  </a:lnTo>
                  <a:lnTo>
                    <a:pt x="1063" y="49"/>
                  </a:lnTo>
                  <a:lnTo>
                    <a:pt x="1073" y="29"/>
                  </a:lnTo>
                  <a:lnTo>
                    <a:pt x="1073" y="19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5" y="49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4" y="64"/>
                  </a:lnTo>
                  <a:lnTo>
                    <a:pt x="54" y="64"/>
                  </a:lnTo>
                  <a:lnTo>
                    <a:pt x="1018" y="64"/>
                  </a:lnTo>
                  <a:close/>
                  <a:moveTo>
                    <a:pt x="1018" y="376"/>
                  </a:moveTo>
                  <a:lnTo>
                    <a:pt x="1038" y="376"/>
                  </a:lnTo>
                  <a:lnTo>
                    <a:pt x="1048" y="371"/>
                  </a:lnTo>
                  <a:lnTo>
                    <a:pt x="1058" y="371"/>
                  </a:lnTo>
                  <a:lnTo>
                    <a:pt x="1063" y="361"/>
                  </a:lnTo>
                  <a:lnTo>
                    <a:pt x="1068" y="356"/>
                  </a:lnTo>
                  <a:lnTo>
                    <a:pt x="1073" y="341"/>
                  </a:lnTo>
                  <a:lnTo>
                    <a:pt x="1073" y="331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1"/>
                  </a:lnTo>
                  <a:lnTo>
                    <a:pt x="0" y="351"/>
                  </a:lnTo>
                  <a:lnTo>
                    <a:pt x="5" y="361"/>
                  </a:lnTo>
                  <a:lnTo>
                    <a:pt x="34" y="376"/>
                  </a:lnTo>
                  <a:lnTo>
                    <a:pt x="54" y="376"/>
                  </a:lnTo>
                  <a:lnTo>
                    <a:pt x="1018" y="3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5" name="Freeform 393"/>
            <p:cNvSpPr>
              <a:spLocks noEditPoints="1"/>
            </p:cNvSpPr>
            <p:nvPr/>
          </p:nvSpPr>
          <p:spPr bwMode="auto">
            <a:xfrm>
              <a:off x="9505" y="6726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1" y="956"/>
                </a:cxn>
                <a:cxn ang="0">
                  <a:pos x="326" y="901"/>
                </a:cxn>
                <a:cxn ang="0">
                  <a:pos x="395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4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1" y="956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5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4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6" name="Freeform 394"/>
            <p:cNvSpPr>
              <a:spLocks/>
            </p:cNvSpPr>
            <p:nvPr/>
          </p:nvSpPr>
          <p:spPr bwMode="auto">
            <a:xfrm>
              <a:off x="10716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17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80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6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4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17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80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9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6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80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4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9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7" name="Freeform 395"/>
            <p:cNvSpPr>
              <a:spLocks noEditPoints="1"/>
            </p:cNvSpPr>
            <p:nvPr/>
          </p:nvSpPr>
          <p:spPr bwMode="auto">
            <a:xfrm>
              <a:off x="11448" y="6781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5" y="1099"/>
                </a:cxn>
                <a:cxn ang="0">
                  <a:pos x="723" y="1089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2"/>
                </a:cxn>
                <a:cxn ang="0">
                  <a:pos x="1019" y="629"/>
                </a:cxn>
                <a:cxn ang="0">
                  <a:pos x="896" y="544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3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6" y="54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5"/>
                </a:cxn>
                <a:cxn ang="0">
                  <a:pos x="530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5" y="74"/>
                </a:cxn>
                <a:cxn ang="0">
                  <a:pos x="990" y="138"/>
                </a:cxn>
                <a:cxn ang="0">
                  <a:pos x="999" y="213"/>
                </a:cxn>
                <a:cxn ang="0">
                  <a:pos x="960" y="351"/>
                </a:cxn>
                <a:cxn ang="0">
                  <a:pos x="841" y="465"/>
                </a:cxn>
                <a:cxn ang="0">
                  <a:pos x="668" y="510"/>
                </a:cxn>
                <a:cxn ang="0">
                  <a:pos x="361" y="1049"/>
                </a:cxn>
                <a:cxn ang="0">
                  <a:pos x="312" y="1044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0"/>
                </a:cxn>
                <a:cxn ang="0">
                  <a:pos x="668" y="1035"/>
                </a:cxn>
                <a:cxn ang="0">
                  <a:pos x="361" y="1049"/>
                </a:cxn>
              </a:cxnLst>
              <a:rect l="0" t="0" r="r" b="b"/>
              <a:pathLst>
                <a:path w="1148" h="1099">
                  <a:moveTo>
                    <a:pt x="188" y="975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49"/>
                  </a:lnTo>
                  <a:lnTo>
                    <a:pt x="20" y="1049"/>
                  </a:lnTo>
                  <a:lnTo>
                    <a:pt x="10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89"/>
                  </a:lnTo>
                  <a:lnTo>
                    <a:pt x="816" y="1059"/>
                  </a:lnTo>
                  <a:lnTo>
                    <a:pt x="901" y="1010"/>
                  </a:lnTo>
                  <a:lnTo>
                    <a:pt x="965" y="955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2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4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5"/>
                  </a:lnTo>
                  <a:lnTo>
                    <a:pt x="1044" y="416"/>
                  </a:lnTo>
                  <a:lnTo>
                    <a:pt x="1098" y="361"/>
                  </a:lnTo>
                  <a:lnTo>
                    <a:pt x="1133" y="292"/>
                  </a:lnTo>
                  <a:lnTo>
                    <a:pt x="1148" y="222"/>
                  </a:lnTo>
                  <a:lnTo>
                    <a:pt x="1138" y="163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29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4"/>
                  </a:lnTo>
                  <a:lnTo>
                    <a:pt x="263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1" y="54"/>
                  </a:lnTo>
                  <a:lnTo>
                    <a:pt x="396" y="54"/>
                  </a:lnTo>
                  <a:lnTo>
                    <a:pt x="406" y="59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5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59"/>
                  </a:lnTo>
                  <a:lnTo>
                    <a:pt x="579" y="49"/>
                  </a:lnTo>
                  <a:lnTo>
                    <a:pt x="826" y="49"/>
                  </a:lnTo>
                  <a:lnTo>
                    <a:pt x="891" y="54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1"/>
                  </a:lnTo>
                  <a:lnTo>
                    <a:pt x="906" y="416"/>
                  </a:lnTo>
                  <a:lnTo>
                    <a:pt x="841" y="465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49"/>
                  </a:moveTo>
                  <a:lnTo>
                    <a:pt x="322" y="1049"/>
                  </a:lnTo>
                  <a:lnTo>
                    <a:pt x="312" y="1044"/>
                  </a:lnTo>
                  <a:lnTo>
                    <a:pt x="307" y="1044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4"/>
                  </a:lnTo>
                  <a:lnTo>
                    <a:pt x="727" y="544"/>
                  </a:lnTo>
                  <a:lnTo>
                    <a:pt x="787" y="549"/>
                  </a:lnTo>
                  <a:lnTo>
                    <a:pt x="831" y="569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3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6"/>
                  </a:lnTo>
                  <a:lnTo>
                    <a:pt x="816" y="950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8" name="Freeform 396"/>
            <p:cNvSpPr>
              <a:spLocks/>
            </p:cNvSpPr>
            <p:nvPr/>
          </p:nvSpPr>
          <p:spPr bwMode="auto">
            <a:xfrm>
              <a:off x="12724" y="7375"/>
              <a:ext cx="411" cy="748"/>
            </a:xfrm>
            <a:custGeom>
              <a:avLst/>
              <a:gdLst/>
              <a:ahLst/>
              <a:cxnLst>
                <a:cxn ang="0">
                  <a:pos x="253" y="30"/>
                </a:cxn>
                <a:cxn ang="0">
                  <a:pos x="253" y="5"/>
                </a:cxn>
                <a:cxn ang="0">
                  <a:pos x="248" y="0"/>
                </a:cxn>
                <a:cxn ang="0">
                  <a:pos x="218" y="0"/>
                </a:cxn>
                <a:cxn ang="0">
                  <a:pos x="159" y="39"/>
                </a:cxn>
                <a:cxn ang="0">
                  <a:pos x="99" y="59"/>
                </a:cxn>
                <a:cxn ang="0">
                  <a:pos x="45" y="69"/>
                </a:cxn>
                <a:cxn ang="0">
                  <a:pos x="0" y="69"/>
                </a:cxn>
                <a:cxn ang="0">
                  <a:pos x="0" y="109"/>
                </a:cxn>
                <a:cxn ang="0">
                  <a:pos x="40" y="109"/>
                </a:cxn>
                <a:cxn ang="0">
                  <a:pos x="99" y="104"/>
                </a:cxn>
                <a:cxn ang="0">
                  <a:pos x="164" y="79"/>
                </a:cxn>
                <a:cxn ang="0">
                  <a:pos x="164" y="673"/>
                </a:cxn>
                <a:cxn ang="0">
                  <a:pos x="154" y="688"/>
                </a:cxn>
                <a:cxn ang="0">
                  <a:pos x="139" y="698"/>
                </a:cxn>
                <a:cxn ang="0">
                  <a:pos x="104" y="703"/>
                </a:cxn>
                <a:cxn ang="0">
                  <a:pos x="50" y="708"/>
                </a:cxn>
                <a:cxn ang="0">
                  <a:pos x="5" y="708"/>
                </a:cxn>
                <a:cxn ang="0">
                  <a:pos x="5" y="748"/>
                </a:cxn>
                <a:cxn ang="0">
                  <a:pos x="75" y="748"/>
                </a:cxn>
                <a:cxn ang="0">
                  <a:pos x="124" y="743"/>
                </a:cxn>
                <a:cxn ang="0">
                  <a:pos x="287" y="743"/>
                </a:cxn>
                <a:cxn ang="0">
                  <a:pos x="337" y="748"/>
                </a:cxn>
                <a:cxn ang="0">
                  <a:pos x="411" y="748"/>
                </a:cxn>
                <a:cxn ang="0">
                  <a:pos x="411" y="708"/>
                </a:cxn>
                <a:cxn ang="0">
                  <a:pos x="312" y="708"/>
                </a:cxn>
                <a:cxn ang="0">
                  <a:pos x="277" y="698"/>
                </a:cxn>
                <a:cxn ang="0">
                  <a:pos x="263" y="688"/>
                </a:cxn>
                <a:cxn ang="0">
                  <a:pos x="258" y="673"/>
                </a:cxn>
                <a:cxn ang="0">
                  <a:pos x="253" y="654"/>
                </a:cxn>
                <a:cxn ang="0">
                  <a:pos x="253" y="30"/>
                </a:cxn>
              </a:cxnLst>
              <a:rect l="0" t="0" r="r" b="b"/>
              <a:pathLst>
                <a:path w="411" h="748">
                  <a:moveTo>
                    <a:pt x="253" y="30"/>
                  </a:moveTo>
                  <a:lnTo>
                    <a:pt x="253" y="5"/>
                  </a:lnTo>
                  <a:lnTo>
                    <a:pt x="248" y="0"/>
                  </a:lnTo>
                  <a:lnTo>
                    <a:pt x="218" y="0"/>
                  </a:lnTo>
                  <a:lnTo>
                    <a:pt x="159" y="39"/>
                  </a:lnTo>
                  <a:lnTo>
                    <a:pt x="99" y="59"/>
                  </a:lnTo>
                  <a:lnTo>
                    <a:pt x="45" y="69"/>
                  </a:lnTo>
                  <a:lnTo>
                    <a:pt x="0" y="69"/>
                  </a:lnTo>
                  <a:lnTo>
                    <a:pt x="0" y="109"/>
                  </a:lnTo>
                  <a:lnTo>
                    <a:pt x="40" y="109"/>
                  </a:lnTo>
                  <a:lnTo>
                    <a:pt x="99" y="104"/>
                  </a:lnTo>
                  <a:lnTo>
                    <a:pt x="164" y="79"/>
                  </a:lnTo>
                  <a:lnTo>
                    <a:pt x="164" y="673"/>
                  </a:lnTo>
                  <a:lnTo>
                    <a:pt x="154" y="688"/>
                  </a:lnTo>
                  <a:lnTo>
                    <a:pt x="139" y="698"/>
                  </a:lnTo>
                  <a:lnTo>
                    <a:pt x="104" y="703"/>
                  </a:lnTo>
                  <a:lnTo>
                    <a:pt x="50" y="708"/>
                  </a:lnTo>
                  <a:lnTo>
                    <a:pt x="5" y="708"/>
                  </a:lnTo>
                  <a:lnTo>
                    <a:pt x="5" y="748"/>
                  </a:lnTo>
                  <a:lnTo>
                    <a:pt x="75" y="748"/>
                  </a:lnTo>
                  <a:lnTo>
                    <a:pt x="124" y="743"/>
                  </a:lnTo>
                  <a:lnTo>
                    <a:pt x="287" y="743"/>
                  </a:lnTo>
                  <a:lnTo>
                    <a:pt x="337" y="748"/>
                  </a:lnTo>
                  <a:lnTo>
                    <a:pt x="411" y="748"/>
                  </a:lnTo>
                  <a:lnTo>
                    <a:pt x="411" y="708"/>
                  </a:lnTo>
                  <a:lnTo>
                    <a:pt x="312" y="708"/>
                  </a:lnTo>
                  <a:lnTo>
                    <a:pt x="277" y="698"/>
                  </a:lnTo>
                  <a:lnTo>
                    <a:pt x="263" y="688"/>
                  </a:lnTo>
                  <a:lnTo>
                    <a:pt x="258" y="673"/>
                  </a:lnTo>
                  <a:lnTo>
                    <a:pt x="253" y="654"/>
                  </a:lnTo>
                  <a:lnTo>
                    <a:pt x="253" y="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09" name="Freeform 397"/>
            <p:cNvSpPr>
              <a:spLocks/>
            </p:cNvSpPr>
            <p:nvPr/>
          </p:nvSpPr>
          <p:spPr bwMode="auto">
            <a:xfrm>
              <a:off x="13768" y="6939"/>
              <a:ext cx="1073" cy="1075"/>
            </a:xfrm>
            <a:custGeom>
              <a:avLst/>
              <a:gdLst/>
              <a:ahLst/>
              <a:cxnLst>
                <a:cxn ang="0">
                  <a:pos x="569" y="570"/>
                </a:cxn>
                <a:cxn ang="0">
                  <a:pos x="1049" y="570"/>
                </a:cxn>
                <a:cxn ang="0">
                  <a:pos x="1058" y="565"/>
                </a:cxn>
                <a:cxn ang="0">
                  <a:pos x="1063" y="560"/>
                </a:cxn>
                <a:cxn ang="0">
                  <a:pos x="1073" y="540"/>
                </a:cxn>
                <a:cxn ang="0">
                  <a:pos x="1073" y="525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5"/>
                </a:cxn>
                <a:cxn ang="0">
                  <a:pos x="564" y="15"/>
                </a:cxn>
                <a:cxn ang="0">
                  <a:pos x="559" y="10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5"/>
                </a:cxn>
                <a:cxn ang="0">
                  <a:pos x="509" y="25"/>
                </a:cxn>
                <a:cxn ang="0">
                  <a:pos x="505" y="35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5"/>
                </a:cxn>
                <a:cxn ang="0">
                  <a:pos x="0" y="540"/>
                </a:cxn>
                <a:cxn ang="0">
                  <a:pos x="0" y="550"/>
                </a:cxn>
                <a:cxn ang="0">
                  <a:pos x="5" y="560"/>
                </a:cxn>
                <a:cxn ang="0">
                  <a:pos x="25" y="570"/>
                </a:cxn>
                <a:cxn ang="0">
                  <a:pos x="505" y="570"/>
                </a:cxn>
                <a:cxn ang="0">
                  <a:pos x="505" y="1040"/>
                </a:cxn>
                <a:cxn ang="0">
                  <a:pos x="509" y="1050"/>
                </a:cxn>
                <a:cxn ang="0">
                  <a:pos x="509" y="1060"/>
                </a:cxn>
                <a:cxn ang="0">
                  <a:pos x="514" y="1070"/>
                </a:cxn>
                <a:cxn ang="0">
                  <a:pos x="524" y="1075"/>
                </a:cxn>
                <a:cxn ang="0">
                  <a:pos x="549" y="1075"/>
                </a:cxn>
                <a:cxn ang="0">
                  <a:pos x="559" y="1070"/>
                </a:cxn>
                <a:cxn ang="0">
                  <a:pos x="569" y="1050"/>
                </a:cxn>
                <a:cxn ang="0">
                  <a:pos x="569" y="1020"/>
                </a:cxn>
                <a:cxn ang="0">
                  <a:pos x="569" y="570"/>
                </a:cxn>
              </a:cxnLst>
              <a:rect l="0" t="0" r="r" b="b"/>
              <a:pathLst>
                <a:path w="1073" h="1075">
                  <a:moveTo>
                    <a:pt x="569" y="570"/>
                  </a:moveTo>
                  <a:lnTo>
                    <a:pt x="1049" y="570"/>
                  </a:lnTo>
                  <a:lnTo>
                    <a:pt x="1058" y="565"/>
                  </a:lnTo>
                  <a:lnTo>
                    <a:pt x="1063" y="560"/>
                  </a:lnTo>
                  <a:lnTo>
                    <a:pt x="1073" y="540"/>
                  </a:lnTo>
                  <a:lnTo>
                    <a:pt x="1073" y="525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5"/>
                  </a:lnTo>
                  <a:lnTo>
                    <a:pt x="564" y="15"/>
                  </a:lnTo>
                  <a:lnTo>
                    <a:pt x="559" y="10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5"/>
                  </a:lnTo>
                  <a:lnTo>
                    <a:pt x="509" y="25"/>
                  </a:lnTo>
                  <a:lnTo>
                    <a:pt x="505" y="35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5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5" y="560"/>
                  </a:lnTo>
                  <a:lnTo>
                    <a:pt x="25" y="570"/>
                  </a:lnTo>
                  <a:lnTo>
                    <a:pt x="505" y="570"/>
                  </a:lnTo>
                  <a:lnTo>
                    <a:pt x="505" y="1040"/>
                  </a:lnTo>
                  <a:lnTo>
                    <a:pt x="509" y="1050"/>
                  </a:lnTo>
                  <a:lnTo>
                    <a:pt x="509" y="1060"/>
                  </a:lnTo>
                  <a:lnTo>
                    <a:pt x="514" y="1070"/>
                  </a:lnTo>
                  <a:lnTo>
                    <a:pt x="524" y="1075"/>
                  </a:lnTo>
                  <a:lnTo>
                    <a:pt x="549" y="1075"/>
                  </a:lnTo>
                  <a:lnTo>
                    <a:pt x="559" y="1070"/>
                  </a:lnTo>
                  <a:lnTo>
                    <a:pt x="569" y="1050"/>
                  </a:lnTo>
                  <a:lnTo>
                    <a:pt x="569" y="1020"/>
                  </a:lnTo>
                  <a:lnTo>
                    <a:pt x="569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0" name="Freeform 398"/>
            <p:cNvSpPr>
              <a:spLocks noEditPoints="1"/>
            </p:cNvSpPr>
            <p:nvPr/>
          </p:nvSpPr>
          <p:spPr bwMode="auto">
            <a:xfrm>
              <a:off x="15341" y="6726"/>
              <a:ext cx="1108" cy="1154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5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9"/>
                </a:cxn>
                <a:cxn ang="0">
                  <a:pos x="94" y="1154"/>
                </a:cxn>
                <a:cxn ang="0">
                  <a:pos x="242" y="1154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5"/>
                </a:cxn>
                <a:cxn ang="0">
                  <a:pos x="252" y="1065"/>
                </a:cxn>
                <a:cxn ang="0">
                  <a:pos x="262" y="1010"/>
                </a:cxn>
                <a:cxn ang="0">
                  <a:pos x="277" y="981"/>
                </a:cxn>
                <a:cxn ang="0">
                  <a:pos x="292" y="956"/>
                </a:cxn>
                <a:cxn ang="0">
                  <a:pos x="326" y="901"/>
                </a:cxn>
                <a:cxn ang="0">
                  <a:pos x="396" y="783"/>
                </a:cxn>
                <a:cxn ang="0">
                  <a:pos x="806" y="812"/>
                </a:cxn>
                <a:cxn ang="0">
                  <a:pos x="821" y="981"/>
                </a:cxn>
                <a:cxn ang="0">
                  <a:pos x="826" y="1050"/>
                </a:cxn>
                <a:cxn ang="0">
                  <a:pos x="796" y="1090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4"/>
                </a:cxn>
                <a:cxn ang="0">
                  <a:pos x="895" y="1149"/>
                </a:cxn>
                <a:cxn ang="0">
                  <a:pos x="984" y="1154"/>
                </a:cxn>
                <a:cxn ang="0">
                  <a:pos x="1098" y="1149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70"/>
                </a:cxn>
                <a:cxn ang="0">
                  <a:pos x="865" y="40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5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4">
                  <a:moveTo>
                    <a:pt x="232" y="971"/>
                  </a:moveTo>
                  <a:lnTo>
                    <a:pt x="183" y="1035"/>
                  </a:lnTo>
                  <a:lnTo>
                    <a:pt x="138" y="1075"/>
                  </a:lnTo>
                  <a:lnTo>
                    <a:pt x="89" y="1095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9"/>
                  </a:lnTo>
                  <a:lnTo>
                    <a:pt x="25" y="1154"/>
                  </a:lnTo>
                  <a:lnTo>
                    <a:pt x="94" y="1154"/>
                  </a:lnTo>
                  <a:lnTo>
                    <a:pt x="163" y="1149"/>
                  </a:lnTo>
                  <a:lnTo>
                    <a:pt x="242" y="1154"/>
                  </a:lnTo>
                  <a:lnTo>
                    <a:pt x="336" y="1154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5"/>
                  </a:lnTo>
                  <a:lnTo>
                    <a:pt x="267" y="1085"/>
                  </a:lnTo>
                  <a:lnTo>
                    <a:pt x="262" y="1075"/>
                  </a:lnTo>
                  <a:lnTo>
                    <a:pt x="252" y="1065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6"/>
                  </a:lnTo>
                  <a:lnTo>
                    <a:pt x="277" y="981"/>
                  </a:lnTo>
                  <a:lnTo>
                    <a:pt x="282" y="971"/>
                  </a:lnTo>
                  <a:lnTo>
                    <a:pt x="292" y="956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2"/>
                  </a:lnTo>
                  <a:lnTo>
                    <a:pt x="396" y="783"/>
                  </a:lnTo>
                  <a:lnTo>
                    <a:pt x="801" y="783"/>
                  </a:lnTo>
                  <a:lnTo>
                    <a:pt x="806" y="812"/>
                  </a:lnTo>
                  <a:lnTo>
                    <a:pt x="811" y="862"/>
                  </a:lnTo>
                  <a:lnTo>
                    <a:pt x="821" y="981"/>
                  </a:lnTo>
                  <a:lnTo>
                    <a:pt x="826" y="1025"/>
                  </a:lnTo>
                  <a:lnTo>
                    <a:pt x="826" y="1050"/>
                  </a:lnTo>
                  <a:lnTo>
                    <a:pt x="816" y="1075"/>
                  </a:lnTo>
                  <a:lnTo>
                    <a:pt x="796" y="1090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4"/>
                  </a:lnTo>
                  <a:lnTo>
                    <a:pt x="796" y="1154"/>
                  </a:lnTo>
                  <a:lnTo>
                    <a:pt x="895" y="1149"/>
                  </a:lnTo>
                  <a:lnTo>
                    <a:pt x="935" y="1149"/>
                  </a:lnTo>
                  <a:lnTo>
                    <a:pt x="984" y="1154"/>
                  </a:lnTo>
                  <a:lnTo>
                    <a:pt x="1088" y="1154"/>
                  </a:lnTo>
                  <a:lnTo>
                    <a:pt x="1098" y="1149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5"/>
                  </a:lnTo>
                  <a:lnTo>
                    <a:pt x="969" y="1070"/>
                  </a:lnTo>
                  <a:lnTo>
                    <a:pt x="964" y="1045"/>
                  </a:lnTo>
                  <a:lnTo>
                    <a:pt x="865" y="40"/>
                  </a:lnTo>
                  <a:lnTo>
                    <a:pt x="865" y="25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20"/>
                  </a:lnTo>
                  <a:lnTo>
                    <a:pt x="796" y="25"/>
                  </a:lnTo>
                  <a:lnTo>
                    <a:pt x="232" y="971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1" name="Freeform 399"/>
            <p:cNvSpPr>
              <a:spLocks noEditPoints="1"/>
            </p:cNvSpPr>
            <p:nvPr/>
          </p:nvSpPr>
          <p:spPr bwMode="auto">
            <a:xfrm>
              <a:off x="16543" y="7360"/>
              <a:ext cx="554" cy="763"/>
            </a:xfrm>
            <a:custGeom>
              <a:avLst/>
              <a:gdLst/>
              <a:ahLst/>
              <a:cxnLst>
                <a:cxn ang="0">
                  <a:pos x="554" y="579"/>
                </a:cxn>
                <a:cxn ang="0">
                  <a:pos x="554" y="535"/>
                </a:cxn>
                <a:cxn ang="0">
                  <a:pos x="425" y="535"/>
                </a:cxn>
                <a:cxn ang="0">
                  <a:pos x="425" y="15"/>
                </a:cxn>
                <a:cxn ang="0">
                  <a:pos x="420" y="5"/>
                </a:cxn>
                <a:cxn ang="0">
                  <a:pos x="415" y="5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1" y="20"/>
                </a:cxn>
                <a:cxn ang="0">
                  <a:pos x="0" y="535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2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3"/>
                </a:cxn>
                <a:cxn ang="0">
                  <a:pos x="267" y="763"/>
                </a:cxn>
                <a:cxn ang="0">
                  <a:pos x="326" y="758"/>
                </a:cxn>
                <a:cxn ang="0">
                  <a:pos x="425" y="758"/>
                </a:cxn>
                <a:cxn ang="0">
                  <a:pos x="489" y="763"/>
                </a:cxn>
                <a:cxn ang="0">
                  <a:pos x="549" y="763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5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9"/>
                </a:cxn>
                <a:cxn ang="0">
                  <a:pos x="425" y="579"/>
                </a:cxn>
                <a:cxn ang="0">
                  <a:pos x="554" y="579"/>
                </a:cxn>
                <a:cxn ang="0">
                  <a:pos x="336" y="124"/>
                </a:cxn>
                <a:cxn ang="0">
                  <a:pos x="336" y="535"/>
                </a:cxn>
                <a:cxn ang="0">
                  <a:pos x="39" y="535"/>
                </a:cxn>
                <a:cxn ang="0">
                  <a:pos x="336" y="124"/>
                </a:cxn>
              </a:cxnLst>
              <a:rect l="0" t="0" r="r" b="b"/>
              <a:pathLst>
                <a:path w="554" h="763">
                  <a:moveTo>
                    <a:pt x="554" y="579"/>
                  </a:moveTo>
                  <a:lnTo>
                    <a:pt x="554" y="535"/>
                  </a:lnTo>
                  <a:lnTo>
                    <a:pt x="425" y="535"/>
                  </a:lnTo>
                  <a:lnTo>
                    <a:pt x="425" y="15"/>
                  </a:lnTo>
                  <a:lnTo>
                    <a:pt x="420" y="5"/>
                  </a:lnTo>
                  <a:lnTo>
                    <a:pt x="415" y="5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1" y="20"/>
                  </a:lnTo>
                  <a:lnTo>
                    <a:pt x="0" y="535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2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3"/>
                  </a:lnTo>
                  <a:lnTo>
                    <a:pt x="267" y="763"/>
                  </a:lnTo>
                  <a:lnTo>
                    <a:pt x="326" y="758"/>
                  </a:lnTo>
                  <a:lnTo>
                    <a:pt x="425" y="758"/>
                  </a:lnTo>
                  <a:lnTo>
                    <a:pt x="489" y="763"/>
                  </a:lnTo>
                  <a:lnTo>
                    <a:pt x="549" y="763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5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9"/>
                  </a:lnTo>
                  <a:lnTo>
                    <a:pt x="425" y="579"/>
                  </a:lnTo>
                  <a:lnTo>
                    <a:pt x="554" y="579"/>
                  </a:lnTo>
                  <a:close/>
                  <a:moveTo>
                    <a:pt x="336" y="124"/>
                  </a:moveTo>
                  <a:lnTo>
                    <a:pt x="336" y="535"/>
                  </a:lnTo>
                  <a:lnTo>
                    <a:pt x="39" y="535"/>
                  </a:lnTo>
                  <a:lnTo>
                    <a:pt x="336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2" name="Freeform 400"/>
            <p:cNvSpPr>
              <a:spLocks noEditPoints="1"/>
            </p:cNvSpPr>
            <p:nvPr/>
          </p:nvSpPr>
          <p:spPr bwMode="auto">
            <a:xfrm>
              <a:off x="17290" y="6781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49"/>
                </a:cxn>
                <a:cxn ang="0">
                  <a:pos x="5" y="1059"/>
                </a:cxn>
                <a:cxn ang="0">
                  <a:pos x="0" y="1089"/>
                </a:cxn>
                <a:cxn ang="0">
                  <a:pos x="14" y="1099"/>
                </a:cxn>
                <a:cxn ang="0">
                  <a:pos x="722" y="1089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2"/>
                </a:cxn>
                <a:cxn ang="0">
                  <a:pos x="1018" y="629"/>
                </a:cxn>
                <a:cxn ang="0">
                  <a:pos x="895" y="544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3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4"/>
                </a:cxn>
                <a:cxn ang="0">
                  <a:pos x="267" y="44"/>
                </a:cxn>
                <a:cxn ang="0">
                  <a:pos x="366" y="49"/>
                </a:cxn>
                <a:cxn ang="0">
                  <a:pos x="395" y="54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5"/>
                </a:cxn>
                <a:cxn ang="0">
                  <a:pos x="529" y="109"/>
                </a:cxn>
                <a:cxn ang="0">
                  <a:pos x="554" y="59"/>
                </a:cxn>
                <a:cxn ang="0">
                  <a:pos x="826" y="49"/>
                </a:cxn>
                <a:cxn ang="0">
                  <a:pos x="934" y="74"/>
                </a:cxn>
                <a:cxn ang="0">
                  <a:pos x="989" y="138"/>
                </a:cxn>
                <a:cxn ang="0">
                  <a:pos x="999" y="213"/>
                </a:cxn>
                <a:cxn ang="0">
                  <a:pos x="959" y="351"/>
                </a:cxn>
                <a:cxn ang="0">
                  <a:pos x="840" y="465"/>
                </a:cxn>
                <a:cxn ang="0">
                  <a:pos x="667" y="510"/>
                </a:cxn>
                <a:cxn ang="0">
                  <a:pos x="361" y="1049"/>
                </a:cxn>
                <a:cxn ang="0">
                  <a:pos x="311" y="1044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4"/>
                </a:cxn>
                <a:cxn ang="0">
                  <a:pos x="831" y="569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0"/>
                </a:cxn>
                <a:cxn ang="0">
                  <a:pos x="667" y="1035"/>
                </a:cxn>
                <a:cxn ang="0">
                  <a:pos x="361" y="1049"/>
                </a:cxn>
              </a:cxnLst>
              <a:rect l="0" t="0" r="r" b="b"/>
              <a:pathLst>
                <a:path w="1147" h="1099">
                  <a:moveTo>
                    <a:pt x="188" y="975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49"/>
                  </a:lnTo>
                  <a:lnTo>
                    <a:pt x="19" y="1049"/>
                  </a:lnTo>
                  <a:lnTo>
                    <a:pt x="9" y="1054"/>
                  </a:lnTo>
                  <a:lnTo>
                    <a:pt x="5" y="1059"/>
                  </a:lnTo>
                  <a:lnTo>
                    <a:pt x="0" y="1069"/>
                  </a:lnTo>
                  <a:lnTo>
                    <a:pt x="0" y="1089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89"/>
                  </a:lnTo>
                  <a:lnTo>
                    <a:pt x="816" y="1059"/>
                  </a:lnTo>
                  <a:lnTo>
                    <a:pt x="900" y="1010"/>
                  </a:lnTo>
                  <a:lnTo>
                    <a:pt x="964" y="955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2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4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5"/>
                  </a:lnTo>
                  <a:lnTo>
                    <a:pt x="1043" y="416"/>
                  </a:lnTo>
                  <a:lnTo>
                    <a:pt x="1098" y="361"/>
                  </a:lnTo>
                  <a:lnTo>
                    <a:pt x="1132" y="292"/>
                  </a:lnTo>
                  <a:lnTo>
                    <a:pt x="1147" y="222"/>
                  </a:lnTo>
                  <a:lnTo>
                    <a:pt x="1137" y="163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29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4"/>
                  </a:lnTo>
                  <a:lnTo>
                    <a:pt x="262" y="39"/>
                  </a:lnTo>
                  <a:lnTo>
                    <a:pt x="267" y="44"/>
                  </a:lnTo>
                  <a:lnTo>
                    <a:pt x="277" y="49"/>
                  </a:lnTo>
                  <a:lnTo>
                    <a:pt x="366" y="49"/>
                  </a:lnTo>
                  <a:lnTo>
                    <a:pt x="380" y="54"/>
                  </a:lnTo>
                  <a:lnTo>
                    <a:pt x="395" y="54"/>
                  </a:lnTo>
                  <a:lnTo>
                    <a:pt x="405" y="59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5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59"/>
                  </a:lnTo>
                  <a:lnTo>
                    <a:pt x="578" y="49"/>
                  </a:lnTo>
                  <a:lnTo>
                    <a:pt x="826" y="49"/>
                  </a:lnTo>
                  <a:lnTo>
                    <a:pt x="890" y="54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8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1"/>
                  </a:lnTo>
                  <a:lnTo>
                    <a:pt x="905" y="416"/>
                  </a:lnTo>
                  <a:lnTo>
                    <a:pt x="840" y="465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49"/>
                  </a:moveTo>
                  <a:lnTo>
                    <a:pt x="321" y="1049"/>
                  </a:lnTo>
                  <a:lnTo>
                    <a:pt x="311" y="1044"/>
                  </a:lnTo>
                  <a:lnTo>
                    <a:pt x="306" y="1044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4"/>
                  </a:lnTo>
                  <a:lnTo>
                    <a:pt x="727" y="544"/>
                  </a:lnTo>
                  <a:lnTo>
                    <a:pt x="786" y="549"/>
                  </a:lnTo>
                  <a:lnTo>
                    <a:pt x="831" y="569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3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6"/>
                  </a:lnTo>
                  <a:lnTo>
                    <a:pt x="816" y="950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49"/>
                  </a:lnTo>
                  <a:lnTo>
                    <a:pt x="361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3" name="Freeform 401"/>
            <p:cNvSpPr>
              <a:spLocks/>
            </p:cNvSpPr>
            <p:nvPr/>
          </p:nvSpPr>
          <p:spPr bwMode="auto">
            <a:xfrm>
              <a:off x="18501" y="7375"/>
              <a:ext cx="520" cy="772"/>
            </a:xfrm>
            <a:custGeom>
              <a:avLst/>
              <a:gdLst/>
              <a:ahLst/>
              <a:cxnLst>
                <a:cxn ang="0">
                  <a:pos x="297" y="376"/>
                </a:cxn>
                <a:cxn ang="0">
                  <a:pos x="371" y="436"/>
                </a:cxn>
                <a:cxn ang="0">
                  <a:pos x="401" y="554"/>
                </a:cxn>
                <a:cxn ang="0">
                  <a:pos x="376" y="663"/>
                </a:cxn>
                <a:cxn ang="0">
                  <a:pos x="322" y="718"/>
                </a:cxn>
                <a:cxn ang="0">
                  <a:pos x="218" y="733"/>
                </a:cxn>
                <a:cxn ang="0">
                  <a:pos x="94" y="688"/>
                </a:cxn>
                <a:cxn ang="0">
                  <a:pos x="79" y="654"/>
                </a:cxn>
                <a:cxn ang="0">
                  <a:pos x="119" y="624"/>
                </a:cxn>
                <a:cxn ang="0">
                  <a:pos x="124" y="604"/>
                </a:cxn>
                <a:cxn ang="0">
                  <a:pos x="124" y="574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4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2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0"/>
                </a:cxn>
                <a:cxn ang="0">
                  <a:pos x="445" y="406"/>
                </a:cxn>
                <a:cxn ang="0">
                  <a:pos x="322" y="351"/>
                </a:cxn>
                <a:cxn ang="0">
                  <a:pos x="431" y="282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8"/>
                </a:cxn>
                <a:cxn ang="0">
                  <a:pos x="114" y="208"/>
                </a:cxn>
                <a:cxn ang="0">
                  <a:pos x="149" y="168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3" y="44"/>
                </a:cxn>
                <a:cxn ang="0">
                  <a:pos x="253" y="30"/>
                </a:cxn>
                <a:cxn ang="0">
                  <a:pos x="317" y="44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7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6"/>
                </a:cxn>
                <a:cxn ang="0">
                  <a:pos x="188" y="371"/>
                </a:cxn>
              </a:cxnLst>
              <a:rect l="0" t="0" r="r" b="b"/>
              <a:pathLst>
                <a:path w="520" h="772">
                  <a:moveTo>
                    <a:pt x="248" y="371"/>
                  </a:moveTo>
                  <a:lnTo>
                    <a:pt x="297" y="376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5"/>
                  </a:lnTo>
                  <a:lnTo>
                    <a:pt x="401" y="554"/>
                  </a:lnTo>
                  <a:lnTo>
                    <a:pt x="396" y="614"/>
                  </a:lnTo>
                  <a:lnTo>
                    <a:pt x="376" y="663"/>
                  </a:lnTo>
                  <a:lnTo>
                    <a:pt x="352" y="698"/>
                  </a:lnTo>
                  <a:lnTo>
                    <a:pt x="322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8"/>
                  </a:lnTo>
                  <a:lnTo>
                    <a:pt x="60" y="654"/>
                  </a:lnTo>
                  <a:lnTo>
                    <a:pt x="79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4"/>
                  </a:lnTo>
                  <a:lnTo>
                    <a:pt x="129" y="594"/>
                  </a:lnTo>
                  <a:lnTo>
                    <a:pt x="124" y="574"/>
                  </a:lnTo>
                  <a:lnTo>
                    <a:pt x="114" y="554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59"/>
                  </a:lnTo>
                  <a:lnTo>
                    <a:pt x="5" y="574"/>
                  </a:lnTo>
                  <a:lnTo>
                    <a:pt x="0" y="594"/>
                  </a:lnTo>
                  <a:lnTo>
                    <a:pt x="15" y="654"/>
                  </a:lnTo>
                  <a:lnTo>
                    <a:pt x="50" y="703"/>
                  </a:lnTo>
                  <a:lnTo>
                    <a:pt x="109" y="738"/>
                  </a:lnTo>
                  <a:lnTo>
                    <a:pt x="178" y="762"/>
                  </a:lnTo>
                  <a:lnTo>
                    <a:pt x="258" y="772"/>
                  </a:lnTo>
                  <a:lnTo>
                    <a:pt x="347" y="757"/>
                  </a:lnTo>
                  <a:lnTo>
                    <a:pt x="416" y="728"/>
                  </a:lnTo>
                  <a:lnTo>
                    <a:pt x="470" y="678"/>
                  </a:lnTo>
                  <a:lnTo>
                    <a:pt x="510" y="619"/>
                  </a:lnTo>
                  <a:lnTo>
                    <a:pt x="520" y="554"/>
                  </a:lnTo>
                  <a:lnTo>
                    <a:pt x="510" y="500"/>
                  </a:lnTo>
                  <a:lnTo>
                    <a:pt x="485" y="450"/>
                  </a:lnTo>
                  <a:lnTo>
                    <a:pt x="445" y="406"/>
                  </a:lnTo>
                  <a:lnTo>
                    <a:pt x="391" y="371"/>
                  </a:lnTo>
                  <a:lnTo>
                    <a:pt x="322" y="351"/>
                  </a:lnTo>
                  <a:lnTo>
                    <a:pt x="386" y="322"/>
                  </a:lnTo>
                  <a:lnTo>
                    <a:pt x="431" y="282"/>
                  </a:lnTo>
                  <a:lnTo>
                    <a:pt x="460" y="242"/>
                  </a:lnTo>
                  <a:lnTo>
                    <a:pt x="480" y="198"/>
                  </a:lnTo>
                  <a:lnTo>
                    <a:pt x="485" y="153"/>
                  </a:lnTo>
                  <a:lnTo>
                    <a:pt x="475" y="104"/>
                  </a:lnTo>
                  <a:lnTo>
                    <a:pt x="441" y="59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79" y="59"/>
                  </a:lnTo>
                  <a:lnTo>
                    <a:pt x="50" y="99"/>
                  </a:lnTo>
                  <a:lnTo>
                    <a:pt x="35" y="148"/>
                  </a:lnTo>
                  <a:lnTo>
                    <a:pt x="45" y="188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8"/>
                  </a:lnTo>
                  <a:lnTo>
                    <a:pt x="149" y="168"/>
                  </a:lnTo>
                  <a:lnTo>
                    <a:pt x="154" y="153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4"/>
                  </a:lnTo>
                  <a:lnTo>
                    <a:pt x="173" y="44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4"/>
                  </a:lnTo>
                  <a:lnTo>
                    <a:pt x="347" y="69"/>
                  </a:lnTo>
                  <a:lnTo>
                    <a:pt x="366" y="104"/>
                  </a:lnTo>
                  <a:lnTo>
                    <a:pt x="376" y="153"/>
                  </a:lnTo>
                  <a:lnTo>
                    <a:pt x="371" y="203"/>
                  </a:lnTo>
                  <a:lnTo>
                    <a:pt x="356" y="247"/>
                  </a:lnTo>
                  <a:lnTo>
                    <a:pt x="332" y="287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8" y="342"/>
                  </a:lnTo>
                  <a:lnTo>
                    <a:pt x="164" y="342"/>
                  </a:lnTo>
                  <a:lnTo>
                    <a:pt x="159" y="346"/>
                  </a:lnTo>
                  <a:lnTo>
                    <a:pt x="159" y="366"/>
                  </a:lnTo>
                  <a:lnTo>
                    <a:pt x="164" y="371"/>
                  </a:lnTo>
                  <a:lnTo>
                    <a:pt x="188" y="371"/>
                  </a:lnTo>
                  <a:lnTo>
                    <a:pt x="248" y="3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4" name="Freeform 402"/>
            <p:cNvSpPr>
              <a:spLocks/>
            </p:cNvSpPr>
            <p:nvPr/>
          </p:nvSpPr>
          <p:spPr bwMode="auto">
            <a:xfrm>
              <a:off x="3184" y="9167"/>
              <a:ext cx="1142" cy="1169"/>
            </a:xfrm>
            <a:custGeom>
              <a:avLst/>
              <a:gdLst/>
              <a:ahLst/>
              <a:cxnLst>
                <a:cxn ang="0">
                  <a:pos x="1142" y="5"/>
                </a:cxn>
                <a:cxn ang="0">
                  <a:pos x="1122" y="0"/>
                </a:cxn>
                <a:cxn ang="0">
                  <a:pos x="1103" y="15"/>
                </a:cxn>
                <a:cxn ang="0">
                  <a:pos x="979" y="119"/>
                </a:cxn>
                <a:cxn ang="0">
                  <a:pos x="870" y="30"/>
                </a:cxn>
                <a:cxn ang="0">
                  <a:pos x="722" y="0"/>
                </a:cxn>
                <a:cxn ang="0">
                  <a:pos x="460" y="60"/>
                </a:cxn>
                <a:cxn ang="0">
                  <a:pos x="227" y="223"/>
                </a:cxn>
                <a:cxn ang="0">
                  <a:pos x="64" y="456"/>
                </a:cxn>
                <a:cxn ang="0">
                  <a:pos x="0" y="728"/>
                </a:cxn>
                <a:cxn ang="0">
                  <a:pos x="44" y="931"/>
                </a:cxn>
                <a:cxn ang="0">
                  <a:pos x="163" y="1080"/>
                </a:cxn>
                <a:cxn ang="0">
                  <a:pos x="336" y="1159"/>
                </a:cxn>
                <a:cxn ang="0">
                  <a:pos x="539" y="1159"/>
                </a:cxn>
                <a:cxn ang="0">
                  <a:pos x="717" y="1085"/>
                </a:cxn>
                <a:cxn ang="0">
                  <a:pos x="850" y="966"/>
                </a:cxn>
                <a:cxn ang="0">
                  <a:pos x="930" y="842"/>
                </a:cxn>
                <a:cxn ang="0">
                  <a:pos x="964" y="748"/>
                </a:cxn>
                <a:cxn ang="0">
                  <a:pos x="959" y="733"/>
                </a:cxn>
                <a:cxn ang="0">
                  <a:pos x="925" y="738"/>
                </a:cxn>
                <a:cxn ang="0">
                  <a:pos x="905" y="793"/>
                </a:cxn>
                <a:cxn ang="0">
                  <a:pos x="831" y="931"/>
                </a:cxn>
                <a:cxn ang="0">
                  <a:pos x="677" y="1060"/>
                </a:cxn>
                <a:cxn ang="0">
                  <a:pos x="529" y="1115"/>
                </a:cxn>
                <a:cxn ang="0">
                  <a:pos x="410" y="1115"/>
                </a:cxn>
                <a:cxn ang="0">
                  <a:pos x="301" y="1080"/>
                </a:cxn>
                <a:cxn ang="0">
                  <a:pos x="207" y="1001"/>
                </a:cxn>
                <a:cxn ang="0">
                  <a:pos x="153" y="872"/>
                </a:cxn>
                <a:cxn ang="0">
                  <a:pos x="153" y="723"/>
                </a:cxn>
                <a:cxn ang="0">
                  <a:pos x="183" y="550"/>
                </a:cxn>
                <a:cxn ang="0">
                  <a:pos x="272" y="342"/>
                </a:cxn>
                <a:cxn ang="0">
                  <a:pos x="425" y="164"/>
                </a:cxn>
                <a:cxn ang="0">
                  <a:pos x="628" y="65"/>
                </a:cxn>
                <a:cxn ang="0">
                  <a:pos x="811" y="60"/>
                </a:cxn>
                <a:cxn ang="0">
                  <a:pos x="925" y="134"/>
                </a:cxn>
                <a:cxn ang="0">
                  <a:pos x="989" y="273"/>
                </a:cxn>
                <a:cxn ang="0">
                  <a:pos x="994" y="416"/>
                </a:cxn>
                <a:cxn ang="0">
                  <a:pos x="989" y="451"/>
                </a:cxn>
                <a:cxn ang="0">
                  <a:pos x="1028" y="456"/>
                </a:cxn>
                <a:cxn ang="0">
                  <a:pos x="1038" y="441"/>
                </a:cxn>
                <a:cxn ang="0">
                  <a:pos x="1142" y="15"/>
                </a:cxn>
              </a:cxnLst>
              <a:rect l="0" t="0" r="r" b="b"/>
              <a:pathLst>
                <a:path w="1142" h="1169">
                  <a:moveTo>
                    <a:pt x="1142" y="15"/>
                  </a:moveTo>
                  <a:lnTo>
                    <a:pt x="1142" y="5"/>
                  </a:lnTo>
                  <a:lnTo>
                    <a:pt x="1137" y="0"/>
                  </a:lnTo>
                  <a:lnTo>
                    <a:pt x="1122" y="0"/>
                  </a:lnTo>
                  <a:lnTo>
                    <a:pt x="1113" y="10"/>
                  </a:lnTo>
                  <a:lnTo>
                    <a:pt x="1103" y="15"/>
                  </a:lnTo>
                  <a:lnTo>
                    <a:pt x="989" y="139"/>
                  </a:lnTo>
                  <a:lnTo>
                    <a:pt x="979" y="119"/>
                  </a:lnTo>
                  <a:lnTo>
                    <a:pt x="920" y="60"/>
                  </a:lnTo>
                  <a:lnTo>
                    <a:pt x="870" y="30"/>
                  </a:lnTo>
                  <a:lnTo>
                    <a:pt x="801" y="5"/>
                  </a:lnTo>
                  <a:lnTo>
                    <a:pt x="722" y="0"/>
                  </a:lnTo>
                  <a:lnTo>
                    <a:pt x="588" y="15"/>
                  </a:lnTo>
                  <a:lnTo>
                    <a:pt x="460" y="60"/>
                  </a:lnTo>
                  <a:lnTo>
                    <a:pt x="336" y="129"/>
                  </a:lnTo>
                  <a:lnTo>
                    <a:pt x="227" y="223"/>
                  </a:lnTo>
                  <a:lnTo>
                    <a:pt x="133" y="332"/>
                  </a:lnTo>
                  <a:lnTo>
                    <a:pt x="64" y="456"/>
                  </a:lnTo>
                  <a:lnTo>
                    <a:pt x="20" y="590"/>
                  </a:lnTo>
                  <a:lnTo>
                    <a:pt x="0" y="728"/>
                  </a:lnTo>
                  <a:lnTo>
                    <a:pt x="10" y="837"/>
                  </a:lnTo>
                  <a:lnTo>
                    <a:pt x="44" y="931"/>
                  </a:lnTo>
                  <a:lnTo>
                    <a:pt x="94" y="1016"/>
                  </a:lnTo>
                  <a:lnTo>
                    <a:pt x="163" y="1080"/>
                  </a:lnTo>
                  <a:lnTo>
                    <a:pt x="242" y="1129"/>
                  </a:lnTo>
                  <a:lnTo>
                    <a:pt x="336" y="1159"/>
                  </a:lnTo>
                  <a:lnTo>
                    <a:pt x="435" y="1169"/>
                  </a:lnTo>
                  <a:lnTo>
                    <a:pt x="539" y="1159"/>
                  </a:lnTo>
                  <a:lnTo>
                    <a:pt x="633" y="1129"/>
                  </a:lnTo>
                  <a:lnTo>
                    <a:pt x="717" y="1085"/>
                  </a:lnTo>
                  <a:lnTo>
                    <a:pt x="786" y="1030"/>
                  </a:lnTo>
                  <a:lnTo>
                    <a:pt x="850" y="966"/>
                  </a:lnTo>
                  <a:lnTo>
                    <a:pt x="900" y="902"/>
                  </a:lnTo>
                  <a:lnTo>
                    <a:pt x="930" y="842"/>
                  </a:lnTo>
                  <a:lnTo>
                    <a:pt x="949" y="793"/>
                  </a:lnTo>
                  <a:lnTo>
                    <a:pt x="964" y="748"/>
                  </a:lnTo>
                  <a:lnTo>
                    <a:pt x="959" y="738"/>
                  </a:lnTo>
                  <a:lnTo>
                    <a:pt x="959" y="733"/>
                  </a:lnTo>
                  <a:lnTo>
                    <a:pt x="935" y="733"/>
                  </a:lnTo>
                  <a:lnTo>
                    <a:pt x="925" y="738"/>
                  </a:lnTo>
                  <a:lnTo>
                    <a:pt x="920" y="748"/>
                  </a:lnTo>
                  <a:lnTo>
                    <a:pt x="905" y="793"/>
                  </a:lnTo>
                  <a:lnTo>
                    <a:pt x="875" y="857"/>
                  </a:lnTo>
                  <a:lnTo>
                    <a:pt x="831" y="931"/>
                  </a:lnTo>
                  <a:lnTo>
                    <a:pt x="761" y="1001"/>
                  </a:lnTo>
                  <a:lnTo>
                    <a:pt x="677" y="1060"/>
                  </a:lnTo>
                  <a:lnTo>
                    <a:pt x="603" y="1095"/>
                  </a:lnTo>
                  <a:lnTo>
                    <a:pt x="529" y="1115"/>
                  </a:lnTo>
                  <a:lnTo>
                    <a:pt x="465" y="1120"/>
                  </a:lnTo>
                  <a:lnTo>
                    <a:pt x="410" y="1115"/>
                  </a:lnTo>
                  <a:lnTo>
                    <a:pt x="351" y="1105"/>
                  </a:lnTo>
                  <a:lnTo>
                    <a:pt x="301" y="1080"/>
                  </a:lnTo>
                  <a:lnTo>
                    <a:pt x="252" y="1045"/>
                  </a:lnTo>
                  <a:lnTo>
                    <a:pt x="207" y="1001"/>
                  </a:lnTo>
                  <a:lnTo>
                    <a:pt x="178" y="941"/>
                  </a:lnTo>
                  <a:lnTo>
                    <a:pt x="153" y="872"/>
                  </a:lnTo>
                  <a:lnTo>
                    <a:pt x="148" y="783"/>
                  </a:lnTo>
                  <a:lnTo>
                    <a:pt x="153" y="723"/>
                  </a:lnTo>
                  <a:lnTo>
                    <a:pt x="163" y="644"/>
                  </a:lnTo>
                  <a:lnTo>
                    <a:pt x="183" y="550"/>
                  </a:lnTo>
                  <a:lnTo>
                    <a:pt x="222" y="446"/>
                  </a:lnTo>
                  <a:lnTo>
                    <a:pt x="272" y="342"/>
                  </a:lnTo>
                  <a:lnTo>
                    <a:pt x="341" y="243"/>
                  </a:lnTo>
                  <a:lnTo>
                    <a:pt x="425" y="164"/>
                  </a:lnTo>
                  <a:lnTo>
                    <a:pt x="524" y="104"/>
                  </a:lnTo>
                  <a:lnTo>
                    <a:pt x="628" y="65"/>
                  </a:lnTo>
                  <a:lnTo>
                    <a:pt x="737" y="50"/>
                  </a:lnTo>
                  <a:lnTo>
                    <a:pt x="811" y="60"/>
                  </a:lnTo>
                  <a:lnTo>
                    <a:pt x="875" y="90"/>
                  </a:lnTo>
                  <a:lnTo>
                    <a:pt x="925" y="134"/>
                  </a:lnTo>
                  <a:lnTo>
                    <a:pt x="964" y="194"/>
                  </a:lnTo>
                  <a:lnTo>
                    <a:pt x="989" y="273"/>
                  </a:lnTo>
                  <a:lnTo>
                    <a:pt x="994" y="357"/>
                  </a:lnTo>
                  <a:lnTo>
                    <a:pt x="994" y="416"/>
                  </a:lnTo>
                  <a:lnTo>
                    <a:pt x="989" y="431"/>
                  </a:lnTo>
                  <a:lnTo>
                    <a:pt x="989" y="451"/>
                  </a:lnTo>
                  <a:lnTo>
                    <a:pt x="994" y="456"/>
                  </a:lnTo>
                  <a:lnTo>
                    <a:pt x="1028" y="456"/>
                  </a:lnTo>
                  <a:lnTo>
                    <a:pt x="1033" y="451"/>
                  </a:lnTo>
                  <a:lnTo>
                    <a:pt x="1038" y="441"/>
                  </a:lnTo>
                  <a:lnTo>
                    <a:pt x="1043" y="426"/>
                  </a:lnTo>
                  <a:lnTo>
                    <a:pt x="1142" y="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5" name="Freeform 403"/>
            <p:cNvSpPr>
              <a:spLocks noEditPoints="1"/>
            </p:cNvSpPr>
            <p:nvPr/>
          </p:nvSpPr>
          <p:spPr bwMode="auto">
            <a:xfrm>
              <a:off x="4302" y="9777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6" name="Freeform 404"/>
            <p:cNvSpPr>
              <a:spLocks noEditPoints="1"/>
            </p:cNvSpPr>
            <p:nvPr/>
          </p:nvSpPr>
          <p:spPr bwMode="auto">
            <a:xfrm>
              <a:off x="6676" y="9712"/>
              <a:ext cx="1073" cy="377"/>
            </a:xfrm>
            <a:custGeom>
              <a:avLst/>
              <a:gdLst/>
              <a:ahLst/>
              <a:cxnLst>
                <a:cxn ang="0">
                  <a:pos x="1018" y="65"/>
                </a:cxn>
                <a:cxn ang="0">
                  <a:pos x="1038" y="65"/>
                </a:cxn>
                <a:cxn ang="0">
                  <a:pos x="1058" y="55"/>
                </a:cxn>
                <a:cxn ang="0">
                  <a:pos x="1063" y="50"/>
                </a:cxn>
                <a:cxn ang="0">
                  <a:pos x="1073" y="30"/>
                </a:cxn>
                <a:cxn ang="0">
                  <a:pos x="1073" y="20"/>
                </a:cxn>
                <a:cxn ang="0">
                  <a:pos x="1058" y="5"/>
                </a:cxn>
                <a:cxn ang="0">
                  <a:pos x="1048" y="0"/>
                </a:cxn>
                <a:cxn ang="0">
                  <a:pos x="24" y="0"/>
                </a:cxn>
                <a:cxn ang="0">
                  <a:pos x="14" y="5"/>
                </a:cxn>
                <a:cxn ang="0">
                  <a:pos x="9" y="10"/>
                </a:cxn>
                <a:cxn ang="0">
                  <a:pos x="0" y="30"/>
                </a:cxn>
                <a:cxn ang="0">
                  <a:pos x="0" y="40"/>
                </a:cxn>
                <a:cxn ang="0">
                  <a:pos x="5" y="50"/>
                </a:cxn>
                <a:cxn ang="0">
                  <a:pos x="24" y="60"/>
                </a:cxn>
                <a:cxn ang="0">
                  <a:pos x="34" y="60"/>
                </a:cxn>
                <a:cxn ang="0">
                  <a:pos x="44" y="65"/>
                </a:cxn>
                <a:cxn ang="0">
                  <a:pos x="54" y="65"/>
                </a:cxn>
                <a:cxn ang="0">
                  <a:pos x="1018" y="65"/>
                </a:cxn>
                <a:cxn ang="0">
                  <a:pos x="1018" y="377"/>
                </a:cxn>
                <a:cxn ang="0">
                  <a:pos x="1038" y="377"/>
                </a:cxn>
                <a:cxn ang="0">
                  <a:pos x="1048" y="372"/>
                </a:cxn>
                <a:cxn ang="0">
                  <a:pos x="1058" y="372"/>
                </a:cxn>
                <a:cxn ang="0">
                  <a:pos x="1063" y="362"/>
                </a:cxn>
                <a:cxn ang="0">
                  <a:pos x="1068" y="357"/>
                </a:cxn>
                <a:cxn ang="0">
                  <a:pos x="1073" y="342"/>
                </a:cxn>
                <a:cxn ang="0">
                  <a:pos x="1073" y="332"/>
                </a:cxn>
                <a:cxn ang="0">
                  <a:pos x="1058" y="317"/>
                </a:cxn>
                <a:cxn ang="0">
                  <a:pos x="1048" y="312"/>
                </a:cxn>
                <a:cxn ang="0">
                  <a:pos x="24" y="312"/>
                </a:cxn>
                <a:cxn ang="0">
                  <a:pos x="14" y="317"/>
                </a:cxn>
                <a:cxn ang="0">
                  <a:pos x="9" y="322"/>
                </a:cxn>
                <a:cxn ang="0">
                  <a:pos x="0" y="342"/>
                </a:cxn>
                <a:cxn ang="0">
                  <a:pos x="0" y="352"/>
                </a:cxn>
                <a:cxn ang="0">
                  <a:pos x="5" y="362"/>
                </a:cxn>
                <a:cxn ang="0">
                  <a:pos x="34" y="377"/>
                </a:cxn>
                <a:cxn ang="0">
                  <a:pos x="54" y="377"/>
                </a:cxn>
                <a:cxn ang="0">
                  <a:pos x="1018" y="377"/>
                </a:cxn>
              </a:cxnLst>
              <a:rect l="0" t="0" r="r" b="b"/>
              <a:pathLst>
                <a:path w="1073" h="377">
                  <a:moveTo>
                    <a:pt x="1018" y="65"/>
                  </a:moveTo>
                  <a:lnTo>
                    <a:pt x="1038" y="65"/>
                  </a:lnTo>
                  <a:lnTo>
                    <a:pt x="1058" y="55"/>
                  </a:lnTo>
                  <a:lnTo>
                    <a:pt x="1063" y="50"/>
                  </a:lnTo>
                  <a:lnTo>
                    <a:pt x="1073" y="30"/>
                  </a:lnTo>
                  <a:lnTo>
                    <a:pt x="1073" y="20"/>
                  </a:lnTo>
                  <a:lnTo>
                    <a:pt x="1058" y="5"/>
                  </a:lnTo>
                  <a:lnTo>
                    <a:pt x="1048" y="0"/>
                  </a:lnTo>
                  <a:lnTo>
                    <a:pt x="24" y="0"/>
                  </a:lnTo>
                  <a:lnTo>
                    <a:pt x="14" y="5"/>
                  </a:lnTo>
                  <a:lnTo>
                    <a:pt x="9" y="1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5" y="50"/>
                  </a:lnTo>
                  <a:lnTo>
                    <a:pt x="24" y="60"/>
                  </a:lnTo>
                  <a:lnTo>
                    <a:pt x="34" y="60"/>
                  </a:lnTo>
                  <a:lnTo>
                    <a:pt x="44" y="65"/>
                  </a:lnTo>
                  <a:lnTo>
                    <a:pt x="54" y="65"/>
                  </a:lnTo>
                  <a:lnTo>
                    <a:pt x="1018" y="65"/>
                  </a:lnTo>
                  <a:close/>
                  <a:moveTo>
                    <a:pt x="1018" y="377"/>
                  </a:moveTo>
                  <a:lnTo>
                    <a:pt x="1038" y="377"/>
                  </a:lnTo>
                  <a:lnTo>
                    <a:pt x="1048" y="372"/>
                  </a:lnTo>
                  <a:lnTo>
                    <a:pt x="1058" y="372"/>
                  </a:lnTo>
                  <a:lnTo>
                    <a:pt x="1063" y="362"/>
                  </a:lnTo>
                  <a:lnTo>
                    <a:pt x="1068" y="357"/>
                  </a:lnTo>
                  <a:lnTo>
                    <a:pt x="1073" y="342"/>
                  </a:lnTo>
                  <a:lnTo>
                    <a:pt x="1073" y="332"/>
                  </a:lnTo>
                  <a:lnTo>
                    <a:pt x="1058" y="317"/>
                  </a:lnTo>
                  <a:lnTo>
                    <a:pt x="1048" y="312"/>
                  </a:lnTo>
                  <a:lnTo>
                    <a:pt x="2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0" y="342"/>
                  </a:lnTo>
                  <a:lnTo>
                    <a:pt x="0" y="352"/>
                  </a:lnTo>
                  <a:lnTo>
                    <a:pt x="5" y="362"/>
                  </a:lnTo>
                  <a:lnTo>
                    <a:pt x="34" y="377"/>
                  </a:lnTo>
                  <a:lnTo>
                    <a:pt x="54" y="377"/>
                  </a:lnTo>
                  <a:lnTo>
                    <a:pt x="1018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7" name="Freeform 405"/>
            <p:cNvSpPr>
              <a:spLocks noEditPoints="1"/>
            </p:cNvSpPr>
            <p:nvPr/>
          </p:nvSpPr>
          <p:spPr bwMode="auto">
            <a:xfrm>
              <a:off x="9505" y="9148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19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8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1" y="955"/>
                </a:cxn>
                <a:cxn ang="0">
                  <a:pos x="326" y="901"/>
                </a:cxn>
                <a:cxn ang="0">
                  <a:pos x="395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2" y="1124"/>
                </a:cxn>
                <a:cxn ang="0">
                  <a:pos x="682" y="1153"/>
                </a:cxn>
                <a:cxn ang="0">
                  <a:pos x="895" y="1148"/>
                </a:cxn>
                <a:cxn ang="0">
                  <a:pos x="984" y="1153"/>
                </a:cxn>
                <a:cxn ang="0">
                  <a:pos x="1098" y="1148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19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8"/>
                  </a:lnTo>
                  <a:lnTo>
                    <a:pt x="24" y="1153"/>
                  </a:lnTo>
                  <a:lnTo>
                    <a:pt x="94" y="1153"/>
                  </a:lnTo>
                  <a:lnTo>
                    <a:pt x="163" y="1148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1" y="955"/>
                  </a:lnTo>
                  <a:lnTo>
                    <a:pt x="306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5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2" y="1124"/>
                  </a:lnTo>
                  <a:lnTo>
                    <a:pt x="672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8"/>
                  </a:lnTo>
                  <a:lnTo>
                    <a:pt x="934" y="1148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8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4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0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8" name="Freeform 406"/>
            <p:cNvSpPr>
              <a:spLocks/>
            </p:cNvSpPr>
            <p:nvPr/>
          </p:nvSpPr>
          <p:spPr bwMode="auto">
            <a:xfrm>
              <a:off x="10716" y="9791"/>
              <a:ext cx="520" cy="773"/>
            </a:xfrm>
            <a:custGeom>
              <a:avLst/>
              <a:gdLst/>
              <a:ahLst/>
              <a:cxnLst>
                <a:cxn ang="0">
                  <a:pos x="297" y="377"/>
                </a:cxn>
                <a:cxn ang="0">
                  <a:pos x="371" y="436"/>
                </a:cxn>
                <a:cxn ang="0">
                  <a:pos x="401" y="555"/>
                </a:cxn>
                <a:cxn ang="0">
                  <a:pos x="376" y="664"/>
                </a:cxn>
                <a:cxn ang="0">
                  <a:pos x="317" y="718"/>
                </a:cxn>
                <a:cxn ang="0">
                  <a:pos x="218" y="733"/>
                </a:cxn>
                <a:cxn ang="0">
                  <a:pos x="94" y="689"/>
                </a:cxn>
                <a:cxn ang="0">
                  <a:pos x="80" y="654"/>
                </a:cxn>
                <a:cxn ang="0">
                  <a:pos x="119" y="624"/>
                </a:cxn>
                <a:cxn ang="0">
                  <a:pos x="124" y="605"/>
                </a:cxn>
                <a:cxn ang="0">
                  <a:pos x="124" y="575"/>
                </a:cxn>
                <a:cxn ang="0">
                  <a:pos x="104" y="540"/>
                </a:cxn>
                <a:cxn ang="0">
                  <a:pos x="50" y="530"/>
                </a:cxn>
                <a:cxn ang="0">
                  <a:pos x="20" y="545"/>
                </a:cxn>
                <a:cxn ang="0">
                  <a:pos x="5" y="575"/>
                </a:cxn>
                <a:cxn ang="0">
                  <a:pos x="15" y="654"/>
                </a:cxn>
                <a:cxn ang="0">
                  <a:pos x="109" y="738"/>
                </a:cxn>
                <a:cxn ang="0">
                  <a:pos x="258" y="773"/>
                </a:cxn>
                <a:cxn ang="0">
                  <a:pos x="416" y="728"/>
                </a:cxn>
                <a:cxn ang="0">
                  <a:pos x="510" y="619"/>
                </a:cxn>
                <a:cxn ang="0">
                  <a:pos x="510" y="501"/>
                </a:cxn>
                <a:cxn ang="0">
                  <a:pos x="446" y="406"/>
                </a:cxn>
                <a:cxn ang="0">
                  <a:pos x="322" y="352"/>
                </a:cxn>
                <a:cxn ang="0">
                  <a:pos x="431" y="283"/>
                </a:cxn>
                <a:cxn ang="0">
                  <a:pos x="480" y="198"/>
                </a:cxn>
                <a:cxn ang="0">
                  <a:pos x="475" y="104"/>
                </a:cxn>
                <a:cxn ang="0">
                  <a:pos x="391" y="30"/>
                </a:cxn>
                <a:cxn ang="0">
                  <a:pos x="258" y="0"/>
                </a:cxn>
                <a:cxn ang="0">
                  <a:pos x="124" y="25"/>
                </a:cxn>
                <a:cxn ang="0">
                  <a:pos x="50" y="99"/>
                </a:cxn>
                <a:cxn ang="0">
                  <a:pos x="45" y="189"/>
                </a:cxn>
                <a:cxn ang="0">
                  <a:pos x="114" y="208"/>
                </a:cxn>
                <a:cxn ang="0">
                  <a:pos x="149" y="169"/>
                </a:cxn>
                <a:cxn ang="0">
                  <a:pos x="149" y="134"/>
                </a:cxn>
                <a:cxn ang="0">
                  <a:pos x="129" y="104"/>
                </a:cxn>
                <a:cxn ang="0">
                  <a:pos x="94" y="94"/>
                </a:cxn>
                <a:cxn ang="0">
                  <a:pos x="174" y="45"/>
                </a:cxn>
                <a:cxn ang="0">
                  <a:pos x="253" y="30"/>
                </a:cxn>
                <a:cxn ang="0">
                  <a:pos x="317" y="45"/>
                </a:cxn>
                <a:cxn ang="0">
                  <a:pos x="366" y="104"/>
                </a:cxn>
                <a:cxn ang="0">
                  <a:pos x="371" y="203"/>
                </a:cxn>
                <a:cxn ang="0">
                  <a:pos x="332" y="288"/>
                </a:cxn>
                <a:cxn ang="0">
                  <a:pos x="258" y="332"/>
                </a:cxn>
                <a:cxn ang="0">
                  <a:pos x="183" y="337"/>
                </a:cxn>
                <a:cxn ang="0">
                  <a:pos x="164" y="342"/>
                </a:cxn>
                <a:cxn ang="0">
                  <a:pos x="159" y="367"/>
                </a:cxn>
                <a:cxn ang="0">
                  <a:pos x="188" y="372"/>
                </a:cxn>
              </a:cxnLst>
              <a:rect l="0" t="0" r="r" b="b"/>
              <a:pathLst>
                <a:path w="520" h="773">
                  <a:moveTo>
                    <a:pt x="248" y="372"/>
                  </a:moveTo>
                  <a:lnTo>
                    <a:pt x="297" y="377"/>
                  </a:lnTo>
                  <a:lnTo>
                    <a:pt x="342" y="401"/>
                  </a:lnTo>
                  <a:lnTo>
                    <a:pt x="371" y="436"/>
                  </a:lnTo>
                  <a:lnTo>
                    <a:pt x="391" y="486"/>
                  </a:lnTo>
                  <a:lnTo>
                    <a:pt x="401" y="555"/>
                  </a:lnTo>
                  <a:lnTo>
                    <a:pt x="396" y="614"/>
                  </a:lnTo>
                  <a:lnTo>
                    <a:pt x="376" y="664"/>
                  </a:lnTo>
                  <a:lnTo>
                    <a:pt x="352" y="699"/>
                  </a:lnTo>
                  <a:lnTo>
                    <a:pt x="317" y="718"/>
                  </a:lnTo>
                  <a:lnTo>
                    <a:pt x="287" y="733"/>
                  </a:lnTo>
                  <a:lnTo>
                    <a:pt x="218" y="733"/>
                  </a:lnTo>
                  <a:lnTo>
                    <a:pt x="139" y="713"/>
                  </a:lnTo>
                  <a:lnTo>
                    <a:pt x="94" y="689"/>
                  </a:lnTo>
                  <a:lnTo>
                    <a:pt x="60" y="654"/>
                  </a:lnTo>
                  <a:lnTo>
                    <a:pt x="80" y="654"/>
                  </a:lnTo>
                  <a:lnTo>
                    <a:pt x="109" y="639"/>
                  </a:lnTo>
                  <a:lnTo>
                    <a:pt x="119" y="624"/>
                  </a:lnTo>
                  <a:lnTo>
                    <a:pt x="124" y="614"/>
                  </a:lnTo>
                  <a:lnTo>
                    <a:pt x="124" y="605"/>
                  </a:lnTo>
                  <a:lnTo>
                    <a:pt x="129" y="595"/>
                  </a:lnTo>
                  <a:lnTo>
                    <a:pt x="124" y="575"/>
                  </a:lnTo>
                  <a:lnTo>
                    <a:pt x="114" y="555"/>
                  </a:lnTo>
                  <a:lnTo>
                    <a:pt x="104" y="540"/>
                  </a:lnTo>
                  <a:lnTo>
                    <a:pt x="65" y="530"/>
                  </a:lnTo>
                  <a:lnTo>
                    <a:pt x="50" y="530"/>
                  </a:lnTo>
                  <a:lnTo>
                    <a:pt x="35" y="535"/>
                  </a:lnTo>
                  <a:lnTo>
                    <a:pt x="20" y="545"/>
                  </a:lnTo>
                  <a:lnTo>
                    <a:pt x="10" y="560"/>
                  </a:lnTo>
                  <a:lnTo>
                    <a:pt x="5" y="575"/>
                  </a:lnTo>
                  <a:lnTo>
                    <a:pt x="0" y="595"/>
                  </a:lnTo>
                  <a:lnTo>
                    <a:pt x="15" y="654"/>
                  </a:lnTo>
                  <a:lnTo>
                    <a:pt x="50" y="704"/>
                  </a:lnTo>
                  <a:lnTo>
                    <a:pt x="109" y="738"/>
                  </a:lnTo>
                  <a:lnTo>
                    <a:pt x="179" y="763"/>
                  </a:lnTo>
                  <a:lnTo>
                    <a:pt x="258" y="773"/>
                  </a:lnTo>
                  <a:lnTo>
                    <a:pt x="347" y="758"/>
                  </a:lnTo>
                  <a:lnTo>
                    <a:pt x="416" y="728"/>
                  </a:lnTo>
                  <a:lnTo>
                    <a:pt x="470" y="679"/>
                  </a:lnTo>
                  <a:lnTo>
                    <a:pt x="510" y="619"/>
                  </a:lnTo>
                  <a:lnTo>
                    <a:pt x="520" y="555"/>
                  </a:lnTo>
                  <a:lnTo>
                    <a:pt x="510" y="501"/>
                  </a:lnTo>
                  <a:lnTo>
                    <a:pt x="485" y="451"/>
                  </a:lnTo>
                  <a:lnTo>
                    <a:pt x="446" y="406"/>
                  </a:lnTo>
                  <a:lnTo>
                    <a:pt x="391" y="372"/>
                  </a:lnTo>
                  <a:lnTo>
                    <a:pt x="322" y="352"/>
                  </a:lnTo>
                  <a:lnTo>
                    <a:pt x="386" y="322"/>
                  </a:lnTo>
                  <a:lnTo>
                    <a:pt x="431" y="283"/>
                  </a:lnTo>
                  <a:lnTo>
                    <a:pt x="460" y="243"/>
                  </a:lnTo>
                  <a:lnTo>
                    <a:pt x="480" y="198"/>
                  </a:lnTo>
                  <a:lnTo>
                    <a:pt x="485" y="154"/>
                  </a:lnTo>
                  <a:lnTo>
                    <a:pt x="475" y="104"/>
                  </a:lnTo>
                  <a:lnTo>
                    <a:pt x="441" y="60"/>
                  </a:lnTo>
                  <a:lnTo>
                    <a:pt x="391" y="30"/>
                  </a:lnTo>
                  <a:lnTo>
                    <a:pt x="332" y="5"/>
                  </a:lnTo>
                  <a:lnTo>
                    <a:pt x="258" y="0"/>
                  </a:lnTo>
                  <a:lnTo>
                    <a:pt x="188" y="5"/>
                  </a:lnTo>
                  <a:lnTo>
                    <a:pt x="124" y="25"/>
                  </a:lnTo>
                  <a:lnTo>
                    <a:pt x="80" y="60"/>
                  </a:lnTo>
                  <a:lnTo>
                    <a:pt x="50" y="99"/>
                  </a:lnTo>
                  <a:lnTo>
                    <a:pt x="35" y="149"/>
                  </a:lnTo>
                  <a:lnTo>
                    <a:pt x="45" y="189"/>
                  </a:lnTo>
                  <a:lnTo>
                    <a:pt x="75" y="208"/>
                  </a:lnTo>
                  <a:lnTo>
                    <a:pt x="114" y="208"/>
                  </a:lnTo>
                  <a:lnTo>
                    <a:pt x="144" y="189"/>
                  </a:lnTo>
                  <a:lnTo>
                    <a:pt x="149" y="169"/>
                  </a:lnTo>
                  <a:lnTo>
                    <a:pt x="154" y="154"/>
                  </a:lnTo>
                  <a:lnTo>
                    <a:pt x="149" y="134"/>
                  </a:lnTo>
                  <a:lnTo>
                    <a:pt x="144" y="119"/>
                  </a:lnTo>
                  <a:lnTo>
                    <a:pt x="129" y="104"/>
                  </a:lnTo>
                  <a:lnTo>
                    <a:pt x="114" y="99"/>
                  </a:lnTo>
                  <a:lnTo>
                    <a:pt x="94" y="94"/>
                  </a:lnTo>
                  <a:lnTo>
                    <a:pt x="129" y="65"/>
                  </a:lnTo>
                  <a:lnTo>
                    <a:pt x="174" y="45"/>
                  </a:lnTo>
                  <a:lnTo>
                    <a:pt x="218" y="35"/>
                  </a:lnTo>
                  <a:lnTo>
                    <a:pt x="253" y="30"/>
                  </a:lnTo>
                  <a:lnTo>
                    <a:pt x="287" y="35"/>
                  </a:lnTo>
                  <a:lnTo>
                    <a:pt x="317" y="45"/>
                  </a:lnTo>
                  <a:lnTo>
                    <a:pt x="347" y="70"/>
                  </a:lnTo>
                  <a:lnTo>
                    <a:pt x="366" y="104"/>
                  </a:lnTo>
                  <a:lnTo>
                    <a:pt x="376" y="154"/>
                  </a:lnTo>
                  <a:lnTo>
                    <a:pt x="371" y="203"/>
                  </a:lnTo>
                  <a:lnTo>
                    <a:pt x="356" y="248"/>
                  </a:lnTo>
                  <a:lnTo>
                    <a:pt x="332" y="288"/>
                  </a:lnTo>
                  <a:lnTo>
                    <a:pt x="297" y="317"/>
                  </a:lnTo>
                  <a:lnTo>
                    <a:pt x="258" y="332"/>
                  </a:lnTo>
                  <a:lnTo>
                    <a:pt x="208" y="337"/>
                  </a:lnTo>
                  <a:lnTo>
                    <a:pt x="183" y="337"/>
                  </a:lnTo>
                  <a:lnTo>
                    <a:pt x="179" y="342"/>
                  </a:lnTo>
                  <a:lnTo>
                    <a:pt x="164" y="342"/>
                  </a:lnTo>
                  <a:lnTo>
                    <a:pt x="159" y="347"/>
                  </a:lnTo>
                  <a:lnTo>
                    <a:pt x="159" y="367"/>
                  </a:lnTo>
                  <a:lnTo>
                    <a:pt x="164" y="372"/>
                  </a:lnTo>
                  <a:lnTo>
                    <a:pt x="188" y="372"/>
                  </a:lnTo>
                  <a:lnTo>
                    <a:pt x="248" y="3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19" name="Freeform 407"/>
            <p:cNvSpPr>
              <a:spLocks noEditPoints="1"/>
            </p:cNvSpPr>
            <p:nvPr/>
          </p:nvSpPr>
          <p:spPr bwMode="auto">
            <a:xfrm>
              <a:off x="11448" y="9202"/>
              <a:ext cx="1148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4" y="1040"/>
                </a:cxn>
                <a:cxn ang="0">
                  <a:pos x="20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5" y="1099"/>
                </a:cxn>
                <a:cxn ang="0">
                  <a:pos x="723" y="1090"/>
                </a:cxn>
                <a:cxn ang="0">
                  <a:pos x="901" y="1010"/>
                </a:cxn>
                <a:cxn ang="0">
                  <a:pos x="1019" y="891"/>
                </a:cxn>
                <a:cxn ang="0">
                  <a:pos x="1064" y="753"/>
                </a:cxn>
                <a:cxn ang="0">
                  <a:pos x="1019" y="629"/>
                </a:cxn>
                <a:cxn ang="0">
                  <a:pos x="896" y="545"/>
                </a:cxn>
                <a:cxn ang="0">
                  <a:pos x="896" y="500"/>
                </a:cxn>
                <a:cxn ang="0">
                  <a:pos x="1044" y="416"/>
                </a:cxn>
                <a:cxn ang="0">
                  <a:pos x="1133" y="292"/>
                </a:cxn>
                <a:cxn ang="0">
                  <a:pos x="1138" y="164"/>
                </a:cxn>
                <a:cxn ang="0">
                  <a:pos x="1069" y="64"/>
                </a:cxn>
                <a:cxn ang="0">
                  <a:pos x="940" y="5"/>
                </a:cxn>
                <a:cxn ang="0">
                  <a:pos x="282" y="0"/>
                </a:cxn>
                <a:cxn ang="0">
                  <a:pos x="263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6" y="55"/>
                </a:cxn>
                <a:cxn ang="0">
                  <a:pos x="411" y="69"/>
                </a:cxn>
                <a:cxn ang="0">
                  <a:pos x="406" y="94"/>
                </a:cxn>
                <a:cxn ang="0">
                  <a:pos x="188" y="976"/>
                </a:cxn>
                <a:cxn ang="0">
                  <a:pos x="530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5" y="74"/>
                </a:cxn>
                <a:cxn ang="0">
                  <a:pos x="990" y="139"/>
                </a:cxn>
                <a:cxn ang="0">
                  <a:pos x="999" y="213"/>
                </a:cxn>
                <a:cxn ang="0">
                  <a:pos x="960" y="352"/>
                </a:cxn>
                <a:cxn ang="0">
                  <a:pos x="841" y="466"/>
                </a:cxn>
                <a:cxn ang="0">
                  <a:pos x="668" y="510"/>
                </a:cxn>
                <a:cxn ang="0">
                  <a:pos x="361" y="1050"/>
                </a:cxn>
                <a:cxn ang="0">
                  <a:pos x="312" y="1045"/>
                </a:cxn>
                <a:cxn ang="0">
                  <a:pos x="302" y="1040"/>
                </a:cxn>
                <a:cxn ang="0">
                  <a:pos x="307" y="1020"/>
                </a:cxn>
                <a:cxn ang="0">
                  <a:pos x="312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6" y="629"/>
                </a:cxn>
                <a:cxn ang="0">
                  <a:pos x="910" y="703"/>
                </a:cxn>
                <a:cxn ang="0">
                  <a:pos x="901" y="812"/>
                </a:cxn>
                <a:cxn ang="0">
                  <a:pos x="816" y="951"/>
                </a:cxn>
                <a:cxn ang="0">
                  <a:pos x="668" y="1035"/>
                </a:cxn>
                <a:cxn ang="0">
                  <a:pos x="361" y="1050"/>
                </a:cxn>
              </a:cxnLst>
              <a:rect l="0" t="0" r="r" b="b"/>
              <a:pathLst>
                <a:path w="1148" h="1099">
                  <a:moveTo>
                    <a:pt x="188" y="976"/>
                  </a:moveTo>
                  <a:lnTo>
                    <a:pt x="178" y="1005"/>
                  </a:lnTo>
                  <a:lnTo>
                    <a:pt x="169" y="1030"/>
                  </a:lnTo>
                  <a:lnTo>
                    <a:pt x="144" y="1040"/>
                  </a:lnTo>
                  <a:lnTo>
                    <a:pt x="104" y="1050"/>
                  </a:lnTo>
                  <a:lnTo>
                    <a:pt x="20" y="1050"/>
                  </a:lnTo>
                  <a:lnTo>
                    <a:pt x="10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4"/>
                  </a:lnTo>
                  <a:lnTo>
                    <a:pt x="15" y="1099"/>
                  </a:lnTo>
                  <a:lnTo>
                    <a:pt x="619" y="1099"/>
                  </a:lnTo>
                  <a:lnTo>
                    <a:pt x="723" y="1090"/>
                  </a:lnTo>
                  <a:lnTo>
                    <a:pt x="816" y="1060"/>
                  </a:lnTo>
                  <a:lnTo>
                    <a:pt x="901" y="1010"/>
                  </a:lnTo>
                  <a:lnTo>
                    <a:pt x="965" y="956"/>
                  </a:lnTo>
                  <a:lnTo>
                    <a:pt x="1019" y="891"/>
                  </a:lnTo>
                  <a:lnTo>
                    <a:pt x="1049" y="822"/>
                  </a:lnTo>
                  <a:lnTo>
                    <a:pt x="1064" y="753"/>
                  </a:lnTo>
                  <a:lnTo>
                    <a:pt x="1054" y="683"/>
                  </a:lnTo>
                  <a:lnTo>
                    <a:pt x="1019" y="629"/>
                  </a:lnTo>
                  <a:lnTo>
                    <a:pt x="965" y="579"/>
                  </a:lnTo>
                  <a:lnTo>
                    <a:pt x="896" y="545"/>
                  </a:lnTo>
                  <a:lnTo>
                    <a:pt x="812" y="525"/>
                  </a:lnTo>
                  <a:lnTo>
                    <a:pt x="896" y="500"/>
                  </a:lnTo>
                  <a:lnTo>
                    <a:pt x="975" y="466"/>
                  </a:lnTo>
                  <a:lnTo>
                    <a:pt x="1044" y="416"/>
                  </a:lnTo>
                  <a:lnTo>
                    <a:pt x="1098" y="362"/>
                  </a:lnTo>
                  <a:lnTo>
                    <a:pt x="1133" y="292"/>
                  </a:lnTo>
                  <a:lnTo>
                    <a:pt x="1148" y="223"/>
                  </a:lnTo>
                  <a:lnTo>
                    <a:pt x="1138" y="164"/>
                  </a:lnTo>
                  <a:lnTo>
                    <a:pt x="1113" y="109"/>
                  </a:lnTo>
                  <a:lnTo>
                    <a:pt x="1069" y="64"/>
                  </a:lnTo>
                  <a:lnTo>
                    <a:pt x="1014" y="30"/>
                  </a:lnTo>
                  <a:lnTo>
                    <a:pt x="940" y="5"/>
                  </a:lnTo>
                  <a:lnTo>
                    <a:pt x="851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3" y="15"/>
                  </a:lnTo>
                  <a:lnTo>
                    <a:pt x="263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1" y="55"/>
                  </a:lnTo>
                  <a:lnTo>
                    <a:pt x="396" y="55"/>
                  </a:lnTo>
                  <a:lnTo>
                    <a:pt x="406" y="60"/>
                  </a:lnTo>
                  <a:lnTo>
                    <a:pt x="411" y="69"/>
                  </a:lnTo>
                  <a:lnTo>
                    <a:pt x="411" y="89"/>
                  </a:lnTo>
                  <a:lnTo>
                    <a:pt x="406" y="94"/>
                  </a:lnTo>
                  <a:lnTo>
                    <a:pt x="406" y="109"/>
                  </a:lnTo>
                  <a:lnTo>
                    <a:pt x="188" y="976"/>
                  </a:lnTo>
                  <a:close/>
                  <a:moveTo>
                    <a:pt x="431" y="510"/>
                  </a:moveTo>
                  <a:lnTo>
                    <a:pt x="530" y="109"/>
                  </a:lnTo>
                  <a:lnTo>
                    <a:pt x="540" y="74"/>
                  </a:lnTo>
                  <a:lnTo>
                    <a:pt x="554" y="60"/>
                  </a:lnTo>
                  <a:lnTo>
                    <a:pt x="579" y="50"/>
                  </a:lnTo>
                  <a:lnTo>
                    <a:pt x="826" y="50"/>
                  </a:lnTo>
                  <a:lnTo>
                    <a:pt x="891" y="55"/>
                  </a:lnTo>
                  <a:lnTo>
                    <a:pt x="935" y="74"/>
                  </a:lnTo>
                  <a:lnTo>
                    <a:pt x="965" y="104"/>
                  </a:lnTo>
                  <a:lnTo>
                    <a:pt x="990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90" y="282"/>
                  </a:lnTo>
                  <a:lnTo>
                    <a:pt x="960" y="352"/>
                  </a:lnTo>
                  <a:lnTo>
                    <a:pt x="906" y="416"/>
                  </a:lnTo>
                  <a:lnTo>
                    <a:pt x="841" y="466"/>
                  </a:lnTo>
                  <a:lnTo>
                    <a:pt x="762" y="495"/>
                  </a:lnTo>
                  <a:lnTo>
                    <a:pt x="668" y="510"/>
                  </a:lnTo>
                  <a:lnTo>
                    <a:pt x="431" y="510"/>
                  </a:lnTo>
                  <a:close/>
                  <a:moveTo>
                    <a:pt x="361" y="1050"/>
                  </a:moveTo>
                  <a:lnTo>
                    <a:pt x="322" y="1050"/>
                  </a:lnTo>
                  <a:lnTo>
                    <a:pt x="312" y="1045"/>
                  </a:lnTo>
                  <a:lnTo>
                    <a:pt x="307" y="1045"/>
                  </a:lnTo>
                  <a:lnTo>
                    <a:pt x="302" y="1040"/>
                  </a:lnTo>
                  <a:lnTo>
                    <a:pt x="302" y="1025"/>
                  </a:lnTo>
                  <a:lnTo>
                    <a:pt x="307" y="1020"/>
                  </a:lnTo>
                  <a:lnTo>
                    <a:pt x="307" y="1010"/>
                  </a:lnTo>
                  <a:lnTo>
                    <a:pt x="312" y="995"/>
                  </a:lnTo>
                  <a:lnTo>
                    <a:pt x="421" y="545"/>
                  </a:lnTo>
                  <a:lnTo>
                    <a:pt x="727" y="545"/>
                  </a:lnTo>
                  <a:lnTo>
                    <a:pt x="787" y="550"/>
                  </a:lnTo>
                  <a:lnTo>
                    <a:pt x="831" y="570"/>
                  </a:lnTo>
                  <a:lnTo>
                    <a:pt x="866" y="599"/>
                  </a:lnTo>
                  <a:lnTo>
                    <a:pt x="886" y="629"/>
                  </a:lnTo>
                  <a:lnTo>
                    <a:pt x="901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1" y="812"/>
                  </a:lnTo>
                  <a:lnTo>
                    <a:pt x="866" y="887"/>
                  </a:lnTo>
                  <a:lnTo>
                    <a:pt x="816" y="951"/>
                  </a:lnTo>
                  <a:lnTo>
                    <a:pt x="747" y="1005"/>
                  </a:lnTo>
                  <a:lnTo>
                    <a:pt x="668" y="1035"/>
                  </a:lnTo>
                  <a:lnTo>
                    <a:pt x="579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0" name="Freeform 408"/>
            <p:cNvSpPr>
              <a:spLocks/>
            </p:cNvSpPr>
            <p:nvPr/>
          </p:nvSpPr>
          <p:spPr bwMode="auto">
            <a:xfrm>
              <a:off x="12670" y="9791"/>
              <a:ext cx="500" cy="748"/>
            </a:xfrm>
            <a:custGeom>
              <a:avLst/>
              <a:gdLst/>
              <a:ahLst/>
              <a:cxnLst>
                <a:cxn ang="0">
                  <a:pos x="460" y="545"/>
                </a:cxn>
                <a:cxn ang="0">
                  <a:pos x="445" y="619"/>
                </a:cxn>
                <a:cxn ang="0">
                  <a:pos x="411" y="649"/>
                </a:cxn>
                <a:cxn ang="0">
                  <a:pos x="341" y="654"/>
                </a:cxn>
                <a:cxn ang="0">
                  <a:pos x="178" y="600"/>
                </a:cxn>
                <a:cxn ang="0">
                  <a:pos x="262" y="520"/>
                </a:cxn>
                <a:cxn ang="0">
                  <a:pos x="336" y="461"/>
                </a:cxn>
                <a:cxn ang="0">
                  <a:pos x="430" y="377"/>
                </a:cxn>
                <a:cxn ang="0">
                  <a:pos x="490" y="278"/>
                </a:cxn>
                <a:cxn ang="0">
                  <a:pos x="490" y="154"/>
                </a:cxn>
                <a:cxn ang="0">
                  <a:pos x="420" y="60"/>
                </a:cxn>
                <a:cxn ang="0">
                  <a:pos x="307" y="5"/>
                </a:cxn>
                <a:cxn ang="0">
                  <a:pos x="158" y="10"/>
                </a:cxn>
                <a:cxn ang="0">
                  <a:pos x="45" y="85"/>
                </a:cxn>
                <a:cxn ang="0">
                  <a:pos x="0" y="198"/>
                </a:cxn>
                <a:cxn ang="0">
                  <a:pos x="15" y="248"/>
                </a:cxn>
                <a:cxn ang="0">
                  <a:pos x="40" y="258"/>
                </a:cxn>
                <a:cxn ang="0">
                  <a:pos x="74" y="263"/>
                </a:cxn>
                <a:cxn ang="0">
                  <a:pos x="99" y="248"/>
                </a:cxn>
                <a:cxn ang="0">
                  <a:pos x="119" y="223"/>
                </a:cxn>
                <a:cxn ang="0">
                  <a:pos x="124" y="194"/>
                </a:cxn>
                <a:cxn ang="0">
                  <a:pos x="114" y="179"/>
                </a:cxn>
                <a:cxn ang="0">
                  <a:pos x="89" y="149"/>
                </a:cxn>
                <a:cxn ang="0">
                  <a:pos x="54" y="144"/>
                </a:cxn>
                <a:cxn ang="0">
                  <a:pos x="129" y="60"/>
                </a:cxn>
                <a:cxn ang="0">
                  <a:pos x="218" y="40"/>
                </a:cxn>
                <a:cxn ang="0">
                  <a:pos x="326" y="75"/>
                </a:cxn>
                <a:cxn ang="0">
                  <a:pos x="386" y="164"/>
                </a:cxn>
                <a:cxn ang="0">
                  <a:pos x="381" y="288"/>
                </a:cxn>
                <a:cxn ang="0">
                  <a:pos x="317" y="397"/>
                </a:cxn>
                <a:cxn ang="0">
                  <a:pos x="15" y="704"/>
                </a:cxn>
                <a:cxn ang="0">
                  <a:pos x="5" y="723"/>
                </a:cxn>
                <a:cxn ang="0">
                  <a:pos x="0" y="748"/>
                </a:cxn>
                <a:cxn ang="0">
                  <a:pos x="500" y="545"/>
                </a:cxn>
              </a:cxnLst>
              <a:rect l="0" t="0" r="r" b="b"/>
              <a:pathLst>
                <a:path w="500" h="748">
                  <a:moveTo>
                    <a:pt x="500" y="545"/>
                  </a:moveTo>
                  <a:lnTo>
                    <a:pt x="460" y="545"/>
                  </a:lnTo>
                  <a:lnTo>
                    <a:pt x="455" y="580"/>
                  </a:lnTo>
                  <a:lnTo>
                    <a:pt x="445" y="619"/>
                  </a:lnTo>
                  <a:lnTo>
                    <a:pt x="430" y="644"/>
                  </a:lnTo>
                  <a:lnTo>
                    <a:pt x="411" y="649"/>
                  </a:lnTo>
                  <a:lnTo>
                    <a:pt x="381" y="649"/>
                  </a:lnTo>
                  <a:lnTo>
                    <a:pt x="341" y="654"/>
                  </a:lnTo>
                  <a:lnTo>
                    <a:pt x="114" y="654"/>
                  </a:lnTo>
                  <a:lnTo>
                    <a:pt x="178" y="600"/>
                  </a:lnTo>
                  <a:lnTo>
                    <a:pt x="223" y="555"/>
                  </a:lnTo>
                  <a:lnTo>
                    <a:pt x="262" y="520"/>
                  </a:lnTo>
                  <a:lnTo>
                    <a:pt x="302" y="491"/>
                  </a:lnTo>
                  <a:lnTo>
                    <a:pt x="336" y="461"/>
                  </a:lnTo>
                  <a:lnTo>
                    <a:pt x="386" y="421"/>
                  </a:lnTo>
                  <a:lnTo>
                    <a:pt x="430" y="377"/>
                  </a:lnTo>
                  <a:lnTo>
                    <a:pt x="465" y="332"/>
                  </a:lnTo>
                  <a:lnTo>
                    <a:pt x="490" y="278"/>
                  </a:lnTo>
                  <a:lnTo>
                    <a:pt x="500" y="218"/>
                  </a:lnTo>
                  <a:lnTo>
                    <a:pt x="490" y="154"/>
                  </a:lnTo>
                  <a:lnTo>
                    <a:pt x="465" y="99"/>
                  </a:lnTo>
                  <a:lnTo>
                    <a:pt x="420" y="60"/>
                  </a:lnTo>
                  <a:lnTo>
                    <a:pt x="371" y="25"/>
                  </a:lnTo>
                  <a:lnTo>
                    <a:pt x="307" y="5"/>
                  </a:lnTo>
                  <a:lnTo>
                    <a:pt x="237" y="0"/>
                  </a:lnTo>
                  <a:lnTo>
                    <a:pt x="158" y="10"/>
                  </a:lnTo>
                  <a:lnTo>
                    <a:pt x="94" y="40"/>
                  </a:lnTo>
                  <a:lnTo>
                    <a:pt x="45" y="85"/>
                  </a:lnTo>
                  <a:lnTo>
                    <a:pt x="15" y="139"/>
                  </a:lnTo>
                  <a:lnTo>
                    <a:pt x="0" y="198"/>
                  </a:lnTo>
                  <a:lnTo>
                    <a:pt x="5" y="218"/>
                  </a:lnTo>
                  <a:lnTo>
                    <a:pt x="15" y="248"/>
                  </a:lnTo>
                  <a:lnTo>
                    <a:pt x="25" y="253"/>
                  </a:lnTo>
                  <a:lnTo>
                    <a:pt x="40" y="258"/>
                  </a:lnTo>
                  <a:lnTo>
                    <a:pt x="50" y="263"/>
                  </a:lnTo>
                  <a:lnTo>
                    <a:pt x="74" y="263"/>
                  </a:lnTo>
                  <a:lnTo>
                    <a:pt x="89" y="258"/>
                  </a:lnTo>
                  <a:lnTo>
                    <a:pt x="99" y="248"/>
                  </a:lnTo>
                  <a:lnTo>
                    <a:pt x="114" y="238"/>
                  </a:lnTo>
                  <a:lnTo>
                    <a:pt x="119" y="223"/>
                  </a:lnTo>
                  <a:lnTo>
                    <a:pt x="124" y="203"/>
                  </a:lnTo>
                  <a:lnTo>
                    <a:pt x="124" y="194"/>
                  </a:lnTo>
                  <a:lnTo>
                    <a:pt x="119" y="184"/>
                  </a:lnTo>
                  <a:lnTo>
                    <a:pt x="114" y="179"/>
                  </a:lnTo>
                  <a:lnTo>
                    <a:pt x="104" y="159"/>
                  </a:lnTo>
                  <a:lnTo>
                    <a:pt x="89" y="149"/>
                  </a:lnTo>
                  <a:lnTo>
                    <a:pt x="74" y="144"/>
                  </a:lnTo>
                  <a:lnTo>
                    <a:pt x="54" y="144"/>
                  </a:lnTo>
                  <a:lnTo>
                    <a:pt x="89" y="94"/>
                  </a:lnTo>
                  <a:lnTo>
                    <a:pt x="129" y="60"/>
                  </a:lnTo>
                  <a:lnTo>
                    <a:pt x="178" y="45"/>
                  </a:lnTo>
                  <a:lnTo>
                    <a:pt x="218" y="40"/>
                  </a:lnTo>
                  <a:lnTo>
                    <a:pt x="282" y="50"/>
                  </a:lnTo>
                  <a:lnTo>
                    <a:pt x="326" y="75"/>
                  </a:lnTo>
                  <a:lnTo>
                    <a:pt x="361" y="114"/>
                  </a:lnTo>
                  <a:lnTo>
                    <a:pt x="386" y="164"/>
                  </a:lnTo>
                  <a:lnTo>
                    <a:pt x="391" y="218"/>
                  </a:lnTo>
                  <a:lnTo>
                    <a:pt x="381" y="288"/>
                  </a:lnTo>
                  <a:lnTo>
                    <a:pt x="351" y="347"/>
                  </a:lnTo>
                  <a:lnTo>
                    <a:pt x="317" y="397"/>
                  </a:lnTo>
                  <a:lnTo>
                    <a:pt x="287" y="436"/>
                  </a:lnTo>
                  <a:lnTo>
                    <a:pt x="15" y="704"/>
                  </a:lnTo>
                  <a:lnTo>
                    <a:pt x="5" y="713"/>
                  </a:lnTo>
                  <a:lnTo>
                    <a:pt x="5" y="723"/>
                  </a:lnTo>
                  <a:lnTo>
                    <a:pt x="0" y="733"/>
                  </a:lnTo>
                  <a:lnTo>
                    <a:pt x="0" y="748"/>
                  </a:lnTo>
                  <a:lnTo>
                    <a:pt x="465" y="748"/>
                  </a:lnTo>
                  <a:lnTo>
                    <a:pt x="500" y="5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1" name="Freeform 409"/>
            <p:cNvSpPr>
              <a:spLocks/>
            </p:cNvSpPr>
            <p:nvPr/>
          </p:nvSpPr>
          <p:spPr bwMode="auto">
            <a:xfrm>
              <a:off x="13768" y="9361"/>
              <a:ext cx="1073" cy="1074"/>
            </a:xfrm>
            <a:custGeom>
              <a:avLst/>
              <a:gdLst/>
              <a:ahLst/>
              <a:cxnLst>
                <a:cxn ang="0">
                  <a:pos x="569" y="569"/>
                </a:cxn>
                <a:cxn ang="0">
                  <a:pos x="1049" y="569"/>
                </a:cxn>
                <a:cxn ang="0">
                  <a:pos x="1058" y="564"/>
                </a:cxn>
                <a:cxn ang="0">
                  <a:pos x="1063" y="559"/>
                </a:cxn>
                <a:cxn ang="0">
                  <a:pos x="1073" y="539"/>
                </a:cxn>
                <a:cxn ang="0">
                  <a:pos x="1073" y="524"/>
                </a:cxn>
                <a:cxn ang="0">
                  <a:pos x="1063" y="520"/>
                </a:cxn>
                <a:cxn ang="0">
                  <a:pos x="1058" y="510"/>
                </a:cxn>
                <a:cxn ang="0">
                  <a:pos x="1049" y="510"/>
                </a:cxn>
                <a:cxn ang="0">
                  <a:pos x="1039" y="505"/>
                </a:cxn>
                <a:cxn ang="0">
                  <a:pos x="569" y="505"/>
                </a:cxn>
                <a:cxn ang="0">
                  <a:pos x="569" y="24"/>
                </a:cxn>
                <a:cxn ang="0">
                  <a:pos x="564" y="14"/>
                </a:cxn>
                <a:cxn ang="0">
                  <a:pos x="559" y="9"/>
                </a:cxn>
                <a:cxn ang="0">
                  <a:pos x="539" y="0"/>
                </a:cxn>
                <a:cxn ang="0">
                  <a:pos x="524" y="0"/>
                </a:cxn>
                <a:cxn ang="0">
                  <a:pos x="509" y="14"/>
                </a:cxn>
                <a:cxn ang="0">
                  <a:pos x="509" y="24"/>
                </a:cxn>
                <a:cxn ang="0">
                  <a:pos x="505" y="34"/>
                </a:cxn>
                <a:cxn ang="0">
                  <a:pos x="505" y="505"/>
                </a:cxn>
                <a:cxn ang="0">
                  <a:pos x="35" y="505"/>
                </a:cxn>
                <a:cxn ang="0">
                  <a:pos x="25" y="510"/>
                </a:cxn>
                <a:cxn ang="0">
                  <a:pos x="15" y="510"/>
                </a:cxn>
                <a:cxn ang="0">
                  <a:pos x="10" y="515"/>
                </a:cxn>
                <a:cxn ang="0">
                  <a:pos x="5" y="524"/>
                </a:cxn>
                <a:cxn ang="0">
                  <a:pos x="0" y="539"/>
                </a:cxn>
                <a:cxn ang="0">
                  <a:pos x="0" y="549"/>
                </a:cxn>
                <a:cxn ang="0">
                  <a:pos x="5" y="559"/>
                </a:cxn>
                <a:cxn ang="0">
                  <a:pos x="25" y="569"/>
                </a:cxn>
                <a:cxn ang="0">
                  <a:pos x="505" y="569"/>
                </a:cxn>
                <a:cxn ang="0">
                  <a:pos x="505" y="1039"/>
                </a:cxn>
                <a:cxn ang="0">
                  <a:pos x="509" y="1049"/>
                </a:cxn>
                <a:cxn ang="0">
                  <a:pos x="509" y="1059"/>
                </a:cxn>
                <a:cxn ang="0">
                  <a:pos x="514" y="1069"/>
                </a:cxn>
                <a:cxn ang="0">
                  <a:pos x="524" y="1074"/>
                </a:cxn>
                <a:cxn ang="0">
                  <a:pos x="549" y="1074"/>
                </a:cxn>
                <a:cxn ang="0">
                  <a:pos x="559" y="1069"/>
                </a:cxn>
                <a:cxn ang="0">
                  <a:pos x="569" y="1049"/>
                </a:cxn>
                <a:cxn ang="0">
                  <a:pos x="569" y="1020"/>
                </a:cxn>
                <a:cxn ang="0">
                  <a:pos x="569" y="569"/>
                </a:cxn>
              </a:cxnLst>
              <a:rect l="0" t="0" r="r" b="b"/>
              <a:pathLst>
                <a:path w="1073" h="1074">
                  <a:moveTo>
                    <a:pt x="569" y="569"/>
                  </a:moveTo>
                  <a:lnTo>
                    <a:pt x="1049" y="569"/>
                  </a:lnTo>
                  <a:lnTo>
                    <a:pt x="1058" y="564"/>
                  </a:lnTo>
                  <a:lnTo>
                    <a:pt x="1063" y="559"/>
                  </a:lnTo>
                  <a:lnTo>
                    <a:pt x="1073" y="539"/>
                  </a:lnTo>
                  <a:lnTo>
                    <a:pt x="1073" y="524"/>
                  </a:lnTo>
                  <a:lnTo>
                    <a:pt x="1063" y="520"/>
                  </a:lnTo>
                  <a:lnTo>
                    <a:pt x="1058" y="510"/>
                  </a:lnTo>
                  <a:lnTo>
                    <a:pt x="1049" y="510"/>
                  </a:lnTo>
                  <a:lnTo>
                    <a:pt x="1039" y="505"/>
                  </a:lnTo>
                  <a:lnTo>
                    <a:pt x="569" y="505"/>
                  </a:lnTo>
                  <a:lnTo>
                    <a:pt x="569" y="24"/>
                  </a:lnTo>
                  <a:lnTo>
                    <a:pt x="564" y="14"/>
                  </a:lnTo>
                  <a:lnTo>
                    <a:pt x="559" y="9"/>
                  </a:lnTo>
                  <a:lnTo>
                    <a:pt x="539" y="0"/>
                  </a:lnTo>
                  <a:lnTo>
                    <a:pt x="524" y="0"/>
                  </a:lnTo>
                  <a:lnTo>
                    <a:pt x="509" y="14"/>
                  </a:lnTo>
                  <a:lnTo>
                    <a:pt x="509" y="24"/>
                  </a:lnTo>
                  <a:lnTo>
                    <a:pt x="505" y="34"/>
                  </a:lnTo>
                  <a:lnTo>
                    <a:pt x="505" y="505"/>
                  </a:lnTo>
                  <a:lnTo>
                    <a:pt x="35" y="505"/>
                  </a:lnTo>
                  <a:lnTo>
                    <a:pt x="25" y="510"/>
                  </a:lnTo>
                  <a:lnTo>
                    <a:pt x="15" y="510"/>
                  </a:lnTo>
                  <a:lnTo>
                    <a:pt x="10" y="515"/>
                  </a:lnTo>
                  <a:lnTo>
                    <a:pt x="5" y="524"/>
                  </a:lnTo>
                  <a:lnTo>
                    <a:pt x="0" y="539"/>
                  </a:lnTo>
                  <a:lnTo>
                    <a:pt x="0" y="549"/>
                  </a:lnTo>
                  <a:lnTo>
                    <a:pt x="5" y="559"/>
                  </a:lnTo>
                  <a:lnTo>
                    <a:pt x="25" y="569"/>
                  </a:lnTo>
                  <a:lnTo>
                    <a:pt x="505" y="569"/>
                  </a:lnTo>
                  <a:lnTo>
                    <a:pt x="505" y="1039"/>
                  </a:lnTo>
                  <a:lnTo>
                    <a:pt x="509" y="1049"/>
                  </a:lnTo>
                  <a:lnTo>
                    <a:pt x="509" y="1059"/>
                  </a:lnTo>
                  <a:lnTo>
                    <a:pt x="514" y="1069"/>
                  </a:lnTo>
                  <a:lnTo>
                    <a:pt x="524" y="1074"/>
                  </a:lnTo>
                  <a:lnTo>
                    <a:pt x="549" y="1074"/>
                  </a:lnTo>
                  <a:lnTo>
                    <a:pt x="559" y="1069"/>
                  </a:lnTo>
                  <a:lnTo>
                    <a:pt x="569" y="1049"/>
                  </a:lnTo>
                  <a:lnTo>
                    <a:pt x="569" y="1020"/>
                  </a:lnTo>
                  <a:lnTo>
                    <a:pt x="569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2" name="Freeform 410"/>
            <p:cNvSpPr>
              <a:spLocks noEditPoints="1"/>
            </p:cNvSpPr>
            <p:nvPr/>
          </p:nvSpPr>
          <p:spPr bwMode="auto">
            <a:xfrm>
              <a:off x="15341" y="9148"/>
              <a:ext cx="1108" cy="1153"/>
            </a:xfrm>
            <a:custGeom>
              <a:avLst/>
              <a:gdLst/>
              <a:ahLst/>
              <a:cxnLst>
                <a:cxn ang="0">
                  <a:pos x="183" y="1035"/>
                </a:cxn>
                <a:cxn ang="0">
                  <a:pos x="89" y="1094"/>
                </a:cxn>
                <a:cxn ang="0">
                  <a:pos x="20" y="1104"/>
                </a:cxn>
                <a:cxn ang="0">
                  <a:pos x="5" y="1114"/>
                </a:cxn>
                <a:cxn ang="0">
                  <a:pos x="0" y="1134"/>
                </a:cxn>
                <a:cxn ang="0">
                  <a:pos x="10" y="1148"/>
                </a:cxn>
                <a:cxn ang="0">
                  <a:pos x="94" y="1153"/>
                </a:cxn>
                <a:cxn ang="0">
                  <a:pos x="242" y="1153"/>
                </a:cxn>
                <a:cxn ang="0">
                  <a:pos x="346" y="1144"/>
                </a:cxn>
                <a:cxn ang="0">
                  <a:pos x="351" y="1114"/>
                </a:cxn>
                <a:cxn ang="0">
                  <a:pos x="311" y="1104"/>
                </a:cxn>
                <a:cxn ang="0">
                  <a:pos x="267" y="1084"/>
                </a:cxn>
                <a:cxn ang="0">
                  <a:pos x="252" y="1064"/>
                </a:cxn>
                <a:cxn ang="0">
                  <a:pos x="262" y="1010"/>
                </a:cxn>
                <a:cxn ang="0">
                  <a:pos x="277" y="980"/>
                </a:cxn>
                <a:cxn ang="0">
                  <a:pos x="292" y="955"/>
                </a:cxn>
                <a:cxn ang="0">
                  <a:pos x="326" y="901"/>
                </a:cxn>
                <a:cxn ang="0">
                  <a:pos x="396" y="782"/>
                </a:cxn>
                <a:cxn ang="0">
                  <a:pos x="806" y="812"/>
                </a:cxn>
                <a:cxn ang="0">
                  <a:pos x="821" y="980"/>
                </a:cxn>
                <a:cxn ang="0">
                  <a:pos x="826" y="1049"/>
                </a:cxn>
                <a:cxn ang="0">
                  <a:pos x="796" y="1089"/>
                </a:cxn>
                <a:cxn ang="0">
                  <a:pos x="737" y="1104"/>
                </a:cxn>
                <a:cxn ang="0">
                  <a:pos x="682" y="1109"/>
                </a:cxn>
                <a:cxn ang="0">
                  <a:pos x="673" y="1124"/>
                </a:cxn>
                <a:cxn ang="0">
                  <a:pos x="682" y="1153"/>
                </a:cxn>
                <a:cxn ang="0">
                  <a:pos x="895" y="1148"/>
                </a:cxn>
                <a:cxn ang="0">
                  <a:pos x="984" y="1153"/>
                </a:cxn>
                <a:cxn ang="0">
                  <a:pos x="1098" y="1148"/>
                </a:cxn>
                <a:cxn ang="0">
                  <a:pos x="1103" y="1134"/>
                </a:cxn>
                <a:cxn ang="0">
                  <a:pos x="1103" y="1109"/>
                </a:cxn>
                <a:cxn ang="0">
                  <a:pos x="1093" y="1104"/>
                </a:cxn>
                <a:cxn ang="0">
                  <a:pos x="989" y="1099"/>
                </a:cxn>
                <a:cxn ang="0">
                  <a:pos x="969" y="1069"/>
                </a:cxn>
                <a:cxn ang="0">
                  <a:pos x="865" y="39"/>
                </a:cxn>
                <a:cxn ang="0">
                  <a:pos x="860" y="10"/>
                </a:cxn>
                <a:cxn ang="0">
                  <a:pos x="821" y="0"/>
                </a:cxn>
                <a:cxn ang="0">
                  <a:pos x="806" y="10"/>
                </a:cxn>
                <a:cxn ang="0">
                  <a:pos x="796" y="24"/>
                </a:cxn>
                <a:cxn ang="0">
                  <a:pos x="425" y="733"/>
                </a:cxn>
                <a:cxn ang="0">
                  <a:pos x="796" y="733"/>
                </a:cxn>
              </a:cxnLst>
              <a:rect l="0" t="0" r="r" b="b"/>
              <a:pathLst>
                <a:path w="1108" h="1153">
                  <a:moveTo>
                    <a:pt x="232" y="970"/>
                  </a:moveTo>
                  <a:lnTo>
                    <a:pt x="183" y="1035"/>
                  </a:lnTo>
                  <a:lnTo>
                    <a:pt x="138" y="1074"/>
                  </a:lnTo>
                  <a:lnTo>
                    <a:pt x="89" y="1094"/>
                  </a:lnTo>
                  <a:lnTo>
                    <a:pt x="34" y="1104"/>
                  </a:lnTo>
                  <a:lnTo>
                    <a:pt x="20" y="1104"/>
                  </a:lnTo>
                  <a:lnTo>
                    <a:pt x="10" y="1109"/>
                  </a:lnTo>
                  <a:lnTo>
                    <a:pt x="5" y="1114"/>
                  </a:lnTo>
                  <a:lnTo>
                    <a:pt x="5" y="1124"/>
                  </a:lnTo>
                  <a:lnTo>
                    <a:pt x="0" y="1134"/>
                  </a:lnTo>
                  <a:lnTo>
                    <a:pt x="5" y="1144"/>
                  </a:lnTo>
                  <a:lnTo>
                    <a:pt x="10" y="1148"/>
                  </a:lnTo>
                  <a:lnTo>
                    <a:pt x="25" y="1153"/>
                  </a:lnTo>
                  <a:lnTo>
                    <a:pt x="94" y="1153"/>
                  </a:lnTo>
                  <a:lnTo>
                    <a:pt x="163" y="1148"/>
                  </a:lnTo>
                  <a:lnTo>
                    <a:pt x="242" y="1153"/>
                  </a:lnTo>
                  <a:lnTo>
                    <a:pt x="336" y="1153"/>
                  </a:lnTo>
                  <a:lnTo>
                    <a:pt x="346" y="1144"/>
                  </a:lnTo>
                  <a:lnTo>
                    <a:pt x="351" y="1134"/>
                  </a:lnTo>
                  <a:lnTo>
                    <a:pt x="351" y="1114"/>
                  </a:lnTo>
                  <a:lnTo>
                    <a:pt x="341" y="1104"/>
                  </a:lnTo>
                  <a:lnTo>
                    <a:pt x="311" y="1104"/>
                  </a:lnTo>
                  <a:lnTo>
                    <a:pt x="282" y="1094"/>
                  </a:lnTo>
                  <a:lnTo>
                    <a:pt x="267" y="1084"/>
                  </a:lnTo>
                  <a:lnTo>
                    <a:pt x="262" y="1074"/>
                  </a:lnTo>
                  <a:lnTo>
                    <a:pt x="252" y="1064"/>
                  </a:lnTo>
                  <a:lnTo>
                    <a:pt x="252" y="1030"/>
                  </a:lnTo>
                  <a:lnTo>
                    <a:pt x="262" y="1010"/>
                  </a:lnTo>
                  <a:lnTo>
                    <a:pt x="272" y="985"/>
                  </a:lnTo>
                  <a:lnTo>
                    <a:pt x="277" y="980"/>
                  </a:lnTo>
                  <a:lnTo>
                    <a:pt x="282" y="970"/>
                  </a:lnTo>
                  <a:lnTo>
                    <a:pt x="292" y="955"/>
                  </a:lnTo>
                  <a:lnTo>
                    <a:pt x="307" y="936"/>
                  </a:lnTo>
                  <a:lnTo>
                    <a:pt x="326" y="901"/>
                  </a:lnTo>
                  <a:lnTo>
                    <a:pt x="356" y="851"/>
                  </a:lnTo>
                  <a:lnTo>
                    <a:pt x="396" y="782"/>
                  </a:lnTo>
                  <a:lnTo>
                    <a:pt x="801" y="782"/>
                  </a:lnTo>
                  <a:lnTo>
                    <a:pt x="806" y="812"/>
                  </a:lnTo>
                  <a:lnTo>
                    <a:pt x="811" y="861"/>
                  </a:lnTo>
                  <a:lnTo>
                    <a:pt x="821" y="980"/>
                  </a:lnTo>
                  <a:lnTo>
                    <a:pt x="826" y="1025"/>
                  </a:lnTo>
                  <a:lnTo>
                    <a:pt x="826" y="1049"/>
                  </a:lnTo>
                  <a:lnTo>
                    <a:pt x="816" y="1074"/>
                  </a:lnTo>
                  <a:lnTo>
                    <a:pt x="796" y="1089"/>
                  </a:lnTo>
                  <a:lnTo>
                    <a:pt x="766" y="1099"/>
                  </a:lnTo>
                  <a:lnTo>
                    <a:pt x="737" y="1104"/>
                  </a:lnTo>
                  <a:lnTo>
                    <a:pt x="692" y="1104"/>
                  </a:lnTo>
                  <a:lnTo>
                    <a:pt x="682" y="1109"/>
                  </a:lnTo>
                  <a:lnTo>
                    <a:pt x="677" y="1114"/>
                  </a:lnTo>
                  <a:lnTo>
                    <a:pt x="673" y="1124"/>
                  </a:lnTo>
                  <a:lnTo>
                    <a:pt x="673" y="1144"/>
                  </a:lnTo>
                  <a:lnTo>
                    <a:pt x="682" y="1153"/>
                  </a:lnTo>
                  <a:lnTo>
                    <a:pt x="796" y="1153"/>
                  </a:lnTo>
                  <a:lnTo>
                    <a:pt x="895" y="1148"/>
                  </a:lnTo>
                  <a:lnTo>
                    <a:pt x="935" y="1148"/>
                  </a:lnTo>
                  <a:lnTo>
                    <a:pt x="984" y="1153"/>
                  </a:lnTo>
                  <a:lnTo>
                    <a:pt x="1088" y="1153"/>
                  </a:lnTo>
                  <a:lnTo>
                    <a:pt x="1098" y="1148"/>
                  </a:lnTo>
                  <a:lnTo>
                    <a:pt x="1103" y="1144"/>
                  </a:lnTo>
                  <a:lnTo>
                    <a:pt x="1103" y="1134"/>
                  </a:lnTo>
                  <a:lnTo>
                    <a:pt x="1108" y="1119"/>
                  </a:lnTo>
                  <a:lnTo>
                    <a:pt x="1103" y="1109"/>
                  </a:lnTo>
                  <a:lnTo>
                    <a:pt x="1098" y="1109"/>
                  </a:lnTo>
                  <a:lnTo>
                    <a:pt x="1093" y="1104"/>
                  </a:lnTo>
                  <a:lnTo>
                    <a:pt x="1019" y="1104"/>
                  </a:lnTo>
                  <a:lnTo>
                    <a:pt x="989" y="1099"/>
                  </a:lnTo>
                  <a:lnTo>
                    <a:pt x="974" y="1084"/>
                  </a:lnTo>
                  <a:lnTo>
                    <a:pt x="969" y="1069"/>
                  </a:lnTo>
                  <a:lnTo>
                    <a:pt x="964" y="1044"/>
                  </a:lnTo>
                  <a:lnTo>
                    <a:pt x="865" y="39"/>
                  </a:lnTo>
                  <a:lnTo>
                    <a:pt x="865" y="24"/>
                  </a:lnTo>
                  <a:lnTo>
                    <a:pt x="860" y="10"/>
                  </a:lnTo>
                  <a:lnTo>
                    <a:pt x="851" y="0"/>
                  </a:lnTo>
                  <a:lnTo>
                    <a:pt x="821" y="0"/>
                  </a:lnTo>
                  <a:lnTo>
                    <a:pt x="811" y="5"/>
                  </a:lnTo>
                  <a:lnTo>
                    <a:pt x="806" y="10"/>
                  </a:lnTo>
                  <a:lnTo>
                    <a:pt x="801" y="19"/>
                  </a:lnTo>
                  <a:lnTo>
                    <a:pt x="796" y="24"/>
                  </a:lnTo>
                  <a:lnTo>
                    <a:pt x="232" y="970"/>
                  </a:lnTo>
                  <a:close/>
                  <a:moveTo>
                    <a:pt x="425" y="733"/>
                  </a:moveTo>
                  <a:lnTo>
                    <a:pt x="742" y="198"/>
                  </a:lnTo>
                  <a:lnTo>
                    <a:pt x="796" y="733"/>
                  </a:lnTo>
                  <a:lnTo>
                    <a:pt x="425" y="7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3" name="Freeform 411"/>
            <p:cNvSpPr>
              <a:spLocks noEditPoints="1"/>
            </p:cNvSpPr>
            <p:nvPr/>
          </p:nvSpPr>
          <p:spPr bwMode="auto">
            <a:xfrm>
              <a:off x="16543" y="9777"/>
              <a:ext cx="554" cy="762"/>
            </a:xfrm>
            <a:custGeom>
              <a:avLst/>
              <a:gdLst/>
              <a:ahLst/>
              <a:cxnLst>
                <a:cxn ang="0">
                  <a:pos x="554" y="579"/>
                </a:cxn>
                <a:cxn ang="0">
                  <a:pos x="554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1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2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5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4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4" h="762">
                  <a:moveTo>
                    <a:pt x="554" y="579"/>
                  </a:moveTo>
                  <a:lnTo>
                    <a:pt x="554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1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2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5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4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4" name="Freeform 412"/>
            <p:cNvSpPr>
              <a:spLocks noEditPoints="1"/>
            </p:cNvSpPr>
            <p:nvPr/>
          </p:nvSpPr>
          <p:spPr bwMode="auto">
            <a:xfrm>
              <a:off x="17290" y="9202"/>
              <a:ext cx="1147" cy="1099"/>
            </a:xfrm>
            <a:custGeom>
              <a:avLst/>
              <a:gdLst/>
              <a:ahLst/>
              <a:cxnLst>
                <a:cxn ang="0">
                  <a:pos x="178" y="1005"/>
                </a:cxn>
                <a:cxn ang="0">
                  <a:pos x="143" y="1040"/>
                </a:cxn>
                <a:cxn ang="0">
                  <a:pos x="19" y="1050"/>
                </a:cxn>
                <a:cxn ang="0">
                  <a:pos x="5" y="1060"/>
                </a:cxn>
                <a:cxn ang="0">
                  <a:pos x="0" y="1090"/>
                </a:cxn>
                <a:cxn ang="0">
                  <a:pos x="14" y="1099"/>
                </a:cxn>
                <a:cxn ang="0">
                  <a:pos x="722" y="1090"/>
                </a:cxn>
                <a:cxn ang="0">
                  <a:pos x="900" y="1010"/>
                </a:cxn>
                <a:cxn ang="0">
                  <a:pos x="1018" y="891"/>
                </a:cxn>
                <a:cxn ang="0">
                  <a:pos x="1063" y="753"/>
                </a:cxn>
                <a:cxn ang="0">
                  <a:pos x="1018" y="629"/>
                </a:cxn>
                <a:cxn ang="0">
                  <a:pos x="895" y="545"/>
                </a:cxn>
                <a:cxn ang="0">
                  <a:pos x="895" y="500"/>
                </a:cxn>
                <a:cxn ang="0">
                  <a:pos x="1043" y="416"/>
                </a:cxn>
                <a:cxn ang="0">
                  <a:pos x="1132" y="292"/>
                </a:cxn>
                <a:cxn ang="0">
                  <a:pos x="1137" y="164"/>
                </a:cxn>
                <a:cxn ang="0">
                  <a:pos x="1068" y="64"/>
                </a:cxn>
                <a:cxn ang="0">
                  <a:pos x="939" y="5"/>
                </a:cxn>
                <a:cxn ang="0">
                  <a:pos x="282" y="0"/>
                </a:cxn>
                <a:cxn ang="0">
                  <a:pos x="262" y="15"/>
                </a:cxn>
                <a:cxn ang="0">
                  <a:pos x="267" y="45"/>
                </a:cxn>
                <a:cxn ang="0">
                  <a:pos x="366" y="50"/>
                </a:cxn>
                <a:cxn ang="0">
                  <a:pos x="395" y="55"/>
                </a:cxn>
                <a:cxn ang="0">
                  <a:pos x="410" y="69"/>
                </a:cxn>
                <a:cxn ang="0">
                  <a:pos x="405" y="94"/>
                </a:cxn>
                <a:cxn ang="0">
                  <a:pos x="188" y="976"/>
                </a:cxn>
                <a:cxn ang="0">
                  <a:pos x="529" y="109"/>
                </a:cxn>
                <a:cxn ang="0">
                  <a:pos x="554" y="60"/>
                </a:cxn>
                <a:cxn ang="0">
                  <a:pos x="826" y="50"/>
                </a:cxn>
                <a:cxn ang="0">
                  <a:pos x="934" y="74"/>
                </a:cxn>
                <a:cxn ang="0">
                  <a:pos x="989" y="139"/>
                </a:cxn>
                <a:cxn ang="0">
                  <a:pos x="999" y="213"/>
                </a:cxn>
                <a:cxn ang="0">
                  <a:pos x="959" y="352"/>
                </a:cxn>
                <a:cxn ang="0">
                  <a:pos x="840" y="466"/>
                </a:cxn>
                <a:cxn ang="0">
                  <a:pos x="667" y="510"/>
                </a:cxn>
                <a:cxn ang="0">
                  <a:pos x="361" y="1050"/>
                </a:cxn>
                <a:cxn ang="0">
                  <a:pos x="311" y="1045"/>
                </a:cxn>
                <a:cxn ang="0">
                  <a:pos x="301" y="1040"/>
                </a:cxn>
                <a:cxn ang="0">
                  <a:pos x="306" y="1020"/>
                </a:cxn>
                <a:cxn ang="0">
                  <a:pos x="311" y="995"/>
                </a:cxn>
                <a:cxn ang="0">
                  <a:pos x="727" y="545"/>
                </a:cxn>
                <a:cxn ang="0">
                  <a:pos x="831" y="570"/>
                </a:cxn>
                <a:cxn ang="0">
                  <a:pos x="885" y="629"/>
                </a:cxn>
                <a:cxn ang="0">
                  <a:pos x="910" y="703"/>
                </a:cxn>
                <a:cxn ang="0">
                  <a:pos x="900" y="812"/>
                </a:cxn>
                <a:cxn ang="0">
                  <a:pos x="816" y="951"/>
                </a:cxn>
                <a:cxn ang="0">
                  <a:pos x="667" y="1035"/>
                </a:cxn>
                <a:cxn ang="0">
                  <a:pos x="361" y="1050"/>
                </a:cxn>
              </a:cxnLst>
              <a:rect l="0" t="0" r="r" b="b"/>
              <a:pathLst>
                <a:path w="1147" h="1099">
                  <a:moveTo>
                    <a:pt x="188" y="976"/>
                  </a:moveTo>
                  <a:lnTo>
                    <a:pt x="178" y="1005"/>
                  </a:lnTo>
                  <a:lnTo>
                    <a:pt x="168" y="1030"/>
                  </a:lnTo>
                  <a:lnTo>
                    <a:pt x="143" y="1040"/>
                  </a:lnTo>
                  <a:lnTo>
                    <a:pt x="103" y="1050"/>
                  </a:lnTo>
                  <a:lnTo>
                    <a:pt x="19" y="1050"/>
                  </a:lnTo>
                  <a:lnTo>
                    <a:pt x="9" y="1055"/>
                  </a:lnTo>
                  <a:lnTo>
                    <a:pt x="5" y="1060"/>
                  </a:lnTo>
                  <a:lnTo>
                    <a:pt x="0" y="1070"/>
                  </a:lnTo>
                  <a:lnTo>
                    <a:pt x="0" y="1090"/>
                  </a:lnTo>
                  <a:lnTo>
                    <a:pt x="5" y="1094"/>
                  </a:lnTo>
                  <a:lnTo>
                    <a:pt x="14" y="1099"/>
                  </a:lnTo>
                  <a:lnTo>
                    <a:pt x="618" y="1099"/>
                  </a:lnTo>
                  <a:lnTo>
                    <a:pt x="722" y="1090"/>
                  </a:lnTo>
                  <a:lnTo>
                    <a:pt x="816" y="1060"/>
                  </a:lnTo>
                  <a:lnTo>
                    <a:pt x="900" y="1010"/>
                  </a:lnTo>
                  <a:lnTo>
                    <a:pt x="964" y="956"/>
                  </a:lnTo>
                  <a:lnTo>
                    <a:pt x="1018" y="891"/>
                  </a:lnTo>
                  <a:lnTo>
                    <a:pt x="1048" y="822"/>
                  </a:lnTo>
                  <a:lnTo>
                    <a:pt x="1063" y="753"/>
                  </a:lnTo>
                  <a:lnTo>
                    <a:pt x="1053" y="683"/>
                  </a:lnTo>
                  <a:lnTo>
                    <a:pt x="1018" y="629"/>
                  </a:lnTo>
                  <a:lnTo>
                    <a:pt x="964" y="579"/>
                  </a:lnTo>
                  <a:lnTo>
                    <a:pt x="895" y="545"/>
                  </a:lnTo>
                  <a:lnTo>
                    <a:pt x="811" y="525"/>
                  </a:lnTo>
                  <a:lnTo>
                    <a:pt x="895" y="500"/>
                  </a:lnTo>
                  <a:lnTo>
                    <a:pt x="974" y="466"/>
                  </a:lnTo>
                  <a:lnTo>
                    <a:pt x="1043" y="416"/>
                  </a:lnTo>
                  <a:lnTo>
                    <a:pt x="1098" y="362"/>
                  </a:lnTo>
                  <a:lnTo>
                    <a:pt x="1132" y="292"/>
                  </a:lnTo>
                  <a:lnTo>
                    <a:pt x="1147" y="223"/>
                  </a:lnTo>
                  <a:lnTo>
                    <a:pt x="1137" y="164"/>
                  </a:lnTo>
                  <a:lnTo>
                    <a:pt x="1112" y="109"/>
                  </a:lnTo>
                  <a:lnTo>
                    <a:pt x="1068" y="64"/>
                  </a:lnTo>
                  <a:lnTo>
                    <a:pt x="1014" y="30"/>
                  </a:lnTo>
                  <a:lnTo>
                    <a:pt x="939" y="5"/>
                  </a:lnTo>
                  <a:lnTo>
                    <a:pt x="850" y="0"/>
                  </a:lnTo>
                  <a:lnTo>
                    <a:pt x="282" y="0"/>
                  </a:lnTo>
                  <a:lnTo>
                    <a:pt x="272" y="5"/>
                  </a:lnTo>
                  <a:lnTo>
                    <a:pt x="262" y="15"/>
                  </a:lnTo>
                  <a:lnTo>
                    <a:pt x="262" y="40"/>
                  </a:lnTo>
                  <a:lnTo>
                    <a:pt x="267" y="45"/>
                  </a:lnTo>
                  <a:lnTo>
                    <a:pt x="277" y="50"/>
                  </a:lnTo>
                  <a:lnTo>
                    <a:pt x="366" y="50"/>
                  </a:lnTo>
                  <a:lnTo>
                    <a:pt x="380" y="55"/>
                  </a:lnTo>
                  <a:lnTo>
                    <a:pt x="395" y="55"/>
                  </a:lnTo>
                  <a:lnTo>
                    <a:pt x="405" y="60"/>
                  </a:lnTo>
                  <a:lnTo>
                    <a:pt x="410" y="69"/>
                  </a:lnTo>
                  <a:lnTo>
                    <a:pt x="410" y="89"/>
                  </a:lnTo>
                  <a:lnTo>
                    <a:pt x="405" y="94"/>
                  </a:lnTo>
                  <a:lnTo>
                    <a:pt x="405" y="109"/>
                  </a:lnTo>
                  <a:lnTo>
                    <a:pt x="188" y="976"/>
                  </a:lnTo>
                  <a:close/>
                  <a:moveTo>
                    <a:pt x="430" y="510"/>
                  </a:moveTo>
                  <a:lnTo>
                    <a:pt x="529" y="109"/>
                  </a:lnTo>
                  <a:lnTo>
                    <a:pt x="539" y="74"/>
                  </a:lnTo>
                  <a:lnTo>
                    <a:pt x="554" y="60"/>
                  </a:lnTo>
                  <a:lnTo>
                    <a:pt x="578" y="50"/>
                  </a:lnTo>
                  <a:lnTo>
                    <a:pt x="826" y="50"/>
                  </a:lnTo>
                  <a:lnTo>
                    <a:pt x="890" y="55"/>
                  </a:lnTo>
                  <a:lnTo>
                    <a:pt x="934" y="74"/>
                  </a:lnTo>
                  <a:lnTo>
                    <a:pt x="964" y="104"/>
                  </a:lnTo>
                  <a:lnTo>
                    <a:pt x="989" y="139"/>
                  </a:lnTo>
                  <a:lnTo>
                    <a:pt x="999" y="178"/>
                  </a:lnTo>
                  <a:lnTo>
                    <a:pt x="999" y="213"/>
                  </a:lnTo>
                  <a:lnTo>
                    <a:pt x="989" y="282"/>
                  </a:lnTo>
                  <a:lnTo>
                    <a:pt x="959" y="352"/>
                  </a:lnTo>
                  <a:lnTo>
                    <a:pt x="905" y="416"/>
                  </a:lnTo>
                  <a:lnTo>
                    <a:pt x="840" y="466"/>
                  </a:lnTo>
                  <a:lnTo>
                    <a:pt x="761" y="495"/>
                  </a:lnTo>
                  <a:lnTo>
                    <a:pt x="667" y="510"/>
                  </a:lnTo>
                  <a:lnTo>
                    <a:pt x="430" y="510"/>
                  </a:lnTo>
                  <a:close/>
                  <a:moveTo>
                    <a:pt x="361" y="1050"/>
                  </a:moveTo>
                  <a:lnTo>
                    <a:pt x="321" y="1050"/>
                  </a:lnTo>
                  <a:lnTo>
                    <a:pt x="311" y="1045"/>
                  </a:lnTo>
                  <a:lnTo>
                    <a:pt x="306" y="1045"/>
                  </a:lnTo>
                  <a:lnTo>
                    <a:pt x="301" y="1040"/>
                  </a:lnTo>
                  <a:lnTo>
                    <a:pt x="301" y="1025"/>
                  </a:lnTo>
                  <a:lnTo>
                    <a:pt x="306" y="1020"/>
                  </a:lnTo>
                  <a:lnTo>
                    <a:pt x="306" y="1010"/>
                  </a:lnTo>
                  <a:lnTo>
                    <a:pt x="311" y="995"/>
                  </a:lnTo>
                  <a:lnTo>
                    <a:pt x="420" y="545"/>
                  </a:lnTo>
                  <a:lnTo>
                    <a:pt x="727" y="545"/>
                  </a:lnTo>
                  <a:lnTo>
                    <a:pt x="786" y="550"/>
                  </a:lnTo>
                  <a:lnTo>
                    <a:pt x="831" y="570"/>
                  </a:lnTo>
                  <a:lnTo>
                    <a:pt x="865" y="599"/>
                  </a:lnTo>
                  <a:lnTo>
                    <a:pt x="885" y="629"/>
                  </a:lnTo>
                  <a:lnTo>
                    <a:pt x="900" y="664"/>
                  </a:lnTo>
                  <a:lnTo>
                    <a:pt x="910" y="703"/>
                  </a:lnTo>
                  <a:lnTo>
                    <a:pt x="910" y="733"/>
                  </a:lnTo>
                  <a:lnTo>
                    <a:pt x="900" y="812"/>
                  </a:lnTo>
                  <a:lnTo>
                    <a:pt x="865" y="887"/>
                  </a:lnTo>
                  <a:lnTo>
                    <a:pt x="816" y="951"/>
                  </a:lnTo>
                  <a:lnTo>
                    <a:pt x="746" y="1005"/>
                  </a:lnTo>
                  <a:lnTo>
                    <a:pt x="667" y="1035"/>
                  </a:lnTo>
                  <a:lnTo>
                    <a:pt x="578" y="1050"/>
                  </a:lnTo>
                  <a:lnTo>
                    <a:pt x="361" y="10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25" name="Freeform 413"/>
            <p:cNvSpPr>
              <a:spLocks noEditPoints="1"/>
            </p:cNvSpPr>
            <p:nvPr/>
          </p:nvSpPr>
          <p:spPr bwMode="auto">
            <a:xfrm>
              <a:off x="18487" y="9777"/>
              <a:ext cx="553" cy="762"/>
            </a:xfrm>
            <a:custGeom>
              <a:avLst/>
              <a:gdLst/>
              <a:ahLst/>
              <a:cxnLst>
                <a:cxn ang="0">
                  <a:pos x="553" y="579"/>
                </a:cxn>
                <a:cxn ang="0">
                  <a:pos x="553" y="534"/>
                </a:cxn>
                <a:cxn ang="0">
                  <a:pos x="425" y="534"/>
                </a:cxn>
                <a:cxn ang="0">
                  <a:pos x="425" y="14"/>
                </a:cxn>
                <a:cxn ang="0">
                  <a:pos x="420" y="4"/>
                </a:cxn>
                <a:cxn ang="0">
                  <a:pos x="415" y="4"/>
                </a:cxn>
                <a:cxn ang="0">
                  <a:pos x="400" y="0"/>
                </a:cxn>
                <a:cxn ang="0">
                  <a:pos x="390" y="0"/>
                </a:cxn>
                <a:cxn ang="0">
                  <a:pos x="370" y="19"/>
                </a:cxn>
                <a:cxn ang="0">
                  <a:pos x="0" y="534"/>
                </a:cxn>
                <a:cxn ang="0">
                  <a:pos x="0" y="579"/>
                </a:cxn>
                <a:cxn ang="0">
                  <a:pos x="331" y="579"/>
                </a:cxn>
                <a:cxn ang="0">
                  <a:pos x="331" y="693"/>
                </a:cxn>
                <a:cxn ang="0">
                  <a:pos x="321" y="708"/>
                </a:cxn>
                <a:cxn ang="0">
                  <a:pos x="291" y="718"/>
                </a:cxn>
                <a:cxn ang="0">
                  <a:pos x="237" y="723"/>
                </a:cxn>
                <a:cxn ang="0">
                  <a:pos x="207" y="723"/>
                </a:cxn>
                <a:cxn ang="0">
                  <a:pos x="207" y="762"/>
                </a:cxn>
                <a:cxn ang="0">
                  <a:pos x="267" y="762"/>
                </a:cxn>
                <a:cxn ang="0">
                  <a:pos x="326" y="757"/>
                </a:cxn>
                <a:cxn ang="0">
                  <a:pos x="425" y="757"/>
                </a:cxn>
                <a:cxn ang="0">
                  <a:pos x="489" y="762"/>
                </a:cxn>
                <a:cxn ang="0">
                  <a:pos x="549" y="762"/>
                </a:cxn>
                <a:cxn ang="0">
                  <a:pos x="549" y="723"/>
                </a:cxn>
                <a:cxn ang="0">
                  <a:pos x="519" y="723"/>
                </a:cxn>
                <a:cxn ang="0">
                  <a:pos x="464" y="718"/>
                </a:cxn>
                <a:cxn ang="0">
                  <a:pos x="440" y="708"/>
                </a:cxn>
                <a:cxn ang="0">
                  <a:pos x="430" y="693"/>
                </a:cxn>
                <a:cxn ang="0">
                  <a:pos x="425" y="668"/>
                </a:cxn>
                <a:cxn ang="0">
                  <a:pos x="425" y="579"/>
                </a:cxn>
                <a:cxn ang="0">
                  <a:pos x="553" y="579"/>
                </a:cxn>
                <a:cxn ang="0">
                  <a:pos x="336" y="123"/>
                </a:cxn>
                <a:cxn ang="0">
                  <a:pos x="336" y="534"/>
                </a:cxn>
                <a:cxn ang="0">
                  <a:pos x="39" y="534"/>
                </a:cxn>
                <a:cxn ang="0">
                  <a:pos x="336" y="123"/>
                </a:cxn>
              </a:cxnLst>
              <a:rect l="0" t="0" r="r" b="b"/>
              <a:pathLst>
                <a:path w="553" h="762">
                  <a:moveTo>
                    <a:pt x="553" y="579"/>
                  </a:moveTo>
                  <a:lnTo>
                    <a:pt x="553" y="534"/>
                  </a:lnTo>
                  <a:lnTo>
                    <a:pt x="425" y="534"/>
                  </a:lnTo>
                  <a:lnTo>
                    <a:pt x="425" y="14"/>
                  </a:lnTo>
                  <a:lnTo>
                    <a:pt x="420" y="4"/>
                  </a:lnTo>
                  <a:lnTo>
                    <a:pt x="415" y="4"/>
                  </a:lnTo>
                  <a:lnTo>
                    <a:pt x="400" y="0"/>
                  </a:lnTo>
                  <a:lnTo>
                    <a:pt x="390" y="0"/>
                  </a:lnTo>
                  <a:lnTo>
                    <a:pt x="370" y="19"/>
                  </a:lnTo>
                  <a:lnTo>
                    <a:pt x="0" y="534"/>
                  </a:lnTo>
                  <a:lnTo>
                    <a:pt x="0" y="579"/>
                  </a:lnTo>
                  <a:lnTo>
                    <a:pt x="331" y="579"/>
                  </a:lnTo>
                  <a:lnTo>
                    <a:pt x="331" y="693"/>
                  </a:lnTo>
                  <a:lnTo>
                    <a:pt x="321" y="708"/>
                  </a:lnTo>
                  <a:lnTo>
                    <a:pt x="291" y="718"/>
                  </a:lnTo>
                  <a:lnTo>
                    <a:pt x="237" y="723"/>
                  </a:lnTo>
                  <a:lnTo>
                    <a:pt x="207" y="723"/>
                  </a:lnTo>
                  <a:lnTo>
                    <a:pt x="207" y="762"/>
                  </a:lnTo>
                  <a:lnTo>
                    <a:pt x="267" y="762"/>
                  </a:lnTo>
                  <a:lnTo>
                    <a:pt x="326" y="757"/>
                  </a:lnTo>
                  <a:lnTo>
                    <a:pt x="425" y="757"/>
                  </a:lnTo>
                  <a:lnTo>
                    <a:pt x="489" y="762"/>
                  </a:lnTo>
                  <a:lnTo>
                    <a:pt x="549" y="762"/>
                  </a:lnTo>
                  <a:lnTo>
                    <a:pt x="549" y="723"/>
                  </a:lnTo>
                  <a:lnTo>
                    <a:pt x="519" y="723"/>
                  </a:lnTo>
                  <a:lnTo>
                    <a:pt x="464" y="718"/>
                  </a:lnTo>
                  <a:lnTo>
                    <a:pt x="440" y="708"/>
                  </a:lnTo>
                  <a:lnTo>
                    <a:pt x="430" y="693"/>
                  </a:lnTo>
                  <a:lnTo>
                    <a:pt x="425" y="668"/>
                  </a:lnTo>
                  <a:lnTo>
                    <a:pt x="425" y="579"/>
                  </a:lnTo>
                  <a:lnTo>
                    <a:pt x="553" y="579"/>
                  </a:lnTo>
                  <a:close/>
                  <a:moveTo>
                    <a:pt x="336" y="123"/>
                  </a:moveTo>
                  <a:lnTo>
                    <a:pt x="336" y="534"/>
                  </a:lnTo>
                  <a:lnTo>
                    <a:pt x="39" y="534"/>
                  </a:lnTo>
                  <a:lnTo>
                    <a:pt x="336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46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475656" y="3645024"/>
            <a:ext cx="1976755" cy="2047081"/>
            <a:chOff x="1240" y="1892"/>
            <a:chExt cx="12452" cy="12895"/>
          </a:xfrm>
        </p:grpSpPr>
        <p:sp>
          <p:nvSpPr>
            <p:cNvPr id="2215377" name="Freeform 465"/>
            <p:cNvSpPr>
              <a:spLocks noEditPoints="1"/>
            </p:cNvSpPr>
            <p:nvPr/>
          </p:nvSpPr>
          <p:spPr bwMode="auto">
            <a:xfrm>
              <a:off x="1320" y="3074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6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6" y="780"/>
                </a:cxn>
                <a:cxn ang="0">
                  <a:pos x="804" y="844"/>
                </a:cxn>
                <a:cxn ang="0">
                  <a:pos x="816" y="997"/>
                </a:cxn>
                <a:cxn ang="0">
                  <a:pos x="820" y="1049"/>
                </a:cxn>
                <a:cxn ang="0">
                  <a:pos x="788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0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8" y="1086"/>
                </a:cxn>
                <a:cxn ang="0">
                  <a:pos x="960" y="1045"/>
                </a:cxn>
                <a:cxn ang="0">
                  <a:pos x="860" y="24"/>
                </a:cxn>
                <a:cxn ang="0">
                  <a:pos x="856" y="8"/>
                </a:cxn>
                <a:cxn ang="0">
                  <a:pos x="844" y="0"/>
                </a:cxn>
                <a:cxn ang="0">
                  <a:pos x="808" y="4"/>
                </a:cxn>
                <a:cxn ang="0">
                  <a:pos x="788" y="28"/>
                </a:cxn>
                <a:cxn ang="0">
                  <a:pos x="424" y="732"/>
                </a:cxn>
                <a:cxn ang="0">
                  <a:pos x="792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6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6" y="780"/>
                  </a:lnTo>
                  <a:lnTo>
                    <a:pt x="800" y="804"/>
                  </a:lnTo>
                  <a:lnTo>
                    <a:pt x="804" y="844"/>
                  </a:lnTo>
                  <a:lnTo>
                    <a:pt x="812" y="949"/>
                  </a:lnTo>
                  <a:lnTo>
                    <a:pt x="816" y="997"/>
                  </a:lnTo>
                  <a:lnTo>
                    <a:pt x="820" y="1033"/>
                  </a:lnTo>
                  <a:lnTo>
                    <a:pt x="820" y="1049"/>
                  </a:lnTo>
                  <a:lnTo>
                    <a:pt x="812" y="1073"/>
                  </a:lnTo>
                  <a:lnTo>
                    <a:pt x="788" y="1090"/>
                  </a:lnTo>
                  <a:lnTo>
                    <a:pt x="760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8" y="1150"/>
                  </a:lnTo>
                  <a:lnTo>
                    <a:pt x="980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4" y="1098"/>
                  </a:lnTo>
                  <a:lnTo>
                    <a:pt x="968" y="1086"/>
                  </a:lnTo>
                  <a:lnTo>
                    <a:pt x="964" y="1069"/>
                  </a:lnTo>
                  <a:lnTo>
                    <a:pt x="960" y="1045"/>
                  </a:lnTo>
                  <a:lnTo>
                    <a:pt x="860" y="40"/>
                  </a:lnTo>
                  <a:lnTo>
                    <a:pt x="860" y="24"/>
                  </a:lnTo>
                  <a:lnTo>
                    <a:pt x="856" y="16"/>
                  </a:lnTo>
                  <a:lnTo>
                    <a:pt x="856" y="8"/>
                  </a:lnTo>
                  <a:lnTo>
                    <a:pt x="852" y="4"/>
                  </a:lnTo>
                  <a:lnTo>
                    <a:pt x="844" y="0"/>
                  </a:lnTo>
                  <a:lnTo>
                    <a:pt x="820" y="0"/>
                  </a:lnTo>
                  <a:lnTo>
                    <a:pt x="808" y="4"/>
                  </a:lnTo>
                  <a:lnTo>
                    <a:pt x="796" y="16"/>
                  </a:lnTo>
                  <a:lnTo>
                    <a:pt x="788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0" y="201"/>
                  </a:lnTo>
                  <a:lnTo>
                    <a:pt x="792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8" name="Freeform 466"/>
            <p:cNvSpPr>
              <a:spLocks noEditPoints="1"/>
            </p:cNvSpPr>
            <p:nvPr/>
          </p:nvSpPr>
          <p:spPr bwMode="auto">
            <a:xfrm>
              <a:off x="4161" y="3637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5"/>
                </a:cxn>
                <a:cxn ang="0">
                  <a:pos x="1056" y="317"/>
                </a:cxn>
                <a:cxn ang="0">
                  <a:pos x="1044" y="313"/>
                </a:cxn>
                <a:cxn ang="0">
                  <a:pos x="24" y="313"/>
                </a:cxn>
                <a:cxn ang="0">
                  <a:pos x="16" y="317"/>
                </a:cxn>
                <a:cxn ang="0">
                  <a:pos x="8" y="325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5"/>
                  </a:lnTo>
                  <a:lnTo>
                    <a:pt x="1056" y="317"/>
                  </a:lnTo>
                  <a:lnTo>
                    <a:pt x="1044" y="313"/>
                  </a:lnTo>
                  <a:lnTo>
                    <a:pt x="24" y="313"/>
                  </a:lnTo>
                  <a:lnTo>
                    <a:pt x="16" y="317"/>
                  </a:lnTo>
                  <a:lnTo>
                    <a:pt x="8" y="325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79" name="Freeform 467"/>
            <p:cNvSpPr>
              <a:spLocks/>
            </p:cNvSpPr>
            <p:nvPr/>
          </p:nvSpPr>
          <p:spPr bwMode="auto">
            <a:xfrm>
              <a:off x="7326" y="1892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0" name="Freeform 468"/>
            <p:cNvSpPr>
              <a:spLocks noEditPoints="1"/>
            </p:cNvSpPr>
            <p:nvPr/>
          </p:nvSpPr>
          <p:spPr bwMode="auto">
            <a:xfrm>
              <a:off x="7826" y="2089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5"/>
                </a:cxn>
                <a:cxn ang="0">
                  <a:pos x="296" y="1101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4" y="1105"/>
                </a:cxn>
                <a:cxn ang="0">
                  <a:pos x="676" y="1109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09"/>
                  </a:lnTo>
                  <a:lnTo>
                    <a:pt x="336" y="1105"/>
                  </a:lnTo>
                  <a:lnTo>
                    <a:pt x="324" y="1105"/>
                  </a:lnTo>
                  <a:lnTo>
                    <a:pt x="296" y="1101"/>
                  </a:lnTo>
                  <a:lnTo>
                    <a:pt x="272" y="1089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4" y="1105"/>
                  </a:lnTo>
                  <a:lnTo>
                    <a:pt x="680" y="1105"/>
                  </a:lnTo>
                  <a:lnTo>
                    <a:pt x="676" y="1109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1" name="Freeform 469"/>
            <p:cNvSpPr>
              <a:spLocks/>
            </p:cNvSpPr>
            <p:nvPr/>
          </p:nvSpPr>
          <p:spPr bwMode="auto">
            <a:xfrm>
              <a:off x="9099" y="2740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2" name="Freeform 470"/>
            <p:cNvSpPr>
              <a:spLocks noEditPoints="1"/>
            </p:cNvSpPr>
            <p:nvPr/>
          </p:nvSpPr>
          <p:spPr bwMode="auto">
            <a:xfrm>
              <a:off x="11355" y="2089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5"/>
                </a:cxn>
                <a:cxn ang="0">
                  <a:pos x="8" y="1109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5"/>
                </a:cxn>
                <a:cxn ang="0">
                  <a:pos x="297" y="1101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89"/>
                </a:cxn>
                <a:cxn ang="0">
                  <a:pos x="705" y="1105"/>
                </a:cxn>
                <a:cxn ang="0">
                  <a:pos x="677" y="1109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5"/>
                </a:cxn>
                <a:cxn ang="0">
                  <a:pos x="1017" y="1101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7"/>
                  </a:lnTo>
                  <a:lnTo>
                    <a:pt x="32" y="1105"/>
                  </a:lnTo>
                  <a:lnTo>
                    <a:pt x="16" y="1105"/>
                  </a:lnTo>
                  <a:lnTo>
                    <a:pt x="8" y="1109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09"/>
                  </a:lnTo>
                  <a:lnTo>
                    <a:pt x="337" y="1105"/>
                  </a:lnTo>
                  <a:lnTo>
                    <a:pt x="325" y="1105"/>
                  </a:lnTo>
                  <a:lnTo>
                    <a:pt x="297" y="1101"/>
                  </a:lnTo>
                  <a:lnTo>
                    <a:pt x="273" y="1089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89"/>
                  </a:lnTo>
                  <a:lnTo>
                    <a:pt x="761" y="1097"/>
                  </a:lnTo>
                  <a:lnTo>
                    <a:pt x="705" y="1105"/>
                  </a:lnTo>
                  <a:lnTo>
                    <a:pt x="681" y="1105"/>
                  </a:lnTo>
                  <a:lnTo>
                    <a:pt x="677" y="1109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09"/>
                  </a:lnTo>
                  <a:lnTo>
                    <a:pt x="1089" y="1105"/>
                  </a:lnTo>
                  <a:lnTo>
                    <a:pt x="1065" y="1105"/>
                  </a:lnTo>
                  <a:lnTo>
                    <a:pt x="1017" y="1101"/>
                  </a:lnTo>
                  <a:lnTo>
                    <a:pt x="985" y="1097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3" name="Freeform 471"/>
            <p:cNvSpPr>
              <a:spLocks/>
            </p:cNvSpPr>
            <p:nvPr/>
          </p:nvSpPr>
          <p:spPr bwMode="auto">
            <a:xfrm>
              <a:off x="12572" y="2740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4" name="Freeform 472"/>
            <p:cNvSpPr>
              <a:spLocks noEditPoints="1"/>
            </p:cNvSpPr>
            <p:nvPr/>
          </p:nvSpPr>
          <p:spPr bwMode="auto">
            <a:xfrm>
              <a:off x="7826" y="4027"/>
              <a:ext cx="1101" cy="1154"/>
            </a:xfrm>
            <a:custGeom>
              <a:avLst/>
              <a:gdLst/>
              <a:ahLst/>
              <a:cxnLst>
                <a:cxn ang="0">
                  <a:pos x="192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0" y="1150"/>
                </a:cxn>
                <a:cxn ang="0">
                  <a:pos x="328" y="1154"/>
                </a:cxn>
                <a:cxn ang="0">
                  <a:pos x="340" y="1150"/>
                </a:cxn>
                <a:cxn ang="0">
                  <a:pos x="348" y="1114"/>
                </a:cxn>
                <a:cxn ang="0">
                  <a:pos x="336" y="1106"/>
                </a:cxn>
                <a:cxn ang="0">
                  <a:pos x="296" y="1102"/>
                </a:cxn>
                <a:cxn ang="0">
                  <a:pos x="256" y="1073"/>
                </a:cxn>
                <a:cxn ang="0">
                  <a:pos x="256" y="1017"/>
                </a:cxn>
                <a:cxn ang="0">
                  <a:pos x="280" y="973"/>
                </a:cxn>
                <a:cxn ang="0">
                  <a:pos x="308" y="925"/>
                </a:cxn>
                <a:cxn ang="0">
                  <a:pos x="356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4" y="1106"/>
                </a:cxn>
                <a:cxn ang="0">
                  <a:pos x="676" y="1110"/>
                </a:cxn>
                <a:cxn ang="0">
                  <a:pos x="668" y="1146"/>
                </a:cxn>
                <a:cxn ang="0">
                  <a:pos x="676" y="1150"/>
                </a:cxn>
                <a:cxn ang="0">
                  <a:pos x="688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4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2" y="969"/>
                  </a:moveTo>
                  <a:lnTo>
                    <a:pt x="192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0" y="1150"/>
                  </a:lnTo>
                  <a:lnTo>
                    <a:pt x="320" y="1154"/>
                  </a:lnTo>
                  <a:lnTo>
                    <a:pt x="328" y="1154"/>
                  </a:lnTo>
                  <a:lnTo>
                    <a:pt x="336" y="1150"/>
                  </a:lnTo>
                  <a:lnTo>
                    <a:pt x="340" y="1150"/>
                  </a:lnTo>
                  <a:lnTo>
                    <a:pt x="348" y="1134"/>
                  </a:lnTo>
                  <a:lnTo>
                    <a:pt x="348" y="1114"/>
                  </a:lnTo>
                  <a:lnTo>
                    <a:pt x="344" y="1110"/>
                  </a:lnTo>
                  <a:lnTo>
                    <a:pt x="336" y="1106"/>
                  </a:lnTo>
                  <a:lnTo>
                    <a:pt x="324" y="1106"/>
                  </a:lnTo>
                  <a:lnTo>
                    <a:pt x="296" y="1102"/>
                  </a:lnTo>
                  <a:lnTo>
                    <a:pt x="272" y="1090"/>
                  </a:lnTo>
                  <a:lnTo>
                    <a:pt x="256" y="1073"/>
                  </a:lnTo>
                  <a:lnTo>
                    <a:pt x="248" y="1049"/>
                  </a:lnTo>
                  <a:lnTo>
                    <a:pt x="256" y="1017"/>
                  </a:lnTo>
                  <a:lnTo>
                    <a:pt x="264" y="1005"/>
                  </a:lnTo>
                  <a:lnTo>
                    <a:pt x="280" y="973"/>
                  </a:lnTo>
                  <a:lnTo>
                    <a:pt x="288" y="965"/>
                  </a:lnTo>
                  <a:lnTo>
                    <a:pt x="308" y="925"/>
                  </a:lnTo>
                  <a:lnTo>
                    <a:pt x="328" y="888"/>
                  </a:lnTo>
                  <a:lnTo>
                    <a:pt x="356" y="844"/>
                  </a:lnTo>
                  <a:lnTo>
                    <a:pt x="392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4" y="1106"/>
                  </a:lnTo>
                  <a:lnTo>
                    <a:pt x="680" y="1106"/>
                  </a:lnTo>
                  <a:lnTo>
                    <a:pt x="676" y="1110"/>
                  </a:lnTo>
                  <a:lnTo>
                    <a:pt x="668" y="1126"/>
                  </a:lnTo>
                  <a:lnTo>
                    <a:pt x="668" y="1146"/>
                  </a:lnTo>
                  <a:lnTo>
                    <a:pt x="672" y="1150"/>
                  </a:lnTo>
                  <a:lnTo>
                    <a:pt x="676" y="1150"/>
                  </a:lnTo>
                  <a:lnTo>
                    <a:pt x="684" y="1154"/>
                  </a:lnTo>
                  <a:lnTo>
                    <a:pt x="688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2" y="969"/>
                  </a:lnTo>
                  <a:close/>
                  <a:moveTo>
                    <a:pt x="424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4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5" name="Freeform 473"/>
            <p:cNvSpPr>
              <a:spLocks/>
            </p:cNvSpPr>
            <p:nvPr/>
          </p:nvSpPr>
          <p:spPr bwMode="auto">
            <a:xfrm>
              <a:off x="9035" y="4674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6" name="Freeform 474"/>
            <p:cNvSpPr>
              <a:spLocks noEditPoints="1"/>
            </p:cNvSpPr>
            <p:nvPr/>
          </p:nvSpPr>
          <p:spPr bwMode="auto">
            <a:xfrm>
              <a:off x="11355" y="4027"/>
              <a:ext cx="1101" cy="1154"/>
            </a:xfrm>
            <a:custGeom>
              <a:avLst/>
              <a:gdLst/>
              <a:ahLst/>
              <a:cxnLst>
                <a:cxn ang="0">
                  <a:pos x="193" y="1025"/>
                </a:cxn>
                <a:cxn ang="0">
                  <a:pos x="116" y="1085"/>
                </a:cxn>
                <a:cxn ang="0">
                  <a:pos x="32" y="1106"/>
                </a:cxn>
                <a:cxn ang="0">
                  <a:pos x="8" y="1110"/>
                </a:cxn>
                <a:cxn ang="0">
                  <a:pos x="0" y="1122"/>
                </a:cxn>
                <a:cxn ang="0">
                  <a:pos x="4" y="1150"/>
                </a:cxn>
                <a:cxn ang="0">
                  <a:pos x="20" y="1154"/>
                </a:cxn>
                <a:cxn ang="0">
                  <a:pos x="241" y="1150"/>
                </a:cxn>
                <a:cxn ang="0">
                  <a:pos x="329" y="1154"/>
                </a:cxn>
                <a:cxn ang="0">
                  <a:pos x="341" y="1150"/>
                </a:cxn>
                <a:cxn ang="0">
                  <a:pos x="349" y="1114"/>
                </a:cxn>
                <a:cxn ang="0">
                  <a:pos x="337" y="1106"/>
                </a:cxn>
                <a:cxn ang="0">
                  <a:pos x="297" y="1102"/>
                </a:cxn>
                <a:cxn ang="0">
                  <a:pos x="257" y="1073"/>
                </a:cxn>
                <a:cxn ang="0">
                  <a:pos x="257" y="1017"/>
                </a:cxn>
                <a:cxn ang="0">
                  <a:pos x="281" y="973"/>
                </a:cxn>
                <a:cxn ang="0">
                  <a:pos x="309" y="925"/>
                </a:cxn>
                <a:cxn ang="0">
                  <a:pos x="357" y="844"/>
                </a:cxn>
                <a:cxn ang="0">
                  <a:pos x="797" y="780"/>
                </a:cxn>
                <a:cxn ang="0">
                  <a:pos x="805" y="844"/>
                </a:cxn>
                <a:cxn ang="0">
                  <a:pos x="817" y="997"/>
                </a:cxn>
                <a:cxn ang="0">
                  <a:pos x="821" y="1049"/>
                </a:cxn>
                <a:cxn ang="0">
                  <a:pos x="789" y="1090"/>
                </a:cxn>
                <a:cxn ang="0">
                  <a:pos x="705" y="1106"/>
                </a:cxn>
                <a:cxn ang="0">
                  <a:pos x="677" y="1110"/>
                </a:cxn>
                <a:cxn ang="0">
                  <a:pos x="669" y="1146"/>
                </a:cxn>
                <a:cxn ang="0">
                  <a:pos x="677" y="1150"/>
                </a:cxn>
                <a:cxn ang="0">
                  <a:pos x="689" y="1154"/>
                </a:cxn>
                <a:cxn ang="0">
                  <a:pos x="981" y="1150"/>
                </a:cxn>
                <a:cxn ang="0">
                  <a:pos x="1081" y="1154"/>
                </a:cxn>
                <a:cxn ang="0">
                  <a:pos x="1093" y="1150"/>
                </a:cxn>
                <a:cxn ang="0">
                  <a:pos x="1101" y="1114"/>
                </a:cxn>
                <a:cxn ang="0">
                  <a:pos x="1089" y="1106"/>
                </a:cxn>
                <a:cxn ang="0">
                  <a:pos x="1017" y="1102"/>
                </a:cxn>
                <a:cxn ang="0">
                  <a:pos x="969" y="1085"/>
                </a:cxn>
                <a:cxn ang="0">
                  <a:pos x="961" y="1045"/>
                </a:cxn>
                <a:cxn ang="0">
                  <a:pos x="861" y="24"/>
                </a:cxn>
                <a:cxn ang="0">
                  <a:pos x="857" y="8"/>
                </a:cxn>
                <a:cxn ang="0">
                  <a:pos x="845" y="0"/>
                </a:cxn>
                <a:cxn ang="0">
                  <a:pos x="809" y="4"/>
                </a:cxn>
                <a:cxn ang="0">
                  <a:pos x="789" y="28"/>
                </a:cxn>
                <a:cxn ang="0">
                  <a:pos x="425" y="732"/>
                </a:cxn>
                <a:cxn ang="0">
                  <a:pos x="793" y="732"/>
                </a:cxn>
              </a:cxnLst>
              <a:rect l="0" t="0" r="r" b="b"/>
              <a:pathLst>
                <a:path w="1101" h="1154">
                  <a:moveTo>
                    <a:pt x="233" y="969"/>
                  </a:moveTo>
                  <a:lnTo>
                    <a:pt x="193" y="1025"/>
                  </a:lnTo>
                  <a:lnTo>
                    <a:pt x="156" y="1061"/>
                  </a:lnTo>
                  <a:lnTo>
                    <a:pt x="116" y="1085"/>
                  </a:lnTo>
                  <a:lnTo>
                    <a:pt x="76" y="1098"/>
                  </a:lnTo>
                  <a:lnTo>
                    <a:pt x="32" y="1106"/>
                  </a:lnTo>
                  <a:lnTo>
                    <a:pt x="16" y="1106"/>
                  </a:lnTo>
                  <a:lnTo>
                    <a:pt x="8" y="1110"/>
                  </a:lnTo>
                  <a:lnTo>
                    <a:pt x="4" y="1114"/>
                  </a:lnTo>
                  <a:lnTo>
                    <a:pt x="0" y="1122"/>
                  </a:lnTo>
                  <a:lnTo>
                    <a:pt x="0" y="1142"/>
                  </a:lnTo>
                  <a:lnTo>
                    <a:pt x="4" y="1150"/>
                  </a:lnTo>
                  <a:lnTo>
                    <a:pt x="12" y="1154"/>
                  </a:lnTo>
                  <a:lnTo>
                    <a:pt x="20" y="1154"/>
                  </a:lnTo>
                  <a:lnTo>
                    <a:pt x="88" y="1150"/>
                  </a:lnTo>
                  <a:lnTo>
                    <a:pt x="241" y="1150"/>
                  </a:lnTo>
                  <a:lnTo>
                    <a:pt x="321" y="1154"/>
                  </a:lnTo>
                  <a:lnTo>
                    <a:pt x="329" y="1154"/>
                  </a:lnTo>
                  <a:lnTo>
                    <a:pt x="337" y="1150"/>
                  </a:lnTo>
                  <a:lnTo>
                    <a:pt x="341" y="1150"/>
                  </a:lnTo>
                  <a:lnTo>
                    <a:pt x="349" y="1134"/>
                  </a:lnTo>
                  <a:lnTo>
                    <a:pt x="349" y="1114"/>
                  </a:lnTo>
                  <a:lnTo>
                    <a:pt x="345" y="1110"/>
                  </a:lnTo>
                  <a:lnTo>
                    <a:pt x="337" y="1106"/>
                  </a:lnTo>
                  <a:lnTo>
                    <a:pt x="325" y="1106"/>
                  </a:lnTo>
                  <a:lnTo>
                    <a:pt x="297" y="1102"/>
                  </a:lnTo>
                  <a:lnTo>
                    <a:pt x="273" y="1090"/>
                  </a:lnTo>
                  <a:lnTo>
                    <a:pt x="257" y="1073"/>
                  </a:lnTo>
                  <a:lnTo>
                    <a:pt x="249" y="1049"/>
                  </a:lnTo>
                  <a:lnTo>
                    <a:pt x="257" y="1017"/>
                  </a:lnTo>
                  <a:lnTo>
                    <a:pt x="265" y="1005"/>
                  </a:lnTo>
                  <a:lnTo>
                    <a:pt x="281" y="973"/>
                  </a:lnTo>
                  <a:lnTo>
                    <a:pt x="289" y="965"/>
                  </a:lnTo>
                  <a:lnTo>
                    <a:pt x="309" y="925"/>
                  </a:lnTo>
                  <a:lnTo>
                    <a:pt x="329" y="888"/>
                  </a:lnTo>
                  <a:lnTo>
                    <a:pt x="357" y="844"/>
                  </a:lnTo>
                  <a:lnTo>
                    <a:pt x="393" y="780"/>
                  </a:lnTo>
                  <a:lnTo>
                    <a:pt x="797" y="780"/>
                  </a:lnTo>
                  <a:lnTo>
                    <a:pt x="801" y="804"/>
                  </a:lnTo>
                  <a:lnTo>
                    <a:pt x="805" y="844"/>
                  </a:lnTo>
                  <a:lnTo>
                    <a:pt x="813" y="949"/>
                  </a:lnTo>
                  <a:lnTo>
                    <a:pt x="817" y="997"/>
                  </a:lnTo>
                  <a:lnTo>
                    <a:pt x="821" y="1033"/>
                  </a:lnTo>
                  <a:lnTo>
                    <a:pt x="821" y="1049"/>
                  </a:lnTo>
                  <a:lnTo>
                    <a:pt x="813" y="1073"/>
                  </a:lnTo>
                  <a:lnTo>
                    <a:pt x="789" y="1090"/>
                  </a:lnTo>
                  <a:lnTo>
                    <a:pt x="761" y="1098"/>
                  </a:lnTo>
                  <a:lnTo>
                    <a:pt x="705" y="1106"/>
                  </a:lnTo>
                  <a:lnTo>
                    <a:pt x="681" y="1106"/>
                  </a:lnTo>
                  <a:lnTo>
                    <a:pt x="677" y="1110"/>
                  </a:lnTo>
                  <a:lnTo>
                    <a:pt x="669" y="1126"/>
                  </a:lnTo>
                  <a:lnTo>
                    <a:pt x="669" y="1146"/>
                  </a:lnTo>
                  <a:lnTo>
                    <a:pt x="673" y="1150"/>
                  </a:lnTo>
                  <a:lnTo>
                    <a:pt x="677" y="1150"/>
                  </a:lnTo>
                  <a:lnTo>
                    <a:pt x="685" y="1154"/>
                  </a:lnTo>
                  <a:lnTo>
                    <a:pt x="689" y="1154"/>
                  </a:lnTo>
                  <a:lnTo>
                    <a:pt x="789" y="1150"/>
                  </a:lnTo>
                  <a:lnTo>
                    <a:pt x="981" y="1150"/>
                  </a:lnTo>
                  <a:lnTo>
                    <a:pt x="1033" y="1154"/>
                  </a:lnTo>
                  <a:lnTo>
                    <a:pt x="1081" y="1154"/>
                  </a:lnTo>
                  <a:lnTo>
                    <a:pt x="1089" y="1150"/>
                  </a:lnTo>
                  <a:lnTo>
                    <a:pt x="1093" y="1150"/>
                  </a:lnTo>
                  <a:lnTo>
                    <a:pt x="1101" y="1134"/>
                  </a:lnTo>
                  <a:lnTo>
                    <a:pt x="1101" y="1114"/>
                  </a:lnTo>
                  <a:lnTo>
                    <a:pt x="1097" y="1110"/>
                  </a:lnTo>
                  <a:lnTo>
                    <a:pt x="1089" y="1106"/>
                  </a:lnTo>
                  <a:lnTo>
                    <a:pt x="1065" y="1106"/>
                  </a:lnTo>
                  <a:lnTo>
                    <a:pt x="1017" y="1102"/>
                  </a:lnTo>
                  <a:lnTo>
                    <a:pt x="985" y="1098"/>
                  </a:lnTo>
                  <a:lnTo>
                    <a:pt x="969" y="1085"/>
                  </a:lnTo>
                  <a:lnTo>
                    <a:pt x="965" y="1069"/>
                  </a:lnTo>
                  <a:lnTo>
                    <a:pt x="961" y="1045"/>
                  </a:lnTo>
                  <a:lnTo>
                    <a:pt x="861" y="40"/>
                  </a:lnTo>
                  <a:lnTo>
                    <a:pt x="861" y="24"/>
                  </a:lnTo>
                  <a:lnTo>
                    <a:pt x="857" y="16"/>
                  </a:lnTo>
                  <a:lnTo>
                    <a:pt x="857" y="8"/>
                  </a:lnTo>
                  <a:lnTo>
                    <a:pt x="853" y="4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809" y="4"/>
                  </a:lnTo>
                  <a:lnTo>
                    <a:pt x="797" y="16"/>
                  </a:lnTo>
                  <a:lnTo>
                    <a:pt x="789" y="28"/>
                  </a:lnTo>
                  <a:lnTo>
                    <a:pt x="233" y="969"/>
                  </a:lnTo>
                  <a:close/>
                  <a:moveTo>
                    <a:pt x="425" y="732"/>
                  </a:moveTo>
                  <a:lnTo>
                    <a:pt x="741" y="201"/>
                  </a:lnTo>
                  <a:lnTo>
                    <a:pt x="793" y="732"/>
                  </a:lnTo>
                  <a:lnTo>
                    <a:pt x="425" y="7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7" name="Freeform 475"/>
            <p:cNvSpPr>
              <a:spLocks noEditPoints="1"/>
            </p:cNvSpPr>
            <p:nvPr/>
          </p:nvSpPr>
          <p:spPr bwMode="auto">
            <a:xfrm>
              <a:off x="12544" y="4662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8" name="Freeform 476"/>
            <p:cNvSpPr>
              <a:spLocks/>
            </p:cNvSpPr>
            <p:nvPr/>
          </p:nvSpPr>
          <p:spPr bwMode="auto">
            <a:xfrm>
              <a:off x="13244" y="1892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89" name="Freeform 477"/>
            <p:cNvSpPr>
              <a:spLocks noEditPoints="1"/>
            </p:cNvSpPr>
            <p:nvPr/>
          </p:nvSpPr>
          <p:spPr bwMode="auto">
            <a:xfrm>
              <a:off x="1240" y="7642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0" y="1089"/>
                </a:cxn>
                <a:cxn ang="0">
                  <a:pos x="896" y="1013"/>
                </a:cxn>
                <a:cxn ang="0">
                  <a:pos x="1016" y="892"/>
                </a:cxn>
                <a:cxn ang="0">
                  <a:pos x="1056" y="752"/>
                </a:cxn>
                <a:cxn ang="0">
                  <a:pos x="1028" y="647"/>
                </a:cxn>
                <a:cxn ang="0">
                  <a:pos x="944" y="567"/>
                </a:cxn>
                <a:cxn ang="0">
                  <a:pos x="808" y="526"/>
                </a:cxn>
                <a:cxn ang="0">
                  <a:pos x="948" y="478"/>
                </a:cxn>
                <a:cxn ang="0">
                  <a:pos x="1064" y="398"/>
                </a:cxn>
                <a:cxn ang="0">
                  <a:pos x="1137" y="285"/>
                </a:cxn>
                <a:cxn ang="0">
                  <a:pos x="1137" y="165"/>
                </a:cxn>
                <a:cxn ang="0">
                  <a:pos x="1068" y="68"/>
                </a:cxn>
                <a:cxn ang="0">
                  <a:pos x="936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4" y="52"/>
                </a:cxn>
                <a:cxn ang="0">
                  <a:pos x="920" y="72"/>
                </a:cxn>
                <a:cxn ang="0">
                  <a:pos x="976" y="120"/>
                </a:cxn>
                <a:cxn ang="0">
                  <a:pos x="996" y="185"/>
                </a:cxn>
                <a:cxn ang="0">
                  <a:pos x="992" y="277"/>
                </a:cxn>
                <a:cxn ang="0">
                  <a:pos x="928" y="394"/>
                </a:cxn>
                <a:cxn ang="0">
                  <a:pos x="816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7"/>
                </a:cxn>
                <a:cxn ang="0">
                  <a:pos x="784" y="555"/>
                </a:cxn>
                <a:cxn ang="0">
                  <a:pos x="860" y="599"/>
                </a:cxn>
                <a:cxn ang="0">
                  <a:pos x="900" y="667"/>
                </a:cxn>
                <a:cxn ang="0">
                  <a:pos x="908" y="735"/>
                </a:cxn>
                <a:cxn ang="0">
                  <a:pos x="876" y="868"/>
                </a:cxn>
                <a:cxn ang="0">
                  <a:pos x="788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0" y="1089"/>
                  </a:lnTo>
                  <a:lnTo>
                    <a:pt x="816" y="1061"/>
                  </a:lnTo>
                  <a:lnTo>
                    <a:pt x="896" y="1013"/>
                  </a:lnTo>
                  <a:lnTo>
                    <a:pt x="964" y="957"/>
                  </a:lnTo>
                  <a:lnTo>
                    <a:pt x="1016" y="892"/>
                  </a:lnTo>
                  <a:lnTo>
                    <a:pt x="1048" y="824"/>
                  </a:lnTo>
                  <a:lnTo>
                    <a:pt x="1056" y="752"/>
                  </a:lnTo>
                  <a:lnTo>
                    <a:pt x="1048" y="695"/>
                  </a:lnTo>
                  <a:lnTo>
                    <a:pt x="1028" y="647"/>
                  </a:lnTo>
                  <a:lnTo>
                    <a:pt x="992" y="603"/>
                  </a:lnTo>
                  <a:lnTo>
                    <a:pt x="944" y="567"/>
                  </a:lnTo>
                  <a:lnTo>
                    <a:pt x="880" y="543"/>
                  </a:lnTo>
                  <a:lnTo>
                    <a:pt x="808" y="526"/>
                  </a:lnTo>
                  <a:lnTo>
                    <a:pt x="880" y="506"/>
                  </a:lnTo>
                  <a:lnTo>
                    <a:pt x="948" y="478"/>
                  </a:lnTo>
                  <a:lnTo>
                    <a:pt x="1012" y="442"/>
                  </a:lnTo>
                  <a:lnTo>
                    <a:pt x="1064" y="398"/>
                  </a:lnTo>
                  <a:lnTo>
                    <a:pt x="1109" y="346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5"/>
                  </a:lnTo>
                  <a:lnTo>
                    <a:pt x="1109" y="112"/>
                  </a:lnTo>
                  <a:lnTo>
                    <a:pt x="1068" y="68"/>
                  </a:lnTo>
                  <a:lnTo>
                    <a:pt x="1008" y="32"/>
                  </a:lnTo>
                  <a:lnTo>
                    <a:pt x="936" y="8"/>
                  </a:lnTo>
                  <a:lnTo>
                    <a:pt x="848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4" y="52"/>
                  </a:lnTo>
                  <a:lnTo>
                    <a:pt x="880" y="56"/>
                  </a:lnTo>
                  <a:lnTo>
                    <a:pt x="920" y="72"/>
                  </a:lnTo>
                  <a:lnTo>
                    <a:pt x="952" y="92"/>
                  </a:lnTo>
                  <a:lnTo>
                    <a:pt x="976" y="120"/>
                  </a:lnTo>
                  <a:lnTo>
                    <a:pt x="988" y="152"/>
                  </a:lnTo>
                  <a:lnTo>
                    <a:pt x="996" y="185"/>
                  </a:lnTo>
                  <a:lnTo>
                    <a:pt x="1000" y="217"/>
                  </a:lnTo>
                  <a:lnTo>
                    <a:pt x="992" y="277"/>
                  </a:lnTo>
                  <a:lnTo>
                    <a:pt x="968" y="337"/>
                  </a:lnTo>
                  <a:lnTo>
                    <a:pt x="928" y="394"/>
                  </a:lnTo>
                  <a:lnTo>
                    <a:pt x="880" y="438"/>
                  </a:lnTo>
                  <a:lnTo>
                    <a:pt x="816" y="478"/>
                  </a:lnTo>
                  <a:lnTo>
                    <a:pt x="744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7"/>
                  </a:lnTo>
                  <a:lnTo>
                    <a:pt x="724" y="547"/>
                  </a:lnTo>
                  <a:lnTo>
                    <a:pt x="784" y="555"/>
                  </a:lnTo>
                  <a:lnTo>
                    <a:pt x="828" y="571"/>
                  </a:lnTo>
                  <a:lnTo>
                    <a:pt x="860" y="599"/>
                  </a:lnTo>
                  <a:lnTo>
                    <a:pt x="884" y="631"/>
                  </a:lnTo>
                  <a:lnTo>
                    <a:pt x="900" y="667"/>
                  </a:lnTo>
                  <a:lnTo>
                    <a:pt x="908" y="703"/>
                  </a:lnTo>
                  <a:lnTo>
                    <a:pt x="908" y="735"/>
                  </a:lnTo>
                  <a:lnTo>
                    <a:pt x="900" y="804"/>
                  </a:lnTo>
                  <a:lnTo>
                    <a:pt x="876" y="868"/>
                  </a:lnTo>
                  <a:lnTo>
                    <a:pt x="836" y="928"/>
                  </a:lnTo>
                  <a:lnTo>
                    <a:pt x="788" y="977"/>
                  </a:lnTo>
                  <a:lnTo>
                    <a:pt x="724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0" name="Freeform 478"/>
            <p:cNvSpPr>
              <a:spLocks noEditPoints="1"/>
            </p:cNvSpPr>
            <p:nvPr/>
          </p:nvSpPr>
          <p:spPr bwMode="auto">
            <a:xfrm>
              <a:off x="4161" y="8152"/>
              <a:ext cx="1068" cy="378"/>
            </a:xfrm>
            <a:custGeom>
              <a:avLst/>
              <a:gdLst/>
              <a:ahLst/>
              <a:cxnLst>
                <a:cxn ang="0">
                  <a:pos x="1012" y="65"/>
                </a:cxn>
                <a:cxn ang="0">
                  <a:pos x="1036" y="65"/>
                </a:cxn>
                <a:cxn ang="0">
                  <a:pos x="1044" y="61"/>
                </a:cxn>
                <a:cxn ang="0">
                  <a:pos x="1056" y="57"/>
                </a:cxn>
                <a:cxn ang="0">
                  <a:pos x="1068" y="45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3"/>
                </a:cxn>
                <a:cxn ang="0">
                  <a:pos x="4" y="45"/>
                </a:cxn>
                <a:cxn ang="0">
                  <a:pos x="8" y="53"/>
                </a:cxn>
                <a:cxn ang="0">
                  <a:pos x="24" y="61"/>
                </a:cxn>
                <a:cxn ang="0">
                  <a:pos x="36" y="65"/>
                </a:cxn>
                <a:cxn ang="0">
                  <a:pos x="56" y="65"/>
                </a:cxn>
                <a:cxn ang="0">
                  <a:pos x="1012" y="65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5"/>
                  </a:moveTo>
                  <a:lnTo>
                    <a:pt x="1036" y="65"/>
                  </a:lnTo>
                  <a:lnTo>
                    <a:pt x="1044" y="61"/>
                  </a:lnTo>
                  <a:lnTo>
                    <a:pt x="1056" y="57"/>
                  </a:lnTo>
                  <a:lnTo>
                    <a:pt x="1068" y="45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8" y="53"/>
                  </a:lnTo>
                  <a:lnTo>
                    <a:pt x="24" y="61"/>
                  </a:lnTo>
                  <a:lnTo>
                    <a:pt x="36" y="65"/>
                  </a:lnTo>
                  <a:lnTo>
                    <a:pt x="56" y="65"/>
                  </a:lnTo>
                  <a:lnTo>
                    <a:pt x="1012" y="65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1" name="Freeform 479"/>
            <p:cNvSpPr>
              <a:spLocks/>
            </p:cNvSpPr>
            <p:nvPr/>
          </p:nvSpPr>
          <p:spPr bwMode="auto">
            <a:xfrm>
              <a:off x="7326" y="6403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80"/>
                </a:cxn>
                <a:cxn ang="0">
                  <a:pos x="88" y="3780"/>
                </a:cxn>
                <a:cxn ang="0">
                  <a:pos x="88" y="89"/>
                </a:cxn>
                <a:cxn ang="0">
                  <a:pos x="424" y="89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80"/>
                  </a:lnTo>
                  <a:lnTo>
                    <a:pt x="88" y="3780"/>
                  </a:lnTo>
                  <a:lnTo>
                    <a:pt x="88" y="89"/>
                  </a:lnTo>
                  <a:lnTo>
                    <a:pt x="424" y="89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2" name="Freeform 480"/>
            <p:cNvSpPr>
              <a:spLocks noEditPoints="1"/>
            </p:cNvSpPr>
            <p:nvPr/>
          </p:nvSpPr>
          <p:spPr bwMode="auto">
            <a:xfrm>
              <a:off x="7838" y="6657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3" name="Freeform 481"/>
            <p:cNvSpPr>
              <a:spLocks/>
            </p:cNvSpPr>
            <p:nvPr/>
          </p:nvSpPr>
          <p:spPr bwMode="auto">
            <a:xfrm>
              <a:off x="9115" y="7252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4"/>
                </a:cxn>
                <a:cxn ang="0">
                  <a:pos x="32" y="68"/>
                </a:cxn>
                <a:cxn ang="0">
                  <a:pos x="0" y="72"/>
                </a:cxn>
                <a:cxn ang="0">
                  <a:pos x="0" y="112"/>
                </a:cxn>
                <a:cxn ang="0">
                  <a:pos x="28" y="112"/>
                </a:cxn>
                <a:cxn ang="0">
                  <a:pos x="68" y="108"/>
                </a:cxn>
                <a:cxn ang="0">
                  <a:pos x="112" y="96"/>
                </a:cxn>
                <a:cxn ang="0">
                  <a:pos x="160" y="80"/>
                </a:cxn>
                <a:cxn ang="0">
                  <a:pos x="160" y="675"/>
                </a:cxn>
                <a:cxn ang="0">
                  <a:pos x="152" y="691"/>
                </a:cxn>
                <a:cxn ang="0">
                  <a:pos x="136" y="699"/>
                </a:cxn>
                <a:cxn ang="0">
                  <a:pos x="104" y="703"/>
                </a:cxn>
                <a:cxn ang="0">
                  <a:pos x="48" y="707"/>
                </a:cxn>
                <a:cxn ang="0">
                  <a:pos x="8" y="707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7"/>
                </a:cxn>
                <a:cxn ang="0">
                  <a:pos x="364" y="707"/>
                </a:cxn>
                <a:cxn ang="0">
                  <a:pos x="308" y="703"/>
                </a:cxn>
                <a:cxn ang="0">
                  <a:pos x="276" y="699"/>
                </a:cxn>
                <a:cxn ang="0">
                  <a:pos x="260" y="691"/>
                </a:cxn>
                <a:cxn ang="0">
                  <a:pos x="252" y="675"/>
                </a:cxn>
                <a:cxn ang="0">
                  <a:pos x="252" y="655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4"/>
                  </a:lnTo>
                  <a:lnTo>
                    <a:pt x="32" y="68"/>
                  </a:lnTo>
                  <a:lnTo>
                    <a:pt x="0" y="72"/>
                  </a:lnTo>
                  <a:lnTo>
                    <a:pt x="0" y="112"/>
                  </a:lnTo>
                  <a:lnTo>
                    <a:pt x="28" y="112"/>
                  </a:lnTo>
                  <a:lnTo>
                    <a:pt x="68" y="108"/>
                  </a:lnTo>
                  <a:lnTo>
                    <a:pt x="112" y="96"/>
                  </a:lnTo>
                  <a:lnTo>
                    <a:pt x="160" y="80"/>
                  </a:lnTo>
                  <a:lnTo>
                    <a:pt x="160" y="675"/>
                  </a:lnTo>
                  <a:lnTo>
                    <a:pt x="152" y="691"/>
                  </a:lnTo>
                  <a:lnTo>
                    <a:pt x="136" y="699"/>
                  </a:lnTo>
                  <a:lnTo>
                    <a:pt x="104" y="703"/>
                  </a:lnTo>
                  <a:lnTo>
                    <a:pt x="48" y="707"/>
                  </a:lnTo>
                  <a:lnTo>
                    <a:pt x="8" y="707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7"/>
                  </a:lnTo>
                  <a:lnTo>
                    <a:pt x="364" y="707"/>
                  </a:lnTo>
                  <a:lnTo>
                    <a:pt x="308" y="703"/>
                  </a:lnTo>
                  <a:lnTo>
                    <a:pt x="276" y="699"/>
                  </a:lnTo>
                  <a:lnTo>
                    <a:pt x="260" y="691"/>
                  </a:lnTo>
                  <a:lnTo>
                    <a:pt x="252" y="675"/>
                  </a:lnTo>
                  <a:lnTo>
                    <a:pt x="252" y="655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4" name="Freeform 482"/>
            <p:cNvSpPr>
              <a:spLocks noEditPoints="1"/>
            </p:cNvSpPr>
            <p:nvPr/>
          </p:nvSpPr>
          <p:spPr bwMode="auto">
            <a:xfrm>
              <a:off x="11379" y="6657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1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1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5" name="Freeform 483"/>
            <p:cNvSpPr>
              <a:spLocks/>
            </p:cNvSpPr>
            <p:nvPr/>
          </p:nvSpPr>
          <p:spPr bwMode="auto">
            <a:xfrm>
              <a:off x="12600" y="7252"/>
              <a:ext cx="496" cy="748"/>
            </a:xfrm>
            <a:custGeom>
              <a:avLst/>
              <a:gdLst/>
              <a:ahLst/>
              <a:cxnLst>
                <a:cxn ang="0">
                  <a:pos x="456" y="542"/>
                </a:cxn>
                <a:cxn ang="0">
                  <a:pos x="448" y="599"/>
                </a:cxn>
                <a:cxn ang="0">
                  <a:pos x="428" y="643"/>
                </a:cxn>
                <a:cxn ang="0">
                  <a:pos x="388" y="651"/>
                </a:cxn>
                <a:cxn ang="0">
                  <a:pos x="160" y="603"/>
                </a:cxn>
                <a:cxn ang="0">
                  <a:pos x="240" y="538"/>
                </a:cxn>
                <a:cxn ang="0">
                  <a:pos x="336" y="462"/>
                </a:cxn>
                <a:cxn ang="0">
                  <a:pos x="428" y="378"/>
                </a:cxn>
                <a:cxn ang="0">
                  <a:pos x="488" y="277"/>
                </a:cxn>
                <a:cxn ang="0">
                  <a:pos x="488" y="152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8"/>
                </a:cxn>
                <a:cxn ang="0">
                  <a:pos x="0" y="217"/>
                </a:cxn>
                <a:cxn ang="0">
                  <a:pos x="28" y="257"/>
                </a:cxn>
                <a:cxn ang="0">
                  <a:pos x="48" y="261"/>
                </a:cxn>
                <a:cxn ang="0">
                  <a:pos x="72" y="265"/>
                </a:cxn>
                <a:cxn ang="0">
                  <a:pos x="92" y="253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4"/>
                </a:cxn>
                <a:cxn ang="0">
                  <a:pos x="108" y="72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6"/>
                </a:cxn>
                <a:cxn ang="0">
                  <a:pos x="380" y="173"/>
                </a:cxn>
                <a:cxn ang="0">
                  <a:pos x="380" y="273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7"/>
                </a:cxn>
                <a:cxn ang="0">
                  <a:pos x="0" y="748"/>
                </a:cxn>
                <a:cxn ang="0">
                  <a:pos x="496" y="542"/>
                </a:cxn>
              </a:cxnLst>
              <a:rect l="0" t="0" r="r" b="b"/>
              <a:pathLst>
                <a:path w="496" h="748">
                  <a:moveTo>
                    <a:pt x="496" y="542"/>
                  </a:moveTo>
                  <a:lnTo>
                    <a:pt x="456" y="542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3"/>
                  </a:lnTo>
                  <a:lnTo>
                    <a:pt x="416" y="647"/>
                  </a:lnTo>
                  <a:lnTo>
                    <a:pt x="388" y="651"/>
                  </a:lnTo>
                  <a:lnTo>
                    <a:pt x="108" y="651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8"/>
                  </a:lnTo>
                  <a:lnTo>
                    <a:pt x="272" y="510"/>
                  </a:lnTo>
                  <a:lnTo>
                    <a:pt x="336" y="462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29"/>
                  </a:lnTo>
                  <a:lnTo>
                    <a:pt x="488" y="277"/>
                  </a:lnTo>
                  <a:lnTo>
                    <a:pt x="496" y="217"/>
                  </a:lnTo>
                  <a:lnTo>
                    <a:pt x="488" y="152"/>
                  </a:lnTo>
                  <a:lnTo>
                    <a:pt x="460" y="100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0"/>
                  </a:lnTo>
                  <a:lnTo>
                    <a:pt x="8" y="148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7"/>
                  </a:lnTo>
                  <a:lnTo>
                    <a:pt x="36" y="261"/>
                  </a:lnTo>
                  <a:lnTo>
                    <a:pt x="48" y="261"/>
                  </a:lnTo>
                  <a:lnTo>
                    <a:pt x="52" y="265"/>
                  </a:lnTo>
                  <a:lnTo>
                    <a:pt x="72" y="265"/>
                  </a:lnTo>
                  <a:lnTo>
                    <a:pt x="84" y="261"/>
                  </a:lnTo>
                  <a:lnTo>
                    <a:pt x="92" y="253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8"/>
                  </a:lnTo>
                  <a:lnTo>
                    <a:pt x="52" y="144"/>
                  </a:lnTo>
                  <a:lnTo>
                    <a:pt x="76" y="104"/>
                  </a:lnTo>
                  <a:lnTo>
                    <a:pt x="108" y="72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4"/>
                  </a:lnTo>
                  <a:lnTo>
                    <a:pt x="344" y="96"/>
                  </a:lnTo>
                  <a:lnTo>
                    <a:pt x="368" y="132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3"/>
                  </a:lnTo>
                  <a:lnTo>
                    <a:pt x="360" y="325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3"/>
                  </a:lnTo>
                  <a:lnTo>
                    <a:pt x="4" y="707"/>
                  </a:lnTo>
                  <a:lnTo>
                    <a:pt x="0" y="715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6" name="Freeform 484"/>
            <p:cNvSpPr>
              <a:spLocks noEditPoints="1"/>
            </p:cNvSpPr>
            <p:nvPr/>
          </p:nvSpPr>
          <p:spPr bwMode="auto">
            <a:xfrm>
              <a:off x="7838" y="8591"/>
              <a:ext cx="1145" cy="1101"/>
            </a:xfrm>
            <a:custGeom>
              <a:avLst/>
              <a:gdLst/>
              <a:ahLst/>
              <a:cxnLst>
                <a:cxn ang="0">
                  <a:pos x="180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4" y="0"/>
                </a:cxn>
                <a:cxn ang="0">
                  <a:pos x="264" y="12"/>
                </a:cxn>
                <a:cxn ang="0">
                  <a:pos x="260" y="32"/>
                </a:cxn>
                <a:cxn ang="0">
                  <a:pos x="276" y="48"/>
                </a:cxn>
                <a:cxn ang="0">
                  <a:pos x="368" y="52"/>
                </a:cxn>
                <a:cxn ang="0">
                  <a:pos x="392" y="56"/>
                </a:cxn>
                <a:cxn ang="0">
                  <a:pos x="404" y="64"/>
                </a:cxn>
                <a:cxn ang="0">
                  <a:pos x="408" y="96"/>
                </a:cxn>
                <a:cxn ang="0">
                  <a:pos x="188" y="977"/>
                </a:cxn>
                <a:cxn ang="0">
                  <a:pos x="532" y="112"/>
                </a:cxn>
                <a:cxn ang="0">
                  <a:pos x="552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4" y="510"/>
                </a:cxn>
                <a:cxn ang="0">
                  <a:pos x="360" y="1053"/>
                </a:cxn>
                <a:cxn ang="0">
                  <a:pos x="328" y="1049"/>
                </a:cxn>
                <a:cxn ang="0">
                  <a:pos x="304" y="1041"/>
                </a:cxn>
                <a:cxn ang="0">
                  <a:pos x="308" y="1009"/>
                </a:cxn>
                <a:cxn ang="0">
                  <a:pos x="420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6" y="1041"/>
                </a:cxn>
                <a:cxn ang="0">
                  <a:pos x="360" y="1053"/>
                </a:cxn>
              </a:cxnLst>
              <a:rect l="0" t="0" r="r" b="b"/>
              <a:pathLst>
                <a:path w="1145" h="1101">
                  <a:moveTo>
                    <a:pt x="188" y="977"/>
                  </a:moveTo>
                  <a:lnTo>
                    <a:pt x="180" y="1005"/>
                  </a:lnTo>
                  <a:lnTo>
                    <a:pt x="172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6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4" y="0"/>
                  </a:lnTo>
                  <a:lnTo>
                    <a:pt x="268" y="8"/>
                  </a:lnTo>
                  <a:lnTo>
                    <a:pt x="264" y="12"/>
                  </a:lnTo>
                  <a:lnTo>
                    <a:pt x="260" y="20"/>
                  </a:lnTo>
                  <a:lnTo>
                    <a:pt x="260" y="32"/>
                  </a:lnTo>
                  <a:lnTo>
                    <a:pt x="268" y="48"/>
                  </a:lnTo>
                  <a:lnTo>
                    <a:pt x="276" y="48"/>
                  </a:lnTo>
                  <a:lnTo>
                    <a:pt x="288" y="52"/>
                  </a:lnTo>
                  <a:lnTo>
                    <a:pt x="368" y="52"/>
                  </a:lnTo>
                  <a:lnTo>
                    <a:pt x="380" y="56"/>
                  </a:lnTo>
                  <a:lnTo>
                    <a:pt x="392" y="56"/>
                  </a:lnTo>
                  <a:lnTo>
                    <a:pt x="400" y="60"/>
                  </a:lnTo>
                  <a:lnTo>
                    <a:pt x="404" y="64"/>
                  </a:lnTo>
                  <a:lnTo>
                    <a:pt x="408" y="72"/>
                  </a:lnTo>
                  <a:lnTo>
                    <a:pt x="408" y="96"/>
                  </a:lnTo>
                  <a:lnTo>
                    <a:pt x="404" y="108"/>
                  </a:lnTo>
                  <a:lnTo>
                    <a:pt x="188" y="977"/>
                  </a:lnTo>
                  <a:close/>
                  <a:moveTo>
                    <a:pt x="432" y="510"/>
                  </a:moveTo>
                  <a:lnTo>
                    <a:pt x="532" y="112"/>
                  </a:lnTo>
                  <a:lnTo>
                    <a:pt x="540" y="80"/>
                  </a:lnTo>
                  <a:lnTo>
                    <a:pt x="552" y="60"/>
                  </a:lnTo>
                  <a:lnTo>
                    <a:pt x="576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4" y="510"/>
                  </a:lnTo>
                  <a:lnTo>
                    <a:pt x="432" y="510"/>
                  </a:lnTo>
                  <a:close/>
                  <a:moveTo>
                    <a:pt x="360" y="1053"/>
                  </a:moveTo>
                  <a:lnTo>
                    <a:pt x="332" y="1053"/>
                  </a:lnTo>
                  <a:lnTo>
                    <a:pt x="328" y="1049"/>
                  </a:lnTo>
                  <a:lnTo>
                    <a:pt x="312" y="1049"/>
                  </a:lnTo>
                  <a:lnTo>
                    <a:pt x="304" y="1041"/>
                  </a:lnTo>
                  <a:lnTo>
                    <a:pt x="304" y="1017"/>
                  </a:lnTo>
                  <a:lnTo>
                    <a:pt x="308" y="1009"/>
                  </a:lnTo>
                  <a:lnTo>
                    <a:pt x="312" y="997"/>
                  </a:lnTo>
                  <a:lnTo>
                    <a:pt x="420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6" y="1041"/>
                  </a:lnTo>
                  <a:lnTo>
                    <a:pt x="576" y="1053"/>
                  </a:lnTo>
                  <a:lnTo>
                    <a:pt x="360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7" name="Freeform 485"/>
            <p:cNvSpPr>
              <a:spLocks/>
            </p:cNvSpPr>
            <p:nvPr/>
          </p:nvSpPr>
          <p:spPr bwMode="auto">
            <a:xfrm>
              <a:off x="9051" y="9186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8"/>
                </a:cxn>
                <a:cxn ang="0">
                  <a:pos x="396" y="551"/>
                </a:cxn>
                <a:cxn ang="0">
                  <a:pos x="372" y="659"/>
                </a:cxn>
                <a:cxn ang="0">
                  <a:pos x="316" y="719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7"/>
                </a:cxn>
                <a:cxn ang="0">
                  <a:pos x="92" y="647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0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7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59"/>
                </a:cxn>
                <a:cxn ang="0">
                  <a:pos x="516" y="551"/>
                </a:cxn>
                <a:cxn ang="0">
                  <a:pos x="484" y="450"/>
                </a:cxn>
                <a:cxn ang="0">
                  <a:pos x="388" y="374"/>
                </a:cxn>
                <a:cxn ang="0">
                  <a:pos x="384" y="321"/>
                </a:cxn>
                <a:cxn ang="0">
                  <a:pos x="460" y="241"/>
                </a:cxn>
                <a:cxn ang="0">
                  <a:pos x="484" y="153"/>
                </a:cxn>
                <a:cxn ang="0">
                  <a:pos x="440" y="60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6"/>
                </a:cxn>
                <a:cxn ang="0">
                  <a:pos x="36" y="148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6"/>
                </a:cxn>
                <a:cxn ang="0">
                  <a:pos x="136" y="112"/>
                </a:cxn>
                <a:cxn ang="0">
                  <a:pos x="112" y="96"/>
                </a:cxn>
                <a:cxn ang="0">
                  <a:pos x="128" y="64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0"/>
                </a:cxn>
                <a:cxn ang="0">
                  <a:pos x="372" y="153"/>
                </a:cxn>
                <a:cxn ang="0">
                  <a:pos x="352" y="249"/>
                </a:cxn>
                <a:cxn ang="0">
                  <a:pos x="292" y="321"/>
                </a:cxn>
                <a:cxn ang="0">
                  <a:pos x="204" y="337"/>
                </a:cxn>
                <a:cxn ang="0">
                  <a:pos x="172" y="341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8"/>
                  </a:lnTo>
                  <a:lnTo>
                    <a:pt x="388" y="486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59"/>
                  </a:lnTo>
                  <a:lnTo>
                    <a:pt x="348" y="695"/>
                  </a:lnTo>
                  <a:lnTo>
                    <a:pt x="316" y="719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1"/>
                  </a:lnTo>
                  <a:lnTo>
                    <a:pt x="92" y="687"/>
                  </a:lnTo>
                  <a:lnTo>
                    <a:pt x="60" y="655"/>
                  </a:lnTo>
                  <a:lnTo>
                    <a:pt x="92" y="647"/>
                  </a:lnTo>
                  <a:lnTo>
                    <a:pt x="112" y="631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0"/>
                  </a:lnTo>
                  <a:lnTo>
                    <a:pt x="64" y="530"/>
                  </a:lnTo>
                  <a:lnTo>
                    <a:pt x="40" y="534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3"/>
                  </a:lnTo>
                  <a:lnTo>
                    <a:pt x="36" y="687"/>
                  </a:lnTo>
                  <a:lnTo>
                    <a:pt x="76" y="723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3"/>
                  </a:lnTo>
                  <a:lnTo>
                    <a:pt x="484" y="659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8"/>
                  </a:lnTo>
                  <a:lnTo>
                    <a:pt x="484" y="450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1"/>
                  </a:lnTo>
                  <a:lnTo>
                    <a:pt x="428" y="281"/>
                  </a:lnTo>
                  <a:lnTo>
                    <a:pt x="460" y="241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4"/>
                  </a:lnTo>
                  <a:lnTo>
                    <a:pt x="440" y="60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6"/>
                  </a:lnTo>
                  <a:lnTo>
                    <a:pt x="48" y="100"/>
                  </a:lnTo>
                  <a:lnTo>
                    <a:pt x="36" y="148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6"/>
                  </a:lnTo>
                  <a:lnTo>
                    <a:pt x="144" y="124"/>
                  </a:lnTo>
                  <a:lnTo>
                    <a:pt x="136" y="112"/>
                  </a:lnTo>
                  <a:lnTo>
                    <a:pt x="124" y="100"/>
                  </a:lnTo>
                  <a:lnTo>
                    <a:pt x="112" y="96"/>
                  </a:lnTo>
                  <a:lnTo>
                    <a:pt x="92" y="92"/>
                  </a:lnTo>
                  <a:lnTo>
                    <a:pt x="128" y="64"/>
                  </a:lnTo>
                  <a:lnTo>
                    <a:pt x="172" y="44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6"/>
                  </a:lnTo>
                  <a:lnTo>
                    <a:pt x="352" y="80"/>
                  </a:lnTo>
                  <a:lnTo>
                    <a:pt x="368" y="112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49"/>
                  </a:lnTo>
                  <a:lnTo>
                    <a:pt x="328" y="289"/>
                  </a:lnTo>
                  <a:lnTo>
                    <a:pt x="292" y="321"/>
                  </a:lnTo>
                  <a:lnTo>
                    <a:pt x="252" y="333"/>
                  </a:lnTo>
                  <a:lnTo>
                    <a:pt x="204" y="337"/>
                  </a:lnTo>
                  <a:lnTo>
                    <a:pt x="176" y="337"/>
                  </a:lnTo>
                  <a:lnTo>
                    <a:pt x="172" y="341"/>
                  </a:lnTo>
                  <a:lnTo>
                    <a:pt x="160" y="341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8" name="Freeform 486"/>
            <p:cNvSpPr>
              <a:spLocks noEditPoints="1"/>
            </p:cNvSpPr>
            <p:nvPr/>
          </p:nvSpPr>
          <p:spPr bwMode="auto">
            <a:xfrm>
              <a:off x="11379" y="8591"/>
              <a:ext cx="1145" cy="1101"/>
            </a:xfrm>
            <a:custGeom>
              <a:avLst/>
              <a:gdLst/>
              <a:ahLst/>
              <a:cxnLst>
                <a:cxn ang="0">
                  <a:pos x="181" y="1005"/>
                </a:cxn>
                <a:cxn ang="0">
                  <a:pos x="156" y="1037"/>
                </a:cxn>
                <a:cxn ang="0">
                  <a:pos x="96" y="1049"/>
                </a:cxn>
                <a:cxn ang="0">
                  <a:pos x="16" y="1053"/>
                </a:cxn>
                <a:cxn ang="0">
                  <a:pos x="0" y="1073"/>
                </a:cxn>
                <a:cxn ang="0">
                  <a:pos x="16" y="1101"/>
                </a:cxn>
                <a:cxn ang="0">
                  <a:pos x="721" y="1089"/>
                </a:cxn>
                <a:cxn ang="0">
                  <a:pos x="897" y="1013"/>
                </a:cxn>
                <a:cxn ang="0">
                  <a:pos x="1017" y="892"/>
                </a:cxn>
                <a:cxn ang="0">
                  <a:pos x="1057" y="752"/>
                </a:cxn>
                <a:cxn ang="0">
                  <a:pos x="1029" y="647"/>
                </a:cxn>
                <a:cxn ang="0">
                  <a:pos x="945" y="567"/>
                </a:cxn>
                <a:cxn ang="0">
                  <a:pos x="809" y="526"/>
                </a:cxn>
                <a:cxn ang="0">
                  <a:pos x="949" y="478"/>
                </a:cxn>
                <a:cxn ang="0">
                  <a:pos x="1065" y="398"/>
                </a:cxn>
                <a:cxn ang="0">
                  <a:pos x="1137" y="285"/>
                </a:cxn>
                <a:cxn ang="0">
                  <a:pos x="1137" y="164"/>
                </a:cxn>
                <a:cxn ang="0">
                  <a:pos x="1069" y="68"/>
                </a:cxn>
                <a:cxn ang="0">
                  <a:pos x="937" y="8"/>
                </a:cxn>
                <a:cxn ang="0">
                  <a:pos x="285" y="0"/>
                </a:cxn>
                <a:cxn ang="0">
                  <a:pos x="265" y="12"/>
                </a:cxn>
                <a:cxn ang="0">
                  <a:pos x="261" y="32"/>
                </a:cxn>
                <a:cxn ang="0">
                  <a:pos x="277" y="48"/>
                </a:cxn>
                <a:cxn ang="0">
                  <a:pos x="369" y="52"/>
                </a:cxn>
                <a:cxn ang="0">
                  <a:pos x="393" y="56"/>
                </a:cxn>
                <a:cxn ang="0">
                  <a:pos x="405" y="64"/>
                </a:cxn>
                <a:cxn ang="0">
                  <a:pos x="409" y="96"/>
                </a:cxn>
                <a:cxn ang="0">
                  <a:pos x="189" y="977"/>
                </a:cxn>
                <a:cxn ang="0">
                  <a:pos x="533" y="112"/>
                </a:cxn>
                <a:cxn ang="0">
                  <a:pos x="553" y="60"/>
                </a:cxn>
                <a:cxn ang="0">
                  <a:pos x="825" y="52"/>
                </a:cxn>
                <a:cxn ang="0">
                  <a:pos x="921" y="72"/>
                </a:cxn>
                <a:cxn ang="0">
                  <a:pos x="977" y="120"/>
                </a:cxn>
                <a:cxn ang="0">
                  <a:pos x="997" y="185"/>
                </a:cxn>
                <a:cxn ang="0">
                  <a:pos x="993" y="277"/>
                </a:cxn>
                <a:cxn ang="0">
                  <a:pos x="929" y="394"/>
                </a:cxn>
                <a:cxn ang="0">
                  <a:pos x="817" y="478"/>
                </a:cxn>
                <a:cxn ang="0">
                  <a:pos x="665" y="510"/>
                </a:cxn>
                <a:cxn ang="0">
                  <a:pos x="361" y="1053"/>
                </a:cxn>
                <a:cxn ang="0">
                  <a:pos x="329" y="1049"/>
                </a:cxn>
                <a:cxn ang="0">
                  <a:pos x="305" y="1041"/>
                </a:cxn>
                <a:cxn ang="0">
                  <a:pos x="309" y="1009"/>
                </a:cxn>
                <a:cxn ang="0">
                  <a:pos x="421" y="546"/>
                </a:cxn>
                <a:cxn ang="0">
                  <a:pos x="785" y="554"/>
                </a:cxn>
                <a:cxn ang="0">
                  <a:pos x="861" y="599"/>
                </a:cxn>
                <a:cxn ang="0">
                  <a:pos x="901" y="667"/>
                </a:cxn>
                <a:cxn ang="0">
                  <a:pos x="909" y="735"/>
                </a:cxn>
                <a:cxn ang="0">
                  <a:pos x="877" y="868"/>
                </a:cxn>
                <a:cxn ang="0">
                  <a:pos x="789" y="977"/>
                </a:cxn>
                <a:cxn ang="0">
                  <a:pos x="657" y="1041"/>
                </a:cxn>
                <a:cxn ang="0">
                  <a:pos x="361" y="1053"/>
                </a:cxn>
              </a:cxnLst>
              <a:rect l="0" t="0" r="r" b="b"/>
              <a:pathLst>
                <a:path w="1145" h="1101">
                  <a:moveTo>
                    <a:pt x="189" y="977"/>
                  </a:moveTo>
                  <a:lnTo>
                    <a:pt x="181" y="1005"/>
                  </a:lnTo>
                  <a:lnTo>
                    <a:pt x="173" y="1025"/>
                  </a:lnTo>
                  <a:lnTo>
                    <a:pt x="156" y="1037"/>
                  </a:lnTo>
                  <a:lnTo>
                    <a:pt x="132" y="1045"/>
                  </a:lnTo>
                  <a:lnTo>
                    <a:pt x="96" y="1049"/>
                  </a:lnTo>
                  <a:lnTo>
                    <a:pt x="44" y="1053"/>
                  </a:lnTo>
                  <a:lnTo>
                    <a:pt x="16" y="1053"/>
                  </a:lnTo>
                  <a:lnTo>
                    <a:pt x="8" y="1057"/>
                  </a:lnTo>
                  <a:lnTo>
                    <a:pt x="0" y="1073"/>
                  </a:lnTo>
                  <a:lnTo>
                    <a:pt x="0" y="1093"/>
                  </a:lnTo>
                  <a:lnTo>
                    <a:pt x="16" y="1101"/>
                  </a:lnTo>
                  <a:lnTo>
                    <a:pt x="617" y="1101"/>
                  </a:lnTo>
                  <a:lnTo>
                    <a:pt x="721" y="1089"/>
                  </a:lnTo>
                  <a:lnTo>
                    <a:pt x="817" y="1061"/>
                  </a:lnTo>
                  <a:lnTo>
                    <a:pt x="897" y="1013"/>
                  </a:lnTo>
                  <a:lnTo>
                    <a:pt x="965" y="957"/>
                  </a:lnTo>
                  <a:lnTo>
                    <a:pt x="1017" y="892"/>
                  </a:lnTo>
                  <a:lnTo>
                    <a:pt x="1049" y="824"/>
                  </a:lnTo>
                  <a:lnTo>
                    <a:pt x="1057" y="752"/>
                  </a:lnTo>
                  <a:lnTo>
                    <a:pt x="1049" y="695"/>
                  </a:lnTo>
                  <a:lnTo>
                    <a:pt x="1029" y="647"/>
                  </a:lnTo>
                  <a:lnTo>
                    <a:pt x="993" y="603"/>
                  </a:lnTo>
                  <a:lnTo>
                    <a:pt x="945" y="567"/>
                  </a:lnTo>
                  <a:lnTo>
                    <a:pt x="881" y="542"/>
                  </a:lnTo>
                  <a:lnTo>
                    <a:pt x="809" y="526"/>
                  </a:lnTo>
                  <a:lnTo>
                    <a:pt x="881" y="506"/>
                  </a:lnTo>
                  <a:lnTo>
                    <a:pt x="949" y="478"/>
                  </a:lnTo>
                  <a:lnTo>
                    <a:pt x="1013" y="442"/>
                  </a:lnTo>
                  <a:lnTo>
                    <a:pt x="1065" y="398"/>
                  </a:lnTo>
                  <a:lnTo>
                    <a:pt x="1109" y="345"/>
                  </a:lnTo>
                  <a:lnTo>
                    <a:pt x="1137" y="285"/>
                  </a:lnTo>
                  <a:lnTo>
                    <a:pt x="1145" y="221"/>
                  </a:lnTo>
                  <a:lnTo>
                    <a:pt x="1137" y="164"/>
                  </a:lnTo>
                  <a:lnTo>
                    <a:pt x="1109" y="112"/>
                  </a:lnTo>
                  <a:lnTo>
                    <a:pt x="1069" y="68"/>
                  </a:lnTo>
                  <a:lnTo>
                    <a:pt x="1009" y="32"/>
                  </a:lnTo>
                  <a:lnTo>
                    <a:pt x="937" y="8"/>
                  </a:lnTo>
                  <a:lnTo>
                    <a:pt x="849" y="0"/>
                  </a:lnTo>
                  <a:lnTo>
                    <a:pt x="285" y="0"/>
                  </a:lnTo>
                  <a:lnTo>
                    <a:pt x="269" y="8"/>
                  </a:lnTo>
                  <a:lnTo>
                    <a:pt x="265" y="12"/>
                  </a:lnTo>
                  <a:lnTo>
                    <a:pt x="261" y="20"/>
                  </a:lnTo>
                  <a:lnTo>
                    <a:pt x="261" y="32"/>
                  </a:lnTo>
                  <a:lnTo>
                    <a:pt x="269" y="48"/>
                  </a:lnTo>
                  <a:lnTo>
                    <a:pt x="277" y="48"/>
                  </a:lnTo>
                  <a:lnTo>
                    <a:pt x="289" y="52"/>
                  </a:lnTo>
                  <a:lnTo>
                    <a:pt x="369" y="52"/>
                  </a:lnTo>
                  <a:lnTo>
                    <a:pt x="381" y="56"/>
                  </a:lnTo>
                  <a:lnTo>
                    <a:pt x="393" y="56"/>
                  </a:lnTo>
                  <a:lnTo>
                    <a:pt x="401" y="60"/>
                  </a:lnTo>
                  <a:lnTo>
                    <a:pt x="405" y="64"/>
                  </a:lnTo>
                  <a:lnTo>
                    <a:pt x="409" y="72"/>
                  </a:lnTo>
                  <a:lnTo>
                    <a:pt x="409" y="96"/>
                  </a:lnTo>
                  <a:lnTo>
                    <a:pt x="405" y="108"/>
                  </a:lnTo>
                  <a:lnTo>
                    <a:pt x="189" y="977"/>
                  </a:lnTo>
                  <a:close/>
                  <a:moveTo>
                    <a:pt x="433" y="510"/>
                  </a:moveTo>
                  <a:lnTo>
                    <a:pt x="533" y="112"/>
                  </a:lnTo>
                  <a:lnTo>
                    <a:pt x="541" y="80"/>
                  </a:lnTo>
                  <a:lnTo>
                    <a:pt x="553" y="60"/>
                  </a:lnTo>
                  <a:lnTo>
                    <a:pt x="577" y="52"/>
                  </a:lnTo>
                  <a:lnTo>
                    <a:pt x="825" y="52"/>
                  </a:lnTo>
                  <a:lnTo>
                    <a:pt x="881" y="56"/>
                  </a:lnTo>
                  <a:lnTo>
                    <a:pt x="921" y="72"/>
                  </a:lnTo>
                  <a:lnTo>
                    <a:pt x="953" y="92"/>
                  </a:lnTo>
                  <a:lnTo>
                    <a:pt x="977" y="120"/>
                  </a:lnTo>
                  <a:lnTo>
                    <a:pt x="989" y="152"/>
                  </a:lnTo>
                  <a:lnTo>
                    <a:pt x="997" y="185"/>
                  </a:lnTo>
                  <a:lnTo>
                    <a:pt x="1001" y="217"/>
                  </a:lnTo>
                  <a:lnTo>
                    <a:pt x="993" y="277"/>
                  </a:lnTo>
                  <a:lnTo>
                    <a:pt x="969" y="337"/>
                  </a:lnTo>
                  <a:lnTo>
                    <a:pt x="929" y="394"/>
                  </a:lnTo>
                  <a:lnTo>
                    <a:pt x="881" y="438"/>
                  </a:lnTo>
                  <a:lnTo>
                    <a:pt x="817" y="478"/>
                  </a:lnTo>
                  <a:lnTo>
                    <a:pt x="745" y="502"/>
                  </a:lnTo>
                  <a:lnTo>
                    <a:pt x="665" y="510"/>
                  </a:lnTo>
                  <a:lnTo>
                    <a:pt x="433" y="510"/>
                  </a:lnTo>
                  <a:close/>
                  <a:moveTo>
                    <a:pt x="361" y="1053"/>
                  </a:moveTo>
                  <a:lnTo>
                    <a:pt x="333" y="1053"/>
                  </a:lnTo>
                  <a:lnTo>
                    <a:pt x="329" y="1049"/>
                  </a:lnTo>
                  <a:lnTo>
                    <a:pt x="313" y="1049"/>
                  </a:lnTo>
                  <a:lnTo>
                    <a:pt x="305" y="1041"/>
                  </a:lnTo>
                  <a:lnTo>
                    <a:pt x="305" y="1017"/>
                  </a:lnTo>
                  <a:lnTo>
                    <a:pt x="309" y="1009"/>
                  </a:lnTo>
                  <a:lnTo>
                    <a:pt x="313" y="997"/>
                  </a:lnTo>
                  <a:lnTo>
                    <a:pt x="421" y="546"/>
                  </a:lnTo>
                  <a:lnTo>
                    <a:pt x="725" y="546"/>
                  </a:lnTo>
                  <a:lnTo>
                    <a:pt x="785" y="554"/>
                  </a:lnTo>
                  <a:lnTo>
                    <a:pt x="829" y="571"/>
                  </a:lnTo>
                  <a:lnTo>
                    <a:pt x="861" y="599"/>
                  </a:lnTo>
                  <a:lnTo>
                    <a:pt x="885" y="631"/>
                  </a:lnTo>
                  <a:lnTo>
                    <a:pt x="901" y="667"/>
                  </a:lnTo>
                  <a:lnTo>
                    <a:pt x="909" y="703"/>
                  </a:lnTo>
                  <a:lnTo>
                    <a:pt x="909" y="735"/>
                  </a:lnTo>
                  <a:lnTo>
                    <a:pt x="901" y="804"/>
                  </a:lnTo>
                  <a:lnTo>
                    <a:pt x="877" y="868"/>
                  </a:lnTo>
                  <a:lnTo>
                    <a:pt x="837" y="928"/>
                  </a:lnTo>
                  <a:lnTo>
                    <a:pt x="789" y="977"/>
                  </a:lnTo>
                  <a:lnTo>
                    <a:pt x="725" y="1017"/>
                  </a:lnTo>
                  <a:lnTo>
                    <a:pt x="657" y="1041"/>
                  </a:lnTo>
                  <a:lnTo>
                    <a:pt x="577" y="1053"/>
                  </a:lnTo>
                  <a:lnTo>
                    <a:pt x="361" y="10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399" name="Freeform 487"/>
            <p:cNvSpPr>
              <a:spLocks noEditPoints="1"/>
            </p:cNvSpPr>
            <p:nvPr/>
          </p:nvSpPr>
          <p:spPr bwMode="auto">
            <a:xfrm>
              <a:off x="12572" y="9174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4"/>
                </a:cxn>
                <a:cxn ang="0">
                  <a:pos x="424" y="534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4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7"/>
                </a:cxn>
                <a:cxn ang="0">
                  <a:pos x="324" y="703"/>
                </a:cxn>
                <a:cxn ang="0">
                  <a:pos x="312" y="711"/>
                </a:cxn>
                <a:cxn ang="0">
                  <a:pos x="284" y="715"/>
                </a:cxn>
                <a:cxn ang="0">
                  <a:pos x="240" y="719"/>
                </a:cxn>
                <a:cxn ang="0">
                  <a:pos x="208" y="719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19"/>
                </a:cxn>
                <a:cxn ang="0">
                  <a:pos x="472" y="719"/>
                </a:cxn>
                <a:cxn ang="0">
                  <a:pos x="444" y="711"/>
                </a:cxn>
                <a:cxn ang="0">
                  <a:pos x="432" y="703"/>
                </a:cxn>
                <a:cxn ang="0">
                  <a:pos x="424" y="687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0"/>
                </a:cxn>
                <a:cxn ang="0">
                  <a:pos x="336" y="534"/>
                </a:cxn>
                <a:cxn ang="0">
                  <a:pos x="40" y="534"/>
                </a:cxn>
                <a:cxn ang="0">
                  <a:pos x="336" y="120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4"/>
                  </a:lnTo>
                  <a:lnTo>
                    <a:pt x="424" y="534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4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7"/>
                  </a:lnTo>
                  <a:lnTo>
                    <a:pt x="324" y="703"/>
                  </a:lnTo>
                  <a:lnTo>
                    <a:pt x="312" y="711"/>
                  </a:lnTo>
                  <a:lnTo>
                    <a:pt x="284" y="715"/>
                  </a:lnTo>
                  <a:lnTo>
                    <a:pt x="240" y="719"/>
                  </a:lnTo>
                  <a:lnTo>
                    <a:pt x="208" y="719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19"/>
                  </a:lnTo>
                  <a:lnTo>
                    <a:pt x="472" y="719"/>
                  </a:lnTo>
                  <a:lnTo>
                    <a:pt x="444" y="711"/>
                  </a:lnTo>
                  <a:lnTo>
                    <a:pt x="432" y="703"/>
                  </a:lnTo>
                  <a:lnTo>
                    <a:pt x="424" y="687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0"/>
                  </a:moveTo>
                  <a:lnTo>
                    <a:pt x="336" y="534"/>
                  </a:lnTo>
                  <a:lnTo>
                    <a:pt x="40" y="534"/>
                  </a:lnTo>
                  <a:lnTo>
                    <a:pt x="336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0" name="Freeform 488"/>
            <p:cNvSpPr>
              <a:spLocks/>
            </p:cNvSpPr>
            <p:nvPr/>
          </p:nvSpPr>
          <p:spPr bwMode="auto">
            <a:xfrm>
              <a:off x="13272" y="6403"/>
              <a:ext cx="420" cy="3868"/>
            </a:xfrm>
            <a:custGeom>
              <a:avLst/>
              <a:gdLst/>
              <a:ahLst/>
              <a:cxnLst>
                <a:cxn ang="0">
                  <a:pos x="332" y="3780"/>
                </a:cxn>
                <a:cxn ang="0">
                  <a:pos x="0" y="3780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9"/>
                </a:cxn>
                <a:cxn ang="0">
                  <a:pos x="332" y="89"/>
                </a:cxn>
                <a:cxn ang="0">
                  <a:pos x="332" y="3780"/>
                </a:cxn>
              </a:cxnLst>
              <a:rect l="0" t="0" r="r" b="b"/>
              <a:pathLst>
                <a:path w="420" h="3868">
                  <a:moveTo>
                    <a:pt x="332" y="3780"/>
                  </a:moveTo>
                  <a:lnTo>
                    <a:pt x="0" y="3780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9"/>
                  </a:lnTo>
                  <a:lnTo>
                    <a:pt x="332" y="89"/>
                  </a:lnTo>
                  <a:lnTo>
                    <a:pt x="332" y="37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1" name="Freeform 489"/>
            <p:cNvSpPr>
              <a:spLocks/>
            </p:cNvSpPr>
            <p:nvPr/>
          </p:nvSpPr>
          <p:spPr bwMode="auto">
            <a:xfrm>
              <a:off x="1288" y="12117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6" y="129"/>
                </a:cxn>
                <a:cxn ang="0">
                  <a:pos x="928" y="80"/>
                </a:cxn>
                <a:cxn ang="0">
                  <a:pos x="848" y="24"/>
                </a:cxn>
                <a:cxn ang="0">
                  <a:pos x="720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2" y="1090"/>
                </a:cxn>
                <a:cxn ang="0">
                  <a:pos x="844" y="969"/>
                </a:cxn>
                <a:cxn ang="0">
                  <a:pos x="924" y="844"/>
                </a:cxn>
                <a:cxn ang="0">
                  <a:pos x="956" y="764"/>
                </a:cxn>
                <a:cxn ang="0">
                  <a:pos x="948" y="736"/>
                </a:cxn>
                <a:cxn ang="0">
                  <a:pos x="924" y="740"/>
                </a:cxn>
                <a:cxn ang="0">
                  <a:pos x="916" y="752"/>
                </a:cxn>
                <a:cxn ang="0">
                  <a:pos x="884" y="832"/>
                </a:cxn>
                <a:cxn ang="0">
                  <a:pos x="812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6" y="60"/>
                </a:cxn>
                <a:cxn ang="0">
                  <a:pos x="900" y="117"/>
                </a:cxn>
                <a:cxn ang="0">
                  <a:pos x="968" y="217"/>
                </a:cxn>
                <a:cxn ang="0">
                  <a:pos x="988" y="362"/>
                </a:cxn>
                <a:cxn ang="0">
                  <a:pos x="984" y="434"/>
                </a:cxn>
                <a:cxn ang="0">
                  <a:pos x="988" y="454"/>
                </a:cxn>
                <a:cxn ang="0">
                  <a:pos x="996" y="458"/>
                </a:cxn>
                <a:cxn ang="0">
                  <a:pos x="1016" y="462"/>
                </a:cxn>
                <a:cxn ang="0">
                  <a:pos x="1032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4" y="145"/>
                  </a:lnTo>
                  <a:lnTo>
                    <a:pt x="976" y="129"/>
                  </a:lnTo>
                  <a:lnTo>
                    <a:pt x="956" y="105"/>
                  </a:lnTo>
                  <a:lnTo>
                    <a:pt x="928" y="80"/>
                  </a:lnTo>
                  <a:lnTo>
                    <a:pt x="892" y="52"/>
                  </a:lnTo>
                  <a:lnTo>
                    <a:pt x="848" y="24"/>
                  </a:lnTo>
                  <a:lnTo>
                    <a:pt x="788" y="8"/>
                  </a:lnTo>
                  <a:lnTo>
                    <a:pt x="720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4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2" y="1090"/>
                  </a:lnTo>
                  <a:lnTo>
                    <a:pt x="780" y="1033"/>
                  </a:lnTo>
                  <a:lnTo>
                    <a:pt x="844" y="969"/>
                  </a:lnTo>
                  <a:lnTo>
                    <a:pt x="892" y="905"/>
                  </a:lnTo>
                  <a:lnTo>
                    <a:pt x="924" y="844"/>
                  </a:lnTo>
                  <a:lnTo>
                    <a:pt x="944" y="796"/>
                  </a:lnTo>
                  <a:lnTo>
                    <a:pt x="956" y="764"/>
                  </a:lnTo>
                  <a:lnTo>
                    <a:pt x="956" y="744"/>
                  </a:lnTo>
                  <a:lnTo>
                    <a:pt x="948" y="736"/>
                  </a:lnTo>
                  <a:lnTo>
                    <a:pt x="932" y="736"/>
                  </a:lnTo>
                  <a:lnTo>
                    <a:pt x="924" y="740"/>
                  </a:lnTo>
                  <a:lnTo>
                    <a:pt x="920" y="744"/>
                  </a:lnTo>
                  <a:lnTo>
                    <a:pt x="916" y="752"/>
                  </a:lnTo>
                  <a:lnTo>
                    <a:pt x="904" y="788"/>
                  </a:lnTo>
                  <a:lnTo>
                    <a:pt x="884" y="832"/>
                  </a:lnTo>
                  <a:lnTo>
                    <a:pt x="856" y="889"/>
                  </a:lnTo>
                  <a:lnTo>
                    <a:pt x="812" y="949"/>
                  </a:lnTo>
                  <a:lnTo>
                    <a:pt x="756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2" y="52"/>
                  </a:lnTo>
                  <a:lnTo>
                    <a:pt x="796" y="60"/>
                  </a:lnTo>
                  <a:lnTo>
                    <a:pt x="856" y="80"/>
                  </a:lnTo>
                  <a:lnTo>
                    <a:pt x="900" y="117"/>
                  </a:lnTo>
                  <a:lnTo>
                    <a:pt x="940" y="161"/>
                  </a:lnTo>
                  <a:lnTo>
                    <a:pt x="968" y="217"/>
                  </a:lnTo>
                  <a:lnTo>
                    <a:pt x="984" y="286"/>
                  </a:lnTo>
                  <a:lnTo>
                    <a:pt x="988" y="362"/>
                  </a:lnTo>
                  <a:lnTo>
                    <a:pt x="988" y="422"/>
                  </a:lnTo>
                  <a:lnTo>
                    <a:pt x="984" y="434"/>
                  </a:lnTo>
                  <a:lnTo>
                    <a:pt x="984" y="446"/>
                  </a:lnTo>
                  <a:lnTo>
                    <a:pt x="988" y="454"/>
                  </a:lnTo>
                  <a:lnTo>
                    <a:pt x="992" y="458"/>
                  </a:lnTo>
                  <a:lnTo>
                    <a:pt x="996" y="458"/>
                  </a:lnTo>
                  <a:lnTo>
                    <a:pt x="1004" y="462"/>
                  </a:lnTo>
                  <a:lnTo>
                    <a:pt x="1016" y="462"/>
                  </a:lnTo>
                  <a:lnTo>
                    <a:pt x="1024" y="458"/>
                  </a:lnTo>
                  <a:lnTo>
                    <a:pt x="1032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2" name="Freeform 490"/>
            <p:cNvSpPr>
              <a:spLocks noEditPoints="1"/>
            </p:cNvSpPr>
            <p:nvPr/>
          </p:nvSpPr>
          <p:spPr bwMode="auto">
            <a:xfrm>
              <a:off x="4165" y="12664"/>
              <a:ext cx="1068" cy="378"/>
            </a:xfrm>
            <a:custGeom>
              <a:avLst/>
              <a:gdLst/>
              <a:ahLst/>
              <a:cxnLst>
                <a:cxn ang="0">
                  <a:pos x="1012" y="64"/>
                </a:cxn>
                <a:cxn ang="0">
                  <a:pos x="1036" y="64"/>
                </a:cxn>
                <a:cxn ang="0">
                  <a:pos x="1044" y="60"/>
                </a:cxn>
                <a:cxn ang="0">
                  <a:pos x="1056" y="56"/>
                </a:cxn>
                <a:cxn ang="0">
                  <a:pos x="1068" y="44"/>
                </a:cxn>
                <a:cxn ang="0">
                  <a:pos x="1068" y="20"/>
                </a:cxn>
                <a:cxn ang="0">
                  <a:pos x="1060" y="12"/>
                </a:cxn>
                <a:cxn ang="0">
                  <a:pos x="1056" y="4"/>
                </a:cxn>
                <a:cxn ang="0">
                  <a:pos x="1044" y="0"/>
                </a:cxn>
                <a:cxn ang="0">
                  <a:pos x="36" y="0"/>
                </a:cxn>
                <a:cxn ang="0">
                  <a:pos x="24" y="4"/>
                </a:cxn>
                <a:cxn ang="0">
                  <a:pos x="16" y="4"/>
                </a:cxn>
                <a:cxn ang="0">
                  <a:pos x="8" y="12"/>
                </a:cxn>
                <a:cxn ang="0">
                  <a:pos x="4" y="20"/>
                </a:cxn>
                <a:cxn ang="0">
                  <a:pos x="0" y="32"/>
                </a:cxn>
                <a:cxn ang="0">
                  <a:pos x="4" y="44"/>
                </a:cxn>
                <a:cxn ang="0">
                  <a:pos x="8" y="52"/>
                </a:cxn>
                <a:cxn ang="0">
                  <a:pos x="24" y="60"/>
                </a:cxn>
                <a:cxn ang="0">
                  <a:pos x="36" y="64"/>
                </a:cxn>
                <a:cxn ang="0">
                  <a:pos x="56" y="64"/>
                </a:cxn>
                <a:cxn ang="0">
                  <a:pos x="1012" y="64"/>
                </a:cxn>
                <a:cxn ang="0">
                  <a:pos x="1016" y="378"/>
                </a:cxn>
                <a:cxn ang="0">
                  <a:pos x="1036" y="378"/>
                </a:cxn>
                <a:cxn ang="0">
                  <a:pos x="1044" y="374"/>
                </a:cxn>
                <a:cxn ang="0">
                  <a:pos x="1056" y="370"/>
                </a:cxn>
                <a:cxn ang="0">
                  <a:pos x="1068" y="358"/>
                </a:cxn>
                <a:cxn ang="0">
                  <a:pos x="1068" y="334"/>
                </a:cxn>
                <a:cxn ang="0">
                  <a:pos x="1060" y="326"/>
                </a:cxn>
                <a:cxn ang="0">
                  <a:pos x="1056" y="318"/>
                </a:cxn>
                <a:cxn ang="0">
                  <a:pos x="1044" y="314"/>
                </a:cxn>
                <a:cxn ang="0">
                  <a:pos x="24" y="314"/>
                </a:cxn>
                <a:cxn ang="0">
                  <a:pos x="16" y="318"/>
                </a:cxn>
                <a:cxn ang="0">
                  <a:pos x="8" y="326"/>
                </a:cxn>
                <a:cxn ang="0">
                  <a:pos x="4" y="334"/>
                </a:cxn>
                <a:cxn ang="0">
                  <a:pos x="0" y="346"/>
                </a:cxn>
                <a:cxn ang="0">
                  <a:pos x="4" y="358"/>
                </a:cxn>
                <a:cxn ang="0">
                  <a:pos x="8" y="366"/>
                </a:cxn>
                <a:cxn ang="0">
                  <a:pos x="24" y="374"/>
                </a:cxn>
                <a:cxn ang="0">
                  <a:pos x="36" y="374"/>
                </a:cxn>
                <a:cxn ang="0">
                  <a:pos x="44" y="378"/>
                </a:cxn>
                <a:cxn ang="0">
                  <a:pos x="56" y="378"/>
                </a:cxn>
                <a:cxn ang="0">
                  <a:pos x="1016" y="378"/>
                </a:cxn>
              </a:cxnLst>
              <a:rect l="0" t="0" r="r" b="b"/>
              <a:pathLst>
                <a:path w="1068" h="378">
                  <a:moveTo>
                    <a:pt x="1012" y="64"/>
                  </a:moveTo>
                  <a:lnTo>
                    <a:pt x="1036" y="64"/>
                  </a:lnTo>
                  <a:lnTo>
                    <a:pt x="1044" y="60"/>
                  </a:lnTo>
                  <a:lnTo>
                    <a:pt x="1056" y="56"/>
                  </a:lnTo>
                  <a:lnTo>
                    <a:pt x="1068" y="44"/>
                  </a:lnTo>
                  <a:lnTo>
                    <a:pt x="1068" y="20"/>
                  </a:lnTo>
                  <a:lnTo>
                    <a:pt x="1060" y="12"/>
                  </a:lnTo>
                  <a:lnTo>
                    <a:pt x="1056" y="4"/>
                  </a:lnTo>
                  <a:lnTo>
                    <a:pt x="1044" y="0"/>
                  </a:lnTo>
                  <a:lnTo>
                    <a:pt x="36" y="0"/>
                  </a:lnTo>
                  <a:lnTo>
                    <a:pt x="24" y="4"/>
                  </a:lnTo>
                  <a:lnTo>
                    <a:pt x="16" y="4"/>
                  </a:lnTo>
                  <a:lnTo>
                    <a:pt x="8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24" y="60"/>
                  </a:lnTo>
                  <a:lnTo>
                    <a:pt x="36" y="64"/>
                  </a:lnTo>
                  <a:lnTo>
                    <a:pt x="56" y="64"/>
                  </a:lnTo>
                  <a:lnTo>
                    <a:pt x="1012" y="64"/>
                  </a:lnTo>
                  <a:close/>
                  <a:moveTo>
                    <a:pt x="1016" y="378"/>
                  </a:moveTo>
                  <a:lnTo>
                    <a:pt x="1036" y="378"/>
                  </a:lnTo>
                  <a:lnTo>
                    <a:pt x="1044" y="374"/>
                  </a:lnTo>
                  <a:lnTo>
                    <a:pt x="1056" y="370"/>
                  </a:lnTo>
                  <a:lnTo>
                    <a:pt x="1068" y="358"/>
                  </a:lnTo>
                  <a:lnTo>
                    <a:pt x="1068" y="334"/>
                  </a:lnTo>
                  <a:lnTo>
                    <a:pt x="1060" y="326"/>
                  </a:lnTo>
                  <a:lnTo>
                    <a:pt x="1056" y="318"/>
                  </a:lnTo>
                  <a:lnTo>
                    <a:pt x="1044" y="314"/>
                  </a:lnTo>
                  <a:lnTo>
                    <a:pt x="24" y="314"/>
                  </a:lnTo>
                  <a:lnTo>
                    <a:pt x="16" y="318"/>
                  </a:lnTo>
                  <a:lnTo>
                    <a:pt x="8" y="326"/>
                  </a:lnTo>
                  <a:lnTo>
                    <a:pt x="4" y="334"/>
                  </a:lnTo>
                  <a:lnTo>
                    <a:pt x="0" y="346"/>
                  </a:lnTo>
                  <a:lnTo>
                    <a:pt x="4" y="358"/>
                  </a:lnTo>
                  <a:lnTo>
                    <a:pt x="8" y="366"/>
                  </a:lnTo>
                  <a:lnTo>
                    <a:pt x="24" y="374"/>
                  </a:lnTo>
                  <a:lnTo>
                    <a:pt x="36" y="374"/>
                  </a:lnTo>
                  <a:lnTo>
                    <a:pt x="44" y="378"/>
                  </a:lnTo>
                  <a:lnTo>
                    <a:pt x="56" y="378"/>
                  </a:lnTo>
                  <a:lnTo>
                    <a:pt x="1016" y="3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3" name="Freeform 491"/>
            <p:cNvSpPr>
              <a:spLocks/>
            </p:cNvSpPr>
            <p:nvPr/>
          </p:nvSpPr>
          <p:spPr bwMode="auto">
            <a:xfrm>
              <a:off x="7326" y="10919"/>
              <a:ext cx="424" cy="3868"/>
            </a:xfrm>
            <a:custGeom>
              <a:avLst/>
              <a:gdLst/>
              <a:ahLst/>
              <a:cxnLst>
                <a:cxn ang="0">
                  <a:pos x="0" y="3868"/>
                </a:cxn>
                <a:cxn ang="0">
                  <a:pos x="424" y="3868"/>
                </a:cxn>
                <a:cxn ang="0">
                  <a:pos x="424" y="3779"/>
                </a:cxn>
                <a:cxn ang="0">
                  <a:pos x="88" y="3779"/>
                </a:cxn>
                <a:cxn ang="0">
                  <a:pos x="88" y="88"/>
                </a:cxn>
                <a:cxn ang="0">
                  <a:pos x="424" y="88"/>
                </a:cxn>
                <a:cxn ang="0">
                  <a:pos x="424" y="0"/>
                </a:cxn>
                <a:cxn ang="0">
                  <a:pos x="0" y="0"/>
                </a:cxn>
                <a:cxn ang="0">
                  <a:pos x="0" y="3868"/>
                </a:cxn>
              </a:cxnLst>
              <a:rect l="0" t="0" r="r" b="b"/>
              <a:pathLst>
                <a:path w="424" h="3868">
                  <a:moveTo>
                    <a:pt x="0" y="3868"/>
                  </a:moveTo>
                  <a:lnTo>
                    <a:pt x="424" y="3868"/>
                  </a:lnTo>
                  <a:lnTo>
                    <a:pt x="424" y="3779"/>
                  </a:lnTo>
                  <a:lnTo>
                    <a:pt x="88" y="3779"/>
                  </a:lnTo>
                  <a:lnTo>
                    <a:pt x="88" y="88"/>
                  </a:lnTo>
                  <a:lnTo>
                    <a:pt x="424" y="88"/>
                  </a:lnTo>
                  <a:lnTo>
                    <a:pt x="424" y="0"/>
                  </a:lnTo>
                  <a:lnTo>
                    <a:pt x="0" y="0"/>
                  </a:lnTo>
                  <a:lnTo>
                    <a:pt x="0" y="38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4" name="Freeform 492"/>
            <p:cNvSpPr>
              <a:spLocks/>
            </p:cNvSpPr>
            <p:nvPr/>
          </p:nvSpPr>
          <p:spPr bwMode="auto">
            <a:xfrm>
              <a:off x="7850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1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8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1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5" name="Freeform 493"/>
            <p:cNvSpPr>
              <a:spLocks/>
            </p:cNvSpPr>
            <p:nvPr/>
          </p:nvSpPr>
          <p:spPr bwMode="auto">
            <a:xfrm>
              <a:off x="9043" y="11767"/>
              <a:ext cx="408" cy="748"/>
            </a:xfrm>
            <a:custGeom>
              <a:avLst/>
              <a:gdLst/>
              <a:ahLst/>
              <a:cxnLst>
                <a:cxn ang="0">
                  <a:pos x="252" y="32"/>
                </a:cxn>
                <a:cxn ang="0">
                  <a:pos x="252" y="8"/>
                </a:cxn>
                <a:cxn ang="0">
                  <a:pos x="248" y="4"/>
                </a:cxn>
                <a:cxn ang="0">
                  <a:pos x="240" y="0"/>
                </a:cxn>
                <a:cxn ang="0">
                  <a:pos x="220" y="0"/>
                </a:cxn>
                <a:cxn ang="0">
                  <a:pos x="172" y="32"/>
                </a:cxn>
                <a:cxn ang="0">
                  <a:pos x="124" y="56"/>
                </a:cxn>
                <a:cxn ang="0">
                  <a:pos x="76" y="65"/>
                </a:cxn>
                <a:cxn ang="0">
                  <a:pos x="32" y="69"/>
                </a:cxn>
                <a:cxn ang="0">
                  <a:pos x="0" y="73"/>
                </a:cxn>
                <a:cxn ang="0">
                  <a:pos x="0" y="113"/>
                </a:cxn>
                <a:cxn ang="0">
                  <a:pos x="28" y="113"/>
                </a:cxn>
                <a:cxn ang="0">
                  <a:pos x="68" y="109"/>
                </a:cxn>
                <a:cxn ang="0">
                  <a:pos x="112" y="97"/>
                </a:cxn>
                <a:cxn ang="0">
                  <a:pos x="160" y="81"/>
                </a:cxn>
                <a:cxn ang="0">
                  <a:pos x="160" y="676"/>
                </a:cxn>
                <a:cxn ang="0">
                  <a:pos x="152" y="692"/>
                </a:cxn>
                <a:cxn ang="0">
                  <a:pos x="136" y="700"/>
                </a:cxn>
                <a:cxn ang="0">
                  <a:pos x="104" y="704"/>
                </a:cxn>
                <a:cxn ang="0">
                  <a:pos x="48" y="708"/>
                </a:cxn>
                <a:cxn ang="0">
                  <a:pos x="8" y="708"/>
                </a:cxn>
                <a:cxn ang="0">
                  <a:pos x="8" y="748"/>
                </a:cxn>
                <a:cxn ang="0">
                  <a:pos x="32" y="748"/>
                </a:cxn>
                <a:cxn ang="0">
                  <a:pos x="72" y="744"/>
                </a:cxn>
                <a:cxn ang="0">
                  <a:pos x="336" y="744"/>
                </a:cxn>
                <a:cxn ang="0">
                  <a:pos x="380" y="748"/>
                </a:cxn>
                <a:cxn ang="0">
                  <a:pos x="408" y="748"/>
                </a:cxn>
                <a:cxn ang="0">
                  <a:pos x="408" y="708"/>
                </a:cxn>
                <a:cxn ang="0">
                  <a:pos x="364" y="708"/>
                </a:cxn>
                <a:cxn ang="0">
                  <a:pos x="308" y="704"/>
                </a:cxn>
                <a:cxn ang="0">
                  <a:pos x="276" y="700"/>
                </a:cxn>
                <a:cxn ang="0">
                  <a:pos x="260" y="692"/>
                </a:cxn>
                <a:cxn ang="0">
                  <a:pos x="252" y="676"/>
                </a:cxn>
                <a:cxn ang="0">
                  <a:pos x="252" y="656"/>
                </a:cxn>
                <a:cxn ang="0">
                  <a:pos x="252" y="32"/>
                </a:cxn>
              </a:cxnLst>
              <a:rect l="0" t="0" r="r" b="b"/>
              <a:pathLst>
                <a:path w="408" h="748">
                  <a:moveTo>
                    <a:pt x="252" y="32"/>
                  </a:moveTo>
                  <a:lnTo>
                    <a:pt x="252" y="8"/>
                  </a:lnTo>
                  <a:lnTo>
                    <a:pt x="248" y="4"/>
                  </a:lnTo>
                  <a:lnTo>
                    <a:pt x="240" y="0"/>
                  </a:lnTo>
                  <a:lnTo>
                    <a:pt x="220" y="0"/>
                  </a:lnTo>
                  <a:lnTo>
                    <a:pt x="172" y="32"/>
                  </a:lnTo>
                  <a:lnTo>
                    <a:pt x="124" y="56"/>
                  </a:lnTo>
                  <a:lnTo>
                    <a:pt x="76" y="65"/>
                  </a:lnTo>
                  <a:lnTo>
                    <a:pt x="32" y="69"/>
                  </a:lnTo>
                  <a:lnTo>
                    <a:pt x="0" y="73"/>
                  </a:lnTo>
                  <a:lnTo>
                    <a:pt x="0" y="113"/>
                  </a:lnTo>
                  <a:lnTo>
                    <a:pt x="28" y="113"/>
                  </a:lnTo>
                  <a:lnTo>
                    <a:pt x="68" y="109"/>
                  </a:lnTo>
                  <a:lnTo>
                    <a:pt x="112" y="97"/>
                  </a:lnTo>
                  <a:lnTo>
                    <a:pt x="160" y="81"/>
                  </a:lnTo>
                  <a:lnTo>
                    <a:pt x="160" y="676"/>
                  </a:lnTo>
                  <a:lnTo>
                    <a:pt x="152" y="692"/>
                  </a:lnTo>
                  <a:lnTo>
                    <a:pt x="136" y="700"/>
                  </a:lnTo>
                  <a:lnTo>
                    <a:pt x="104" y="704"/>
                  </a:lnTo>
                  <a:lnTo>
                    <a:pt x="48" y="708"/>
                  </a:lnTo>
                  <a:lnTo>
                    <a:pt x="8" y="708"/>
                  </a:lnTo>
                  <a:lnTo>
                    <a:pt x="8" y="748"/>
                  </a:lnTo>
                  <a:lnTo>
                    <a:pt x="32" y="748"/>
                  </a:lnTo>
                  <a:lnTo>
                    <a:pt x="72" y="744"/>
                  </a:lnTo>
                  <a:lnTo>
                    <a:pt x="336" y="744"/>
                  </a:lnTo>
                  <a:lnTo>
                    <a:pt x="380" y="748"/>
                  </a:lnTo>
                  <a:lnTo>
                    <a:pt x="408" y="748"/>
                  </a:lnTo>
                  <a:lnTo>
                    <a:pt x="408" y="708"/>
                  </a:lnTo>
                  <a:lnTo>
                    <a:pt x="364" y="708"/>
                  </a:lnTo>
                  <a:lnTo>
                    <a:pt x="308" y="704"/>
                  </a:lnTo>
                  <a:lnTo>
                    <a:pt x="276" y="700"/>
                  </a:lnTo>
                  <a:lnTo>
                    <a:pt x="260" y="692"/>
                  </a:lnTo>
                  <a:lnTo>
                    <a:pt x="252" y="676"/>
                  </a:lnTo>
                  <a:lnTo>
                    <a:pt x="252" y="656"/>
                  </a:lnTo>
                  <a:lnTo>
                    <a:pt x="252" y="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6" name="Freeform 494"/>
            <p:cNvSpPr>
              <a:spLocks/>
            </p:cNvSpPr>
            <p:nvPr/>
          </p:nvSpPr>
          <p:spPr bwMode="auto">
            <a:xfrm>
              <a:off x="11323" y="11136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1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6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6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4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8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0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1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6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5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6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7" name="Freeform 495"/>
            <p:cNvSpPr>
              <a:spLocks/>
            </p:cNvSpPr>
            <p:nvPr/>
          </p:nvSpPr>
          <p:spPr bwMode="auto">
            <a:xfrm>
              <a:off x="12460" y="11767"/>
              <a:ext cx="496" cy="748"/>
            </a:xfrm>
            <a:custGeom>
              <a:avLst/>
              <a:gdLst/>
              <a:ahLst/>
              <a:cxnLst>
                <a:cxn ang="0">
                  <a:pos x="456" y="543"/>
                </a:cxn>
                <a:cxn ang="0">
                  <a:pos x="448" y="599"/>
                </a:cxn>
                <a:cxn ang="0">
                  <a:pos x="428" y="644"/>
                </a:cxn>
                <a:cxn ang="0">
                  <a:pos x="388" y="652"/>
                </a:cxn>
                <a:cxn ang="0">
                  <a:pos x="160" y="603"/>
                </a:cxn>
                <a:cxn ang="0">
                  <a:pos x="240" y="539"/>
                </a:cxn>
                <a:cxn ang="0">
                  <a:pos x="336" y="463"/>
                </a:cxn>
                <a:cxn ang="0">
                  <a:pos x="428" y="378"/>
                </a:cxn>
                <a:cxn ang="0">
                  <a:pos x="488" y="278"/>
                </a:cxn>
                <a:cxn ang="0">
                  <a:pos x="488" y="153"/>
                </a:cxn>
                <a:cxn ang="0">
                  <a:pos x="416" y="56"/>
                </a:cxn>
                <a:cxn ang="0">
                  <a:pos x="300" y="4"/>
                </a:cxn>
                <a:cxn ang="0">
                  <a:pos x="168" y="8"/>
                </a:cxn>
                <a:cxn ang="0">
                  <a:pos x="64" y="60"/>
                </a:cxn>
                <a:cxn ang="0">
                  <a:pos x="8" y="149"/>
                </a:cxn>
                <a:cxn ang="0">
                  <a:pos x="0" y="217"/>
                </a:cxn>
                <a:cxn ang="0">
                  <a:pos x="28" y="258"/>
                </a:cxn>
                <a:cxn ang="0">
                  <a:pos x="48" y="262"/>
                </a:cxn>
                <a:cxn ang="0">
                  <a:pos x="72" y="266"/>
                </a:cxn>
                <a:cxn ang="0">
                  <a:pos x="92" y="254"/>
                </a:cxn>
                <a:cxn ang="0">
                  <a:pos x="112" y="233"/>
                </a:cxn>
                <a:cxn ang="0">
                  <a:pos x="116" y="189"/>
                </a:cxn>
                <a:cxn ang="0">
                  <a:pos x="100" y="161"/>
                </a:cxn>
                <a:cxn ang="0">
                  <a:pos x="52" y="145"/>
                </a:cxn>
                <a:cxn ang="0">
                  <a:pos x="108" y="73"/>
                </a:cxn>
                <a:cxn ang="0">
                  <a:pos x="180" y="44"/>
                </a:cxn>
                <a:cxn ang="0">
                  <a:pos x="268" y="48"/>
                </a:cxn>
                <a:cxn ang="0">
                  <a:pos x="344" y="97"/>
                </a:cxn>
                <a:cxn ang="0">
                  <a:pos x="380" y="173"/>
                </a:cxn>
                <a:cxn ang="0">
                  <a:pos x="380" y="274"/>
                </a:cxn>
                <a:cxn ang="0">
                  <a:pos x="332" y="370"/>
                </a:cxn>
                <a:cxn ang="0">
                  <a:pos x="280" y="434"/>
                </a:cxn>
                <a:cxn ang="0">
                  <a:pos x="4" y="708"/>
                </a:cxn>
                <a:cxn ang="0">
                  <a:pos x="0" y="748"/>
                </a:cxn>
                <a:cxn ang="0">
                  <a:pos x="496" y="543"/>
                </a:cxn>
              </a:cxnLst>
              <a:rect l="0" t="0" r="r" b="b"/>
              <a:pathLst>
                <a:path w="496" h="748">
                  <a:moveTo>
                    <a:pt x="496" y="543"/>
                  </a:moveTo>
                  <a:lnTo>
                    <a:pt x="456" y="543"/>
                  </a:lnTo>
                  <a:lnTo>
                    <a:pt x="452" y="567"/>
                  </a:lnTo>
                  <a:lnTo>
                    <a:pt x="448" y="599"/>
                  </a:lnTo>
                  <a:lnTo>
                    <a:pt x="436" y="627"/>
                  </a:lnTo>
                  <a:lnTo>
                    <a:pt x="428" y="644"/>
                  </a:lnTo>
                  <a:lnTo>
                    <a:pt x="416" y="648"/>
                  </a:lnTo>
                  <a:lnTo>
                    <a:pt x="388" y="652"/>
                  </a:lnTo>
                  <a:lnTo>
                    <a:pt x="108" y="652"/>
                  </a:lnTo>
                  <a:lnTo>
                    <a:pt x="160" y="603"/>
                  </a:lnTo>
                  <a:lnTo>
                    <a:pt x="204" y="567"/>
                  </a:lnTo>
                  <a:lnTo>
                    <a:pt x="240" y="539"/>
                  </a:lnTo>
                  <a:lnTo>
                    <a:pt x="272" y="511"/>
                  </a:lnTo>
                  <a:lnTo>
                    <a:pt x="336" y="463"/>
                  </a:lnTo>
                  <a:lnTo>
                    <a:pt x="384" y="422"/>
                  </a:lnTo>
                  <a:lnTo>
                    <a:pt x="428" y="378"/>
                  </a:lnTo>
                  <a:lnTo>
                    <a:pt x="464" y="330"/>
                  </a:lnTo>
                  <a:lnTo>
                    <a:pt x="488" y="278"/>
                  </a:lnTo>
                  <a:lnTo>
                    <a:pt x="496" y="217"/>
                  </a:lnTo>
                  <a:lnTo>
                    <a:pt x="488" y="153"/>
                  </a:lnTo>
                  <a:lnTo>
                    <a:pt x="460" y="101"/>
                  </a:lnTo>
                  <a:lnTo>
                    <a:pt x="416" y="56"/>
                  </a:lnTo>
                  <a:lnTo>
                    <a:pt x="364" y="24"/>
                  </a:lnTo>
                  <a:lnTo>
                    <a:pt x="300" y="4"/>
                  </a:lnTo>
                  <a:lnTo>
                    <a:pt x="232" y="0"/>
                  </a:lnTo>
                  <a:lnTo>
                    <a:pt x="168" y="8"/>
                  </a:lnTo>
                  <a:lnTo>
                    <a:pt x="108" y="28"/>
                  </a:lnTo>
                  <a:lnTo>
                    <a:pt x="64" y="60"/>
                  </a:lnTo>
                  <a:lnTo>
                    <a:pt x="28" y="101"/>
                  </a:lnTo>
                  <a:lnTo>
                    <a:pt x="8" y="149"/>
                  </a:lnTo>
                  <a:lnTo>
                    <a:pt x="0" y="201"/>
                  </a:lnTo>
                  <a:lnTo>
                    <a:pt x="0" y="217"/>
                  </a:lnTo>
                  <a:lnTo>
                    <a:pt x="4" y="233"/>
                  </a:lnTo>
                  <a:lnTo>
                    <a:pt x="28" y="258"/>
                  </a:lnTo>
                  <a:lnTo>
                    <a:pt x="36" y="262"/>
                  </a:lnTo>
                  <a:lnTo>
                    <a:pt x="48" y="262"/>
                  </a:lnTo>
                  <a:lnTo>
                    <a:pt x="52" y="266"/>
                  </a:lnTo>
                  <a:lnTo>
                    <a:pt x="72" y="266"/>
                  </a:lnTo>
                  <a:lnTo>
                    <a:pt x="84" y="262"/>
                  </a:lnTo>
                  <a:lnTo>
                    <a:pt x="92" y="254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16" y="221"/>
                  </a:lnTo>
                  <a:lnTo>
                    <a:pt x="116" y="189"/>
                  </a:lnTo>
                  <a:lnTo>
                    <a:pt x="112" y="173"/>
                  </a:lnTo>
                  <a:lnTo>
                    <a:pt x="100" y="161"/>
                  </a:lnTo>
                  <a:lnTo>
                    <a:pt x="80" y="149"/>
                  </a:lnTo>
                  <a:lnTo>
                    <a:pt x="52" y="145"/>
                  </a:lnTo>
                  <a:lnTo>
                    <a:pt x="76" y="105"/>
                  </a:lnTo>
                  <a:lnTo>
                    <a:pt x="108" y="73"/>
                  </a:lnTo>
                  <a:lnTo>
                    <a:pt x="144" y="52"/>
                  </a:lnTo>
                  <a:lnTo>
                    <a:pt x="180" y="44"/>
                  </a:lnTo>
                  <a:lnTo>
                    <a:pt x="216" y="40"/>
                  </a:lnTo>
                  <a:lnTo>
                    <a:pt x="268" y="48"/>
                  </a:lnTo>
                  <a:lnTo>
                    <a:pt x="308" y="65"/>
                  </a:lnTo>
                  <a:lnTo>
                    <a:pt x="344" y="97"/>
                  </a:lnTo>
                  <a:lnTo>
                    <a:pt x="368" y="133"/>
                  </a:lnTo>
                  <a:lnTo>
                    <a:pt x="380" y="173"/>
                  </a:lnTo>
                  <a:lnTo>
                    <a:pt x="388" y="217"/>
                  </a:lnTo>
                  <a:lnTo>
                    <a:pt x="380" y="274"/>
                  </a:lnTo>
                  <a:lnTo>
                    <a:pt x="360" y="326"/>
                  </a:lnTo>
                  <a:lnTo>
                    <a:pt x="332" y="370"/>
                  </a:lnTo>
                  <a:lnTo>
                    <a:pt x="304" y="406"/>
                  </a:lnTo>
                  <a:lnTo>
                    <a:pt x="280" y="434"/>
                  </a:lnTo>
                  <a:lnTo>
                    <a:pt x="8" y="704"/>
                  </a:lnTo>
                  <a:lnTo>
                    <a:pt x="4" y="708"/>
                  </a:lnTo>
                  <a:lnTo>
                    <a:pt x="0" y="716"/>
                  </a:lnTo>
                  <a:lnTo>
                    <a:pt x="0" y="748"/>
                  </a:lnTo>
                  <a:lnTo>
                    <a:pt x="460" y="748"/>
                  </a:lnTo>
                  <a:lnTo>
                    <a:pt x="496" y="5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8" name="Freeform 496"/>
            <p:cNvSpPr>
              <a:spLocks/>
            </p:cNvSpPr>
            <p:nvPr/>
          </p:nvSpPr>
          <p:spPr bwMode="auto">
            <a:xfrm>
              <a:off x="7850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4" y="48"/>
                </a:cxn>
                <a:cxn ang="0">
                  <a:pos x="272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4" y="1166"/>
                </a:cxn>
                <a:cxn ang="0">
                  <a:pos x="536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6" y="1062"/>
                </a:cxn>
                <a:cxn ang="0">
                  <a:pos x="528" y="1118"/>
                </a:cxn>
                <a:cxn ang="0">
                  <a:pos x="404" y="1118"/>
                </a:cxn>
                <a:cxn ang="0">
                  <a:pos x="296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2" y="422"/>
                </a:cxn>
                <a:cxn ang="0">
                  <a:pos x="340" y="245"/>
                </a:cxn>
                <a:cxn ang="0">
                  <a:pos x="480" y="129"/>
                </a:cxn>
                <a:cxn ang="0">
                  <a:pos x="644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0" y="12"/>
                  </a:lnTo>
                  <a:lnTo>
                    <a:pt x="484" y="48"/>
                  </a:lnTo>
                  <a:lnTo>
                    <a:pt x="372" y="109"/>
                  </a:lnTo>
                  <a:lnTo>
                    <a:pt x="272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4" y="1142"/>
                  </a:lnTo>
                  <a:lnTo>
                    <a:pt x="344" y="1166"/>
                  </a:lnTo>
                  <a:lnTo>
                    <a:pt x="436" y="1174"/>
                  </a:lnTo>
                  <a:lnTo>
                    <a:pt x="536" y="1162"/>
                  </a:lnTo>
                  <a:lnTo>
                    <a:pt x="628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6" y="1062"/>
                  </a:lnTo>
                  <a:lnTo>
                    <a:pt x="596" y="1098"/>
                  </a:lnTo>
                  <a:lnTo>
                    <a:pt x="528" y="1118"/>
                  </a:lnTo>
                  <a:lnTo>
                    <a:pt x="460" y="1122"/>
                  </a:lnTo>
                  <a:lnTo>
                    <a:pt x="404" y="1118"/>
                  </a:lnTo>
                  <a:lnTo>
                    <a:pt x="352" y="1106"/>
                  </a:lnTo>
                  <a:lnTo>
                    <a:pt x="296" y="1082"/>
                  </a:lnTo>
                  <a:lnTo>
                    <a:pt x="248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2" y="422"/>
                  </a:lnTo>
                  <a:lnTo>
                    <a:pt x="280" y="330"/>
                  </a:lnTo>
                  <a:lnTo>
                    <a:pt x="340" y="245"/>
                  </a:lnTo>
                  <a:lnTo>
                    <a:pt x="404" y="181"/>
                  </a:lnTo>
                  <a:lnTo>
                    <a:pt x="480" y="129"/>
                  </a:lnTo>
                  <a:lnTo>
                    <a:pt x="560" y="88"/>
                  </a:lnTo>
                  <a:lnTo>
                    <a:pt x="644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09" name="Freeform 497"/>
            <p:cNvSpPr>
              <a:spLocks/>
            </p:cNvSpPr>
            <p:nvPr/>
          </p:nvSpPr>
          <p:spPr bwMode="auto">
            <a:xfrm>
              <a:off x="8979" y="13701"/>
              <a:ext cx="516" cy="772"/>
            </a:xfrm>
            <a:custGeom>
              <a:avLst/>
              <a:gdLst/>
              <a:ahLst/>
              <a:cxnLst>
                <a:cxn ang="0">
                  <a:pos x="296" y="378"/>
                </a:cxn>
                <a:cxn ang="0">
                  <a:pos x="368" y="439"/>
                </a:cxn>
                <a:cxn ang="0">
                  <a:pos x="396" y="551"/>
                </a:cxn>
                <a:cxn ang="0">
                  <a:pos x="372" y="660"/>
                </a:cxn>
                <a:cxn ang="0">
                  <a:pos x="316" y="720"/>
                </a:cxn>
                <a:cxn ang="0">
                  <a:pos x="252" y="736"/>
                </a:cxn>
                <a:cxn ang="0">
                  <a:pos x="180" y="728"/>
                </a:cxn>
                <a:cxn ang="0">
                  <a:pos x="92" y="688"/>
                </a:cxn>
                <a:cxn ang="0">
                  <a:pos x="92" y="648"/>
                </a:cxn>
                <a:cxn ang="0">
                  <a:pos x="124" y="611"/>
                </a:cxn>
                <a:cxn ang="0">
                  <a:pos x="116" y="559"/>
                </a:cxn>
                <a:cxn ang="0">
                  <a:pos x="96" y="539"/>
                </a:cxn>
                <a:cxn ang="0">
                  <a:pos x="64" y="531"/>
                </a:cxn>
                <a:cxn ang="0">
                  <a:pos x="20" y="547"/>
                </a:cxn>
                <a:cxn ang="0">
                  <a:pos x="0" y="595"/>
                </a:cxn>
                <a:cxn ang="0">
                  <a:pos x="36" y="688"/>
                </a:cxn>
                <a:cxn ang="0">
                  <a:pos x="128" y="748"/>
                </a:cxn>
                <a:cxn ang="0">
                  <a:pos x="252" y="772"/>
                </a:cxn>
                <a:cxn ang="0">
                  <a:pos x="392" y="740"/>
                </a:cxn>
                <a:cxn ang="0">
                  <a:pos x="484" y="660"/>
                </a:cxn>
                <a:cxn ang="0">
                  <a:pos x="516" y="551"/>
                </a:cxn>
                <a:cxn ang="0">
                  <a:pos x="484" y="451"/>
                </a:cxn>
                <a:cxn ang="0">
                  <a:pos x="388" y="374"/>
                </a:cxn>
                <a:cxn ang="0">
                  <a:pos x="384" y="322"/>
                </a:cxn>
                <a:cxn ang="0">
                  <a:pos x="460" y="242"/>
                </a:cxn>
                <a:cxn ang="0">
                  <a:pos x="484" y="153"/>
                </a:cxn>
                <a:cxn ang="0">
                  <a:pos x="440" y="61"/>
                </a:cxn>
                <a:cxn ang="0">
                  <a:pos x="328" y="8"/>
                </a:cxn>
                <a:cxn ang="0">
                  <a:pos x="184" y="8"/>
                </a:cxn>
                <a:cxn ang="0">
                  <a:pos x="76" y="57"/>
                </a:cxn>
                <a:cxn ang="0">
                  <a:pos x="36" y="149"/>
                </a:cxn>
                <a:cxn ang="0">
                  <a:pos x="52" y="193"/>
                </a:cxn>
                <a:cxn ang="0">
                  <a:pos x="108" y="209"/>
                </a:cxn>
                <a:cxn ang="0">
                  <a:pos x="136" y="193"/>
                </a:cxn>
                <a:cxn ang="0">
                  <a:pos x="148" y="169"/>
                </a:cxn>
                <a:cxn ang="0">
                  <a:pos x="148" y="137"/>
                </a:cxn>
                <a:cxn ang="0">
                  <a:pos x="136" y="113"/>
                </a:cxn>
                <a:cxn ang="0">
                  <a:pos x="112" y="97"/>
                </a:cxn>
                <a:cxn ang="0">
                  <a:pos x="128" y="65"/>
                </a:cxn>
                <a:cxn ang="0">
                  <a:pos x="216" y="32"/>
                </a:cxn>
                <a:cxn ang="0">
                  <a:pos x="304" y="40"/>
                </a:cxn>
                <a:cxn ang="0">
                  <a:pos x="352" y="81"/>
                </a:cxn>
                <a:cxn ang="0">
                  <a:pos x="372" y="153"/>
                </a:cxn>
                <a:cxn ang="0">
                  <a:pos x="352" y="250"/>
                </a:cxn>
                <a:cxn ang="0">
                  <a:pos x="292" y="322"/>
                </a:cxn>
                <a:cxn ang="0">
                  <a:pos x="204" y="338"/>
                </a:cxn>
                <a:cxn ang="0">
                  <a:pos x="172" y="342"/>
                </a:cxn>
                <a:cxn ang="0">
                  <a:pos x="160" y="346"/>
                </a:cxn>
                <a:cxn ang="0">
                  <a:pos x="156" y="362"/>
                </a:cxn>
                <a:cxn ang="0">
                  <a:pos x="168" y="370"/>
                </a:cxn>
                <a:cxn ang="0">
                  <a:pos x="248" y="370"/>
                </a:cxn>
              </a:cxnLst>
              <a:rect l="0" t="0" r="r" b="b"/>
              <a:pathLst>
                <a:path w="516" h="772">
                  <a:moveTo>
                    <a:pt x="248" y="370"/>
                  </a:moveTo>
                  <a:lnTo>
                    <a:pt x="296" y="378"/>
                  </a:lnTo>
                  <a:lnTo>
                    <a:pt x="336" y="398"/>
                  </a:lnTo>
                  <a:lnTo>
                    <a:pt x="368" y="439"/>
                  </a:lnTo>
                  <a:lnTo>
                    <a:pt x="388" y="487"/>
                  </a:lnTo>
                  <a:lnTo>
                    <a:pt x="396" y="551"/>
                  </a:lnTo>
                  <a:lnTo>
                    <a:pt x="392" y="615"/>
                  </a:lnTo>
                  <a:lnTo>
                    <a:pt x="372" y="660"/>
                  </a:lnTo>
                  <a:lnTo>
                    <a:pt x="348" y="696"/>
                  </a:lnTo>
                  <a:lnTo>
                    <a:pt x="316" y="720"/>
                  </a:lnTo>
                  <a:lnTo>
                    <a:pt x="284" y="732"/>
                  </a:lnTo>
                  <a:lnTo>
                    <a:pt x="252" y="736"/>
                  </a:lnTo>
                  <a:lnTo>
                    <a:pt x="220" y="732"/>
                  </a:lnTo>
                  <a:lnTo>
                    <a:pt x="180" y="728"/>
                  </a:lnTo>
                  <a:lnTo>
                    <a:pt x="136" y="712"/>
                  </a:lnTo>
                  <a:lnTo>
                    <a:pt x="92" y="688"/>
                  </a:lnTo>
                  <a:lnTo>
                    <a:pt x="60" y="656"/>
                  </a:lnTo>
                  <a:lnTo>
                    <a:pt x="92" y="648"/>
                  </a:lnTo>
                  <a:lnTo>
                    <a:pt x="112" y="632"/>
                  </a:lnTo>
                  <a:lnTo>
                    <a:pt x="124" y="611"/>
                  </a:lnTo>
                  <a:lnTo>
                    <a:pt x="124" y="575"/>
                  </a:lnTo>
                  <a:lnTo>
                    <a:pt x="116" y="559"/>
                  </a:lnTo>
                  <a:lnTo>
                    <a:pt x="108" y="547"/>
                  </a:lnTo>
                  <a:lnTo>
                    <a:pt x="96" y="539"/>
                  </a:lnTo>
                  <a:lnTo>
                    <a:pt x="80" y="531"/>
                  </a:lnTo>
                  <a:lnTo>
                    <a:pt x="64" y="531"/>
                  </a:lnTo>
                  <a:lnTo>
                    <a:pt x="40" y="535"/>
                  </a:lnTo>
                  <a:lnTo>
                    <a:pt x="20" y="547"/>
                  </a:lnTo>
                  <a:lnTo>
                    <a:pt x="8" y="567"/>
                  </a:lnTo>
                  <a:lnTo>
                    <a:pt x="0" y="595"/>
                  </a:lnTo>
                  <a:lnTo>
                    <a:pt x="8" y="644"/>
                  </a:lnTo>
                  <a:lnTo>
                    <a:pt x="36" y="688"/>
                  </a:lnTo>
                  <a:lnTo>
                    <a:pt x="76" y="724"/>
                  </a:lnTo>
                  <a:lnTo>
                    <a:pt x="128" y="748"/>
                  </a:lnTo>
                  <a:lnTo>
                    <a:pt x="188" y="764"/>
                  </a:lnTo>
                  <a:lnTo>
                    <a:pt x="252" y="772"/>
                  </a:lnTo>
                  <a:lnTo>
                    <a:pt x="328" y="764"/>
                  </a:lnTo>
                  <a:lnTo>
                    <a:pt x="392" y="740"/>
                  </a:lnTo>
                  <a:lnTo>
                    <a:pt x="444" y="704"/>
                  </a:lnTo>
                  <a:lnTo>
                    <a:pt x="484" y="660"/>
                  </a:lnTo>
                  <a:lnTo>
                    <a:pt x="508" y="607"/>
                  </a:lnTo>
                  <a:lnTo>
                    <a:pt x="516" y="551"/>
                  </a:lnTo>
                  <a:lnTo>
                    <a:pt x="508" y="499"/>
                  </a:lnTo>
                  <a:lnTo>
                    <a:pt x="484" y="451"/>
                  </a:lnTo>
                  <a:lnTo>
                    <a:pt x="444" y="406"/>
                  </a:lnTo>
                  <a:lnTo>
                    <a:pt x="388" y="374"/>
                  </a:lnTo>
                  <a:lnTo>
                    <a:pt x="320" y="350"/>
                  </a:lnTo>
                  <a:lnTo>
                    <a:pt x="384" y="322"/>
                  </a:lnTo>
                  <a:lnTo>
                    <a:pt x="428" y="282"/>
                  </a:lnTo>
                  <a:lnTo>
                    <a:pt x="460" y="242"/>
                  </a:lnTo>
                  <a:lnTo>
                    <a:pt x="476" y="197"/>
                  </a:lnTo>
                  <a:lnTo>
                    <a:pt x="484" y="153"/>
                  </a:lnTo>
                  <a:lnTo>
                    <a:pt x="472" y="105"/>
                  </a:lnTo>
                  <a:lnTo>
                    <a:pt x="440" y="61"/>
                  </a:lnTo>
                  <a:lnTo>
                    <a:pt x="388" y="28"/>
                  </a:lnTo>
                  <a:lnTo>
                    <a:pt x="328" y="8"/>
                  </a:lnTo>
                  <a:lnTo>
                    <a:pt x="256" y="0"/>
                  </a:lnTo>
                  <a:lnTo>
                    <a:pt x="184" y="8"/>
                  </a:lnTo>
                  <a:lnTo>
                    <a:pt x="124" y="24"/>
                  </a:lnTo>
                  <a:lnTo>
                    <a:pt x="76" y="57"/>
                  </a:lnTo>
                  <a:lnTo>
                    <a:pt x="48" y="101"/>
                  </a:lnTo>
                  <a:lnTo>
                    <a:pt x="36" y="149"/>
                  </a:lnTo>
                  <a:lnTo>
                    <a:pt x="36" y="169"/>
                  </a:lnTo>
                  <a:lnTo>
                    <a:pt x="52" y="193"/>
                  </a:lnTo>
                  <a:lnTo>
                    <a:pt x="76" y="209"/>
                  </a:lnTo>
                  <a:lnTo>
                    <a:pt x="108" y="209"/>
                  </a:lnTo>
                  <a:lnTo>
                    <a:pt x="124" y="201"/>
                  </a:lnTo>
                  <a:lnTo>
                    <a:pt x="136" y="193"/>
                  </a:lnTo>
                  <a:lnTo>
                    <a:pt x="144" y="181"/>
                  </a:lnTo>
                  <a:lnTo>
                    <a:pt x="148" y="169"/>
                  </a:lnTo>
                  <a:lnTo>
                    <a:pt x="152" y="153"/>
                  </a:lnTo>
                  <a:lnTo>
                    <a:pt x="148" y="137"/>
                  </a:lnTo>
                  <a:lnTo>
                    <a:pt x="144" y="125"/>
                  </a:lnTo>
                  <a:lnTo>
                    <a:pt x="136" y="113"/>
                  </a:lnTo>
                  <a:lnTo>
                    <a:pt x="124" y="101"/>
                  </a:lnTo>
                  <a:lnTo>
                    <a:pt x="112" y="97"/>
                  </a:lnTo>
                  <a:lnTo>
                    <a:pt x="92" y="93"/>
                  </a:lnTo>
                  <a:lnTo>
                    <a:pt x="128" y="65"/>
                  </a:lnTo>
                  <a:lnTo>
                    <a:pt x="172" y="45"/>
                  </a:lnTo>
                  <a:lnTo>
                    <a:pt x="216" y="32"/>
                  </a:lnTo>
                  <a:lnTo>
                    <a:pt x="280" y="32"/>
                  </a:lnTo>
                  <a:lnTo>
                    <a:pt x="304" y="40"/>
                  </a:lnTo>
                  <a:lnTo>
                    <a:pt x="332" y="57"/>
                  </a:lnTo>
                  <a:lnTo>
                    <a:pt x="352" y="81"/>
                  </a:lnTo>
                  <a:lnTo>
                    <a:pt x="368" y="113"/>
                  </a:lnTo>
                  <a:lnTo>
                    <a:pt x="372" y="153"/>
                  </a:lnTo>
                  <a:lnTo>
                    <a:pt x="368" y="201"/>
                  </a:lnTo>
                  <a:lnTo>
                    <a:pt x="352" y="250"/>
                  </a:lnTo>
                  <a:lnTo>
                    <a:pt x="328" y="290"/>
                  </a:lnTo>
                  <a:lnTo>
                    <a:pt x="292" y="322"/>
                  </a:lnTo>
                  <a:lnTo>
                    <a:pt x="252" y="334"/>
                  </a:lnTo>
                  <a:lnTo>
                    <a:pt x="204" y="338"/>
                  </a:lnTo>
                  <a:lnTo>
                    <a:pt x="176" y="338"/>
                  </a:lnTo>
                  <a:lnTo>
                    <a:pt x="172" y="342"/>
                  </a:lnTo>
                  <a:lnTo>
                    <a:pt x="160" y="342"/>
                  </a:lnTo>
                  <a:lnTo>
                    <a:pt x="160" y="346"/>
                  </a:lnTo>
                  <a:lnTo>
                    <a:pt x="156" y="354"/>
                  </a:lnTo>
                  <a:lnTo>
                    <a:pt x="156" y="362"/>
                  </a:lnTo>
                  <a:lnTo>
                    <a:pt x="160" y="366"/>
                  </a:lnTo>
                  <a:lnTo>
                    <a:pt x="168" y="370"/>
                  </a:lnTo>
                  <a:lnTo>
                    <a:pt x="184" y="370"/>
                  </a:lnTo>
                  <a:lnTo>
                    <a:pt x="248" y="3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0" name="Freeform 498"/>
            <p:cNvSpPr>
              <a:spLocks/>
            </p:cNvSpPr>
            <p:nvPr/>
          </p:nvSpPr>
          <p:spPr bwMode="auto">
            <a:xfrm>
              <a:off x="11323" y="13070"/>
              <a:ext cx="1141" cy="1174"/>
            </a:xfrm>
            <a:custGeom>
              <a:avLst/>
              <a:gdLst/>
              <a:ahLst/>
              <a:cxnLst>
                <a:cxn ang="0">
                  <a:pos x="1141" y="12"/>
                </a:cxn>
                <a:cxn ang="0">
                  <a:pos x="1129" y="4"/>
                </a:cxn>
                <a:cxn ang="0">
                  <a:pos x="1117" y="0"/>
                </a:cxn>
                <a:cxn ang="0">
                  <a:pos x="1113" y="8"/>
                </a:cxn>
                <a:cxn ang="0">
                  <a:pos x="1097" y="20"/>
                </a:cxn>
                <a:cxn ang="0">
                  <a:pos x="977" y="129"/>
                </a:cxn>
                <a:cxn ang="0">
                  <a:pos x="929" y="80"/>
                </a:cxn>
                <a:cxn ang="0">
                  <a:pos x="849" y="24"/>
                </a:cxn>
                <a:cxn ang="0">
                  <a:pos x="721" y="0"/>
                </a:cxn>
                <a:cxn ang="0">
                  <a:pos x="485" y="48"/>
                </a:cxn>
                <a:cxn ang="0">
                  <a:pos x="273" y="181"/>
                </a:cxn>
                <a:cxn ang="0">
                  <a:pos x="108" y="378"/>
                </a:cxn>
                <a:cxn ang="0">
                  <a:pos x="12" y="607"/>
                </a:cxn>
                <a:cxn ang="0">
                  <a:pos x="8" y="828"/>
                </a:cxn>
                <a:cxn ang="0">
                  <a:pos x="72" y="989"/>
                </a:cxn>
                <a:cxn ang="0">
                  <a:pos x="188" y="1106"/>
                </a:cxn>
                <a:cxn ang="0">
                  <a:pos x="345" y="1166"/>
                </a:cxn>
                <a:cxn ang="0">
                  <a:pos x="537" y="1162"/>
                </a:cxn>
                <a:cxn ang="0">
                  <a:pos x="713" y="1090"/>
                </a:cxn>
                <a:cxn ang="0">
                  <a:pos x="845" y="969"/>
                </a:cxn>
                <a:cxn ang="0">
                  <a:pos x="925" y="844"/>
                </a:cxn>
                <a:cxn ang="0">
                  <a:pos x="957" y="764"/>
                </a:cxn>
                <a:cxn ang="0">
                  <a:pos x="949" y="736"/>
                </a:cxn>
                <a:cxn ang="0">
                  <a:pos x="925" y="740"/>
                </a:cxn>
                <a:cxn ang="0">
                  <a:pos x="917" y="752"/>
                </a:cxn>
                <a:cxn ang="0">
                  <a:pos x="885" y="832"/>
                </a:cxn>
                <a:cxn ang="0">
                  <a:pos x="813" y="949"/>
                </a:cxn>
                <a:cxn ang="0">
                  <a:pos x="677" y="1062"/>
                </a:cxn>
                <a:cxn ang="0">
                  <a:pos x="529" y="1118"/>
                </a:cxn>
                <a:cxn ang="0">
                  <a:pos x="405" y="1118"/>
                </a:cxn>
                <a:cxn ang="0">
                  <a:pos x="297" y="1082"/>
                </a:cxn>
                <a:cxn ang="0">
                  <a:pos x="208" y="1005"/>
                </a:cxn>
                <a:cxn ang="0">
                  <a:pos x="152" y="877"/>
                </a:cxn>
                <a:cxn ang="0">
                  <a:pos x="148" y="740"/>
                </a:cxn>
                <a:cxn ang="0">
                  <a:pos x="172" y="595"/>
                </a:cxn>
                <a:cxn ang="0">
                  <a:pos x="233" y="422"/>
                </a:cxn>
                <a:cxn ang="0">
                  <a:pos x="341" y="245"/>
                </a:cxn>
                <a:cxn ang="0">
                  <a:pos x="481" y="129"/>
                </a:cxn>
                <a:cxn ang="0">
                  <a:pos x="645" y="60"/>
                </a:cxn>
                <a:cxn ang="0">
                  <a:pos x="797" y="60"/>
                </a:cxn>
                <a:cxn ang="0">
                  <a:pos x="901" y="117"/>
                </a:cxn>
                <a:cxn ang="0">
                  <a:pos x="969" y="217"/>
                </a:cxn>
                <a:cxn ang="0">
                  <a:pos x="989" y="362"/>
                </a:cxn>
                <a:cxn ang="0">
                  <a:pos x="985" y="434"/>
                </a:cxn>
                <a:cxn ang="0">
                  <a:pos x="989" y="454"/>
                </a:cxn>
                <a:cxn ang="0">
                  <a:pos x="997" y="458"/>
                </a:cxn>
                <a:cxn ang="0">
                  <a:pos x="1017" y="462"/>
                </a:cxn>
                <a:cxn ang="0">
                  <a:pos x="1033" y="450"/>
                </a:cxn>
                <a:cxn ang="0">
                  <a:pos x="1037" y="430"/>
                </a:cxn>
              </a:cxnLst>
              <a:rect l="0" t="0" r="r" b="b"/>
              <a:pathLst>
                <a:path w="1141" h="1174">
                  <a:moveTo>
                    <a:pt x="1141" y="16"/>
                  </a:moveTo>
                  <a:lnTo>
                    <a:pt x="1141" y="12"/>
                  </a:lnTo>
                  <a:lnTo>
                    <a:pt x="1133" y="4"/>
                  </a:lnTo>
                  <a:lnTo>
                    <a:pt x="1129" y="4"/>
                  </a:lnTo>
                  <a:lnTo>
                    <a:pt x="1121" y="0"/>
                  </a:lnTo>
                  <a:lnTo>
                    <a:pt x="1117" y="0"/>
                  </a:lnTo>
                  <a:lnTo>
                    <a:pt x="1117" y="4"/>
                  </a:lnTo>
                  <a:lnTo>
                    <a:pt x="1113" y="8"/>
                  </a:lnTo>
                  <a:lnTo>
                    <a:pt x="1105" y="12"/>
                  </a:lnTo>
                  <a:lnTo>
                    <a:pt x="1097" y="20"/>
                  </a:lnTo>
                  <a:lnTo>
                    <a:pt x="985" y="145"/>
                  </a:lnTo>
                  <a:lnTo>
                    <a:pt x="977" y="129"/>
                  </a:lnTo>
                  <a:lnTo>
                    <a:pt x="957" y="105"/>
                  </a:lnTo>
                  <a:lnTo>
                    <a:pt x="929" y="80"/>
                  </a:lnTo>
                  <a:lnTo>
                    <a:pt x="893" y="52"/>
                  </a:lnTo>
                  <a:lnTo>
                    <a:pt x="849" y="24"/>
                  </a:lnTo>
                  <a:lnTo>
                    <a:pt x="789" y="8"/>
                  </a:lnTo>
                  <a:lnTo>
                    <a:pt x="721" y="0"/>
                  </a:lnTo>
                  <a:lnTo>
                    <a:pt x="601" y="12"/>
                  </a:lnTo>
                  <a:lnTo>
                    <a:pt x="485" y="48"/>
                  </a:lnTo>
                  <a:lnTo>
                    <a:pt x="373" y="109"/>
                  </a:lnTo>
                  <a:lnTo>
                    <a:pt x="273" y="181"/>
                  </a:lnTo>
                  <a:lnTo>
                    <a:pt x="184" y="273"/>
                  </a:lnTo>
                  <a:lnTo>
                    <a:pt x="108" y="378"/>
                  </a:lnTo>
                  <a:lnTo>
                    <a:pt x="48" y="491"/>
                  </a:lnTo>
                  <a:lnTo>
                    <a:pt x="12" y="607"/>
                  </a:lnTo>
                  <a:lnTo>
                    <a:pt x="0" y="732"/>
                  </a:lnTo>
                  <a:lnTo>
                    <a:pt x="8" y="828"/>
                  </a:lnTo>
                  <a:lnTo>
                    <a:pt x="32" y="913"/>
                  </a:lnTo>
                  <a:lnTo>
                    <a:pt x="72" y="989"/>
                  </a:lnTo>
                  <a:lnTo>
                    <a:pt x="124" y="1053"/>
                  </a:lnTo>
                  <a:lnTo>
                    <a:pt x="188" y="1106"/>
                  </a:lnTo>
                  <a:lnTo>
                    <a:pt x="265" y="1142"/>
                  </a:lnTo>
                  <a:lnTo>
                    <a:pt x="345" y="1166"/>
                  </a:lnTo>
                  <a:lnTo>
                    <a:pt x="437" y="1174"/>
                  </a:lnTo>
                  <a:lnTo>
                    <a:pt x="537" y="1162"/>
                  </a:lnTo>
                  <a:lnTo>
                    <a:pt x="629" y="1134"/>
                  </a:lnTo>
                  <a:lnTo>
                    <a:pt x="713" y="1090"/>
                  </a:lnTo>
                  <a:lnTo>
                    <a:pt x="781" y="1033"/>
                  </a:lnTo>
                  <a:lnTo>
                    <a:pt x="845" y="969"/>
                  </a:lnTo>
                  <a:lnTo>
                    <a:pt x="893" y="905"/>
                  </a:lnTo>
                  <a:lnTo>
                    <a:pt x="925" y="844"/>
                  </a:lnTo>
                  <a:lnTo>
                    <a:pt x="945" y="796"/>
                  </a:lnTo>
                  <a:lnTo>
                    <a:pt x="957" y="764"/>
                  </a:lnTo>
                  <a:lnTo>
                    <a:pt x="957" y="744"/>
                  </a:lnTo>
                  <a:lnTo>
                    <a:pt x="949" y="736"/>
                  </a:lnTo>
                  <a:lnTo>
                    <a:pt x="933" y="736"/>
                  </a:lnTo>
                  <a:lnTo>
                    <a:pt x="925" y="740"/>
                  </a:lnTo>
                  <a:lnTo>
                    <a:pt x="921" y="744"/>
                  </a:lnTo>
                  <a:lnTo>
                    <a:pt x="917" y="752"/>
                  </a:lnTo>
                  <a:lnTo>
                    <a:pt x="905" y="788"/>
                  </a:lnTo>
                  <a:lnTo>
                    <a:pt x="885" y="832"/>
                  </a:lnTo>
                  <a:lnTo>
                    <a:pt x="857" y="889"/>
                  </a:lnTo>
                  <a:lnTo>
                    <a:pt x="813" y="949"/>
                  </a:lnTo>
                  <a:lnTo>
                    <a:pt x="757" y="1005"/>
                  </a:lnTo>
                  <a:lnTo>
                    <a:pt x="677" y="1062"/>
                  </a:lnTo>
                  <a:lnTo>
                    <a:pt x="597" y="1098"/>
                  </a:lnTo>
                  <a:lnTo>
                    <a:pt x="529" y="1118"/>
                  </a:lnTo>
                  <a:lnTo>
                    <a:pt x="461" y="1122"/>
                  </a:lnTo>
                  <a:lnTo>
                    <a:pt x="405" y="1118"/>
                  </a:lnTo>
                  <a:lnTo>
                    <a:pt x="353" y="1106"/>
                  </a:lnTo>
                  <a:lnTo>
                    <a:pt x="297" y="1082"/>
                  </a:lnTo>
                  <a:lnTo>
                    <a:pt x="249" y="1049"/>
                  </a:lnTo>
                  <a:lnTo>
                    <a:pt x="208" y="1005"/>
                  </a:lnTo>
                  <a:lnTo>
                    <a:pt x="176" y="945"/>
                  </a:lnTo>
                  <a:lnTo>
                    <a:pt x="152" y="877"/>
                  </a:lnTo>
                  <a:lnTo>
                    <a:pt x="148" y="788"/>
                  </a:lnTo>
                  <a:lnTo>
                    <a:pt x="148" y="740"/>
                  </a:lnTo>
                  <a:lnTo>
                    <a:pt x="156" y="676"/>
                  </a:lnTo>
                  <a:lnTo>
                    <a:pt x="172" y="595"/>
                  </a:lnTo>
                  <a:lnTo>
                    <a:pt x="196" y="511"/>
                  </a:lnTo>
                  <a:lnTo>
                    <a:pt x="233" y="422"/>
                  </a:lnTo>
                  <a:lnTo>
                    <a:pt x="281" y="330"/>
                  </a:lnTo>
                  <a:lnTo>
                    <a:pt x="341" y="245"/>
                  </a:lnTo>
                  <a:lnTo>
                    <a:pt x="405" y="181"/>
                  </a:lnTo>
                  <a:lnTo>
                    <a:pt x="481" y="129"/>
                  </a:lnTo>
                  <a:lnTo>
                    <a:pt x="561" y="88"/>
                  </a:lnTo>
                  <a:lnTo>
                    <a:pt x="645" y="60"/>
                  </a:lnTo>
                  <a:lnTo>
                    <a:pt x="733" y="52"/>
                  </a:lnTo>
                  <a:lnTo>
                    <a:pt x="797" y="60"/>
                  </a:lnTo>
                  <a:lnTo>
                    <a:pt x="857" y="80"/>
                  </a:lnTo>
                  <a:lnTo>
                    <a:pt x="901" y="117"/>
                  </a:lnTo>
                  <a:lnTo>
                    <a:pt x="941" y="161"/>
                  </a:lnTo>
                  <a:lnTo>
                    <a:pt x="969" y="217"/>
                  </a:lnTo>
                  <a:lnTo>
                    <a:pt x="985" y="285"/>
                  </a:lnTo>
                  <a:lnTo>
                    <a:pt x="989" y="362"/>
                  </a:lnTo>
                  <a:lnTo>
                    <a:pt x="989" y="422"/>
                  </a:lnTo>
                  <a:lnTo>
                    <a:pt x="985" y="434"/>
                  </a:lnTo>
                  <a:lnTo>
                    <a:pt x="985" y="446"/>
                  </a:lnTo>
                  <a:lnTo>
                    <a:pt x="989" y="454"/>
                  </a:lnTo>
                  <a:lnTo>
                    <a:pt x="993" y="458"/>
                  </a:lnTo>
                  <a:lnTo>
                    <a:pt x="997" y="458"/>
                  </a:lnTo>
                  <a:lnTo>
                    <a:pt x="1005" y="462"/>
                  </a:lnTo>
                  <a:lnTo>
                    <a:pt x="1017" y="462"/>
                  </a:lnTo>
                  <a:lnTo>
                    <a:pt x="1025" y="458"/>
                  </a:lnTo>
                  <a:lnTo>
                    <a:pt x="1033" y="450"/>
                  </a:lnTo>
                  <a:lnTo>
                    <a:pt x="1037" y="442"/>
                  </a:lnTo>
                  <a:lnTo>
                    <a:pt x="1037" y="430"/>
                  </a:lnTo>
                  <a:lnTo>
                    <a:pt x="1141" y="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1" name="Freeform 499"/>
            <p:cNvSpPr>
              <a:spLocks noEditPoints="1"/>
            </p:cNvSpPr>
            <p:nvPr/>
          </p:nvSpPr>
          <p:spPr bwMode="auto">
            <a:xfrm>
              <a:off x="12432" y="13689"/>
              <a:ext cx="548" cy="760"/>
            </a:xfrm>
            <a:custGeom>
              <a:avLst/>
              <a:gdLst/>
              <a:ahLst/>
              <a:cxnLst>
                <a:cxn ang="0">
                  <a:pos x="548" y="575"/>
                </a:cxn>
                <a:cxn ang="0">
                  <a:pos x="548" y="535"/>
                </a:cxn>
                <a:cxn ang="0">
                  <a:pos x="424" y="535"/>
                </a:cxn>
                <a:cxn ang="0">
                  <a:pos x="424" y="8"/>
                </a:cxn>
                <a:cxn ang="0">
                  <a:pos x="420" y="4"/>
                </a:cxn>
                <a:cxn ang="0">
                  <a:pos x="412" y="0"/>
                </a:cxn>
                <a:cxn ang="0">
                  <a:pos x="388" y="0"/>
                </a:cxn>
                <a:cxn ang="0">
                  <a:pos x="384" y="4"/>
                </a:cxn>
                <a:cxn ang="0">
                  <a:pos x="376" y="8"/>
                </a:cxn>
                <a:cxn ang="0">
                  <a:pos x="372" y="16"/>
                </a:cxn>
                <a:cxn ang="0">
                  <a:pos x="0" y="535"/>
                </a:cxn>
                <a:cxn ang="0">
                  <a:pos x="0" y="575"/>
                </a:cxn>
                <a:cxn ang="0">
                  <a:pos x="328" y="575"/>
                </a:cxn>
                <a:cxn ang="0">
                  <a:pos x="328" y="688"/>
                </a:cxn>
                <a:cxn ang="0">
                  <a:pos x="324" y="704"/>
                </a:cxn>
                <a:cxn ang="0">
                  <a:pos x="312" y="712"/>
                </a:cxn>
                <a:cxn ang="0">
                  <a:pos x="284" y="716"/>
                </a:cxn>
                <a:cxn ang="0">
                  <a:pos x="240" y="720"/>
                </a:cxn>
                <a:cxn ang="0">
                  <a:pos x="208" y="720"/>
                </a:cxn>
                <a:cxn ang="0">
                  <a:pos x="208" y="760"/>
                </a:cxn>
                <a:cxn ang="0">
                  <a:pos x="268" y="756"/>
                </a:cxn>
                <a:cxn ang="0">
                  <a:pos x="488" y="756"/>
                </a:cxn>
                <a:cxn ang="0">
                  <a:pos x="548" y="760"/>
                </a:cxn>
                <a:cxn ang="0">
                  <a:pos x="548" y="720"/>
                </a:cxn>
                <a:cxn ang="0">
                  <a:pos x="472" y="720"/>
                </a:cxn>
                <a:cxn ang="0">
                  <a:pos x="444" y="712"/>
                </a:cxn>
                <a:cxn ang="0">
                  <a:pos x="432" y="704"/>
                </a:cxn>
                <a:cxn ang="0">
                  <a:pos x="424" y="688"/>
                </a:cxn>
                <a:cxn ang="0">
                  <a:pos x="424" y="575"/>
                </a:cxn>
                <a:cxn ang="0">
                  <a:pos x="548" y="575"/>
                </a:cxn>
                <a:cxn ang="0">
                  <a:pos x="336" y="121"/>
                </a:cxn>
                <a:cxn ang="0">
                  <a:pos x="336" y="535"/>
                </a:cxn>
                <a:cxn ang="0">
                  <a:pos x="40" y="535"/>
                </a:cxn>
                <a:cxn ang="0">
                  <a:pos x="336" y="121"/>
                </a:cxn>
              </a:cxnLst>
              <a:rect l="0" t="0" r="r" b="b"/>
              <a:pathLst>
                <a:path w="548" h="760">
                  <a:moveTo>
                    <a:pt x="548" y="575"/>
                  </a:moveTo>
                  <a:lnTo>
                    <a:pt x="548" y="535"/>
                  </a:lnTo>
                  <a:lnTo>
                    <a:pt x="424" y="535"/>
                  </a:lnTo>
                  <a:lnTo>
                    <a:pt x="424" y="8"/>
                  </a:lnTo>
                  <a:lnTo>
                    <a:pt x="420" y="4"/>
                  </a:lnTo>
                  <a:lnTo>
                    <a:pt x="412" y="0"/>
                  </a:lnTo>
                  <a:lnTo>
                    <a:pt x="388" y="0"/>
                  </a:lnTo>
                  <a:lnTo>
                    <a:pt x="384" y="4"/>
                  </a:lnTo>
                  <a:lnTo>
                    <a:pt x="376" y="8"/>
                  </a:lnTo>
                  <a:lnTo>
                    <a:pt x="372" y="16"/>
                  </a:lnTo>
                  <a:lnTo>
                    <a:pt x="0" y="535"/>
                  </a:lnTo>
                  <a:lnTo>
                    <a:pt x="0" y="575"/>
                  </a:lnTo>
                  <a:lnTo>
                    <a:pt x="328" y="575"/>
                  </a:lnTo>
                  <a:lnTo>
                    <a:pt x="328" y="688"/>
                  </a:lnTo>
                  <a:lnTo>
                    <a:pt x="324" y="704"/>
                  </a:lnTo>
                  <a:lnTo>
                    <a:pt x="312" y="712"/>
                  </a:lnTo>
                  <a:lnTo>
                    <a:pt x="284" y="716"/>
                  </a:lnTo>
                  <a:lnTo>
                    <a:pt x="240" y="720"/>
                  </a:lnTo>
                  <a:lnTo>
                    <a:pt x="208" y="720"/>
                  </a:lnTo>
                  <a:lnTo>
                    <a:pt x="208" y="760"/>
                  </a:lnTo>
                  <a:lnTo>
                    <a:pt x="268" y="756"/>
                  </a:lnTo>
                  <a:lnTo>
                    <a:pt x="488" y="756"/>
                  </a:lnTo>
                  <a:lnTo>
                    <a:pt x="548" y="760"/>
                  </a:lnTo>
                  <a:lnTo>
                    <a:pt x="548" y="720"/>
                  </a:lnTo>
                  <a:lnTo>
                    <a:pt x="472" y="720"/>
                  </a:lnTo>
                  <a:lnTo>
                    <a:pt x="444" y="712"/>
                  </a:lnTo>
                  <a:lnTo>
                    <a:pt x="432" y="704"/>
                  </a:lnTo>
                  <a:lnTo>
                    <a:pt x="424" y="688"/>
                  </a:lnTo>
                  <a:lnTo>
                    <a:pt x="424" y="575"/>
                  </a:lnTo>
                  <a:lnTo>
                    <a:pt x="548" y="575"/>
                  </a:lnTo>
                  <a:close/>
                  <a:moveTo>
                    <a:pt x="336" y="121"/>
                  </a:moveTo>
                  <a:lnTo>
                    <a:pt x="336" y="535"/>
                  </a:lnTo>
                  <a:lnTo>
                    <a:pt x="40" y="535"/>
                  </a:lnTo>
                  <a:lnTo>
                    <a:pt x="336" y="1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5412" name="Freeform 500"/>
            <p:cNvSpPr>
              <a:spLocks/>
            </p:cNvSpPr>
            <p:nvPr/>
          </p:nvSpPr>
          <p:spPr bwMode="auto">
            <a:xfrm>
              <a:off x="13132" y="10919"/>
              <a:ext cx="420" cy="3868"/>
            </a:xfrm>
            <a:custGeom>
              <a:avLst/>
              <a:gdLst/>
              <a:ahLst/>
              <a:cxnLst>
                <a:cxn ang="0">
                  <a:pos x="332" y="3779"/>
                </a:cxn>
                <a:cxn ang="0">
                  <a:pos x="0" y="3779"/>
                </a:cxn>
                <a:cxn ang="0">
                  <a:pos x="0" y="3868"/>
                </a:cxn>
                <a:cxn ang="0">
                  <a:pos x="420" y="3868"/>
                </a:cxn>
                <a:cxn ang="0">
                  <a:pos x="420" y="0"/>
                </a:cxn>
                <a:cxn ang="0">
                  <a:pos x="0" y="0"/>
                </a:cxn>
                <a:cxn ang="0">
                  <a:pos x="0" y="88"/>
                </a:cxn>
                <a:cxn ang="0">
                  <a:pos x="332" y="88"/>
                </a:cxn>
                <a:cxn ang="0">
                  <a:pos x="332" y="3779"/>
                </a:cxn>
              </a:cxnLst>
              <a:rect l="0" t="0" r="r" b="b"/>
              <a:pathLst>
                <a:path w="420" h="3868">
                  <a:moveTo>
                    <a:pt x="332" y="3779"/>
                  </a:moveTo>
                  <a:lnTo>
                    <a:pt x="0" y="3779"/>
                  </a:lnTo>
                  <a:lnTo>
                    <a:pt x="0" y="3868"/>
                  </a:lnTo>
                  <a:lnTo>
                    <a:pt x="420" y="38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332" y="88"/>
                  </a:lnTo>
                  <a:lnTo>
                    <a:pt x="332" y="37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479.94"/>
  <p:tag name="LATEXADDIN" val="\documentclass{article}&#10;\usepackage{CJK}&#10;\usepackage[bitstream-charter]{mathdesign}&#10;\usepackage[T1]{fontenc}&#10;\usepackage{amsmath}&#10;\usepackage[usenames,dvipsnames]{color}&#10;\definecolor{lightgray}{gray}{0.75}&#10;\pagestyle{empty}&#10;\newcommand{\tightened}{\addtolength{\itemsep}{-0.5\baselineskip}}&#10;\DeclareMathAlphabet{\mathbbmsl}{U}{bbm}{m}{sl}&#10;\newcommand{\FF}{\mathbbmsl{F}}&#10;\usepackage{calrsfs}&#10;\DeclareMathAlphabet{\pazocal}{OMS}{zplm}{m}{n}&#10;\newcommand{\MMM}{\mathcal{M}}&#10;\newcommand{\FFF}{\mathcal{F}}&#10;\newcommand{\LLL}{\mathcal{L}}&#10;&#10;&#10;\begin{document}&#10;&#10;\begin{CJK*}{UTF8}{bkai}&#10;\begin{minipage}{7cm}&#10;\hrule&#10;\medskip&#10;&#10;Input: two $n\times n$ matrices $A$ and $B$.&#10;&#10;\medskip&#10;&#10;Output: the product matrix $C = A\times B$&#10;&#10;\medskip&#10;\hrule&#10;\end{minipage}&#10;\end{CJK*}&#10;&#10;\end{document}"/>
  <p:tag name="IGUANATEXSIZE" val="20"/>
  <p:tag name="IGUANATEXCURSOR" val="596"/>
  <p:tag name="TRANSPARENCY" val="True"/>
  <p:tag name="FILENAME" val=""/>
  <p:tag name="INPUTTYPE" val="0"/>
  <p:tag name="LATEXENGINEID" val="0"/>
  <p:tag name="TEMPFOLDER" val="c:\t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$&#10;&#10;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Upper bound} = O(n^3)$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Lower bound} = \Omega(n^2)$&#10;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CJK}{UTF8}{bkai}&#10;\begin{minipage}{8cm}&#10;\begin{itemize}&#10;\item &#10;這是個不失一般性的假設，因為如果$n$不是2的某個次方，我們只要將$n$上修到最小的某個$2$的次方：&#10;\begin{center}&#10;let $n = 2^{\lceil \log_2 n\rceil}$.&#10;\end{center}&#10;&#10;\item&#10;這個修正頂多讓$n$變成原來的兩倍大。&#10;\end{itemize}&#10;\end{minipage}&#10;\end{CJK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=A\times B$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C_1 &amp;=&amp; A_1 B_1 + A_2 B_3\\&#10;C_2 &amp;=&amp; A_1 B_2 + A_2 B_4\\&#10;C_3 &amp;=&amp; A_3 B_1 + A_4 B_3\\&#10;C_4 &amp;=&amp; A_3 B_2 + A_4 B_4&#10;\end{eqnarray*}&#10;\end{minipag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A&amp;=&amp;\begin{bmatrix}&#10;A_1&amp;A_2\\&#10;A_3&amp;A_4&#10;\end{bmatrix}\\&#10;B&amp;=&amp;\begin{bmatrix}&#10;B_1&amp;B_2\\&#10;B_3&amp;B_4&#10;\end{bmatrix}\\&#10;C&amp;=&amp;\begin{bmatrix}&#10;C_1&amp;C_2\\&#10;C_3&amp;C_4&#10;\end{bmatrix}&#10;\end{eqnarray*}&#10;\end{minipage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inipage}{12cm}&#10;\hrule\medskip&#10;\begin{displaymath}&#10;\begin{pmatrix}1&amp;1&amp;0&amp;1\\1&amp;0&amp;0&amp;1\\0&amp;1&amp;1&amp;0\\0&amp;0&amp;1&amp;1\end{pmatrix}\times&#10;\begin{pmatrix}0&amp;1&amp;1&amp;1\\1&amp;1&amp;0&amp;1\\1&amp;1&amp;1&amp;0\\0&amp;1&amp;0&amp;1\end{pmatrix}=&#10;\begin{pmatrix}C_1&amp;C_2\\C_3&amp;C_4\end{pmatrix},&#10;\end{displaymath}&#10;where&#10;\begin{eqnarray*}&#10;C_1&amp;=&amp;\begin{pmatrix}1&amp;1\\1&amp;0\end{pmatrix}\times\begin{pmatrix}0&amp;1\\1&amp;1\end{pmatrix}+&#10;\begin{pmatrix}0&amp;1\\0&amp;1\end{pmatrix}\times\begin{pmatrix}1&amp;1\\0&amp;1\end{pmatrix}\\&#10;C_2&amp;=&amp;\begin{pmatrix}1&amp;1\\1&amp;0\end{pmatrix}\times\begin{pmatrix}1&amp;1\\0&amp;1\end{pmatrix}+&#10;\begin{pmatrix}0&amp;1\\0&amp;1\end{pmatrix}\times\begin{pmatrix}1&amp;0\\0&amp;1\end{pmatrix}\\&#10;C_3&amp;=&amp;\begin{pmatrix}0&amp;1\\0&amp;0\end{pmatrix}\times\begin{pmatrix}0&amp;1\\1&amp;1\end{pmatrix}+&#10;\begin{pmatrix}1&amp;0\\1&amp;1\end{pmatrix}\times\begin{pmatrix}1&amp;1\\0&amp;1\end{pmatrix}\\&#10;C_4&amp;=&amp;\begin{pmatrix}0&amp;1\\0&amp;0\end{pmatrix}\times\begin{pmatrix}1&amp;1\\0&amp;1\end{pmatrix}+&#10;\begin{pmatrix}1&amp;1\\1&amp;1\end{pmatrix}\times\begin{pmatrix}1&amp;0\\0&amp;1\end{pmatrix}.&#10;\end{eqnarray*}&#10;\hrule&#10;\end{minipage}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=A\times B$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CJK}&#10;\usepackage[bitstream-charter]{mathdesign}&#10;\usepackage[T1]{fontenc}&#10;\usepackage{amsmath}&#10;\usepackage[usenames,dvipsnames]{color}&#10;\definecolor{lightgray}{gray}{0.75}&#10;\pagestyle{empty}&#10;\newcommand{\tightened}{\addtolength{\itemsep}{-0.5\baselineskip}}&#10;\DeclareMathAlphabet{\mathbbmsl}{U}{bbm}{m}{sl}&#10;\newcommand{\FF}{\mathbbmsl{F}}&#10;\usepackage{calrsfs}&#10;\DeclareMathAlphabet{\pazocal}{OMS}{zplm}{m}{n}&#10;\newcommand{\MMM}{\mathcal{M}}&#10;\newcommand{\FFF}{\mathcal{F}}&#10;\newcommand{\LLL}{\mathcal{L}}&#10;&#10;&#10;\begin{document}&#10;&#10;\begin{CJK*}{Bg5}{akai}&#10;\begin{minipage}{11cm}&#10;\hrule&#10;\medskip&#10;&#10;\begin{tabbing}&#10;for $i = 1$ to $n$\\&#10;\quad for $j = 1$ to $n$\\&#10;\quad\quad Let $C(i, j)$ be the inner product of\\&#10;\quad\quad\quad the $i$-th row of $A$ and the $j$-th column of $B$.&#10;\end{tabbing}&#10;\hrule&#10;\medskip&#10;Since each inner product of two $n$-element vectors takes $\Theta(n)$ time,&#10;the time complexity  of the naive algorithm is $\Theta(n^3)$.&#10;&#10;\medskip&#10;\hrule&#10;\end{minipage}&#10;\end{CJK*}&#10;&#10;\end{document}&#10;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C_1 &amp;=&amp; A_1 B_1 + A_2 B_3\\&#10;C_2 &amp;=&amp; A_1 B_2 + A_2 B_4\\&#10;C_3 &amp;=&amp; A_3 B_1 + A_4 B_3\\&#10;C_4 &amp;=&amp; A_3 B_2 + A_4 B_4&#10;\end{eqnarray*}&#10;\end{minipag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T(n) = O(n^{\log_2 8})=O(n^3)$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T(n) = 8 T(n/2) + O(n^2)$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A&amp;=&amp;\begin{bmatrix}&#10;A_1&amp;A_2\\&#10;A_3&amp;A_4&#10;\end{bmatrix}\\&#10;B&amp;=&amp;\begin{bmatrix}&#10;B_1&amp;B_2\\&#10;B_3&amp;B_4&#10;\end{bmatrix}\\&#10;C&amp;=&amp;\begin{bmatrix}&#10;C_1&amp;C_2\\&#10;C_3&amp;C_4&#10;\end{bmatrix}&#10;\end{eqnarray*}&#10;\end{minipage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}&#10;\pagestyle{empty}&#10;\begin{document}&#10;\small&#10;&#10;\begin{minipage}{11cm}&#10;\begin{itemize}&#10;\item German mathematician&#10;\item 1999 Cantor Medal&#10;\item 2003 ACM Paris Kanellakis Award&#10;\begin{itemize}&#10;\item  with other 3 people&#10;\item ``For the development of efficient randomized tests of primality, enabling the practical realization of public key cryptography and demonstrating the power of randomized algorithms.''&#10;\end{itemize}&#10;\item $O(n^{\log_2 7})$-time algorithm for matrix multiplication. ($\log_2 7\approx 2.807$)&#10;\medskip&#10;&#10;V. Strassen, ``Gaussian Elimination is not Optimal,'' {\em Numer. Math.}~13:354--356, 1969.&#10;\end{itemize}&#10;\end{minipage}&#10;&#10;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A&amp;=&amp;\begin{bmatrix}&#10;A_1&amp;A_2\\&#10;A_3&amp;A_4&#10;\end{bmatrix}\\&#10;B&amp;=&amp;\begin{bmatrix}&#10;B_1&amp;B_2\\&#10;B_3&amp;B_4&#10;\end{bmatrix}\\&#10;C&amp;=&amp;\begin{bmatrix}&#10;C_1&amp;C_2\\&#10;C_3&amp;C_4&#10;\end{bmatrix}&#10;\end{eqnarray*}&#10;\end{minipage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=A\times B$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C_1 &amp;=&amp; M_1+M_4-M_5+M_7\\&#10;C_2 &amp;=&amp; &#10;M_3+M_5\\&#10;C_3 &amp;=&amp; M_2+M_4\\&#10;C_4 &amp;=&amp; M_1-M_2+M_3+M_6&#10;\end{eqnarray*}&#10;\end{minipage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M_1 &amp;=&amp; (A_1+A_4)(B_1+B_4)\\&#10;M_2 &amp;=&amp; (A_3+A_4) B_1\\&#10;M_3 &amp;=&amp; A_1(B_2-B_4)\\&#10;M_4 &amp;=&amp; A_4(B_3-B_1)\\&#10;M_5 &amp;=&amp; (A_1+A_2)B_4\\&#10;M_6 &amp;=&amp; (A_3-A_1)(B_1+B_2)\\&#10;M_7 &amp;=&amp; (A_2-A_4)(B_3+B_4)&#10;\end{eqnarray*}&#10;\end{minipage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color{white}&#10;\begin{minipage}{8cm}&#10;\begin{eqnarray*}&#10;M_3+M_5 &amp;=&amp; A_1(B_2-B_4) + &#10;(A_1+A_2)B_4\\ &amp;=&amp; A_1B_2 + A_2B_4\\ &amp;=&amp;C_2\\&#10;M_2+M_4 &amp;=&amp; (A_3+A_4) B_1 + &#10;A_4(B_3-B_1)\\&#10;&amp;=&amp;A_3B_1+A_4B_3\\&#10;&amp;=&amp;C_3\\&#10;\end{eqnarray*}&#10;\end{minipage}&#10;&#10;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j$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A&amp;=&amp;\begin{bmatrix}&#10;A_1&amp;A_2\\&#10;A_3&amp;A_4&#10;\end{bmatrix}\\&#10;B&amp;=&amp;\begin{bmatrix}&#10;B_1&amp;B_2\\&#10;B_3&amp;B_4&#10;\end{bmatrix}\\&#10;C&amp;=&amp;\begin{bmatrix}&#10;C_1&amp;C_2\\&#10;C_3&amp;C_4&#10;\end{bmatrix}&#10;\end{eqnarray*}&#10;\end{minipage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C=A\times B$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begin{eqnarray*}&#10;C_1 &amp;=&amp; M_1+M_4-M_5+M_7\\&#10;C_2 &amp;=&amp; &#10;M_3+M_5\\&#10;C_3 &amp;=&amp; M_2+M_4\\&#10;C_4 &amp;=&amp; M_1-M_2+M_3+M_6&#10;\end{eqnarray*}&#10;\end{minipage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T(n) = O(n^{\log_2 7})\approx O(n^{2.807})$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T(n) = 7 T(n/2) + O(n^2)$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}&#10;\pagestyle{empty}&#10;\begin{document}&#10;&#10;&#10;\begin{minipage}{11cm}&#10;\hrule&#10;\medskip&#10;An $O(n^{2.376})$-time algorithm for matrix multiplication&#10;&#10;\medskip&#10;&#10;D. Coppersmith and S. Winograd, ``Matrix multiplication via arithmetic progressions,'' {\em J. Symbolic Comput.}~(9):251--280, 1990.&#10;&#10;\medskip&#10;\hrule&#10;\end{minipage}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}&#10;\pagestyle{empty}&#10;\begin{document}&#10;&#10;&#10;\begin{minipage}{11cm}&#10;\hrule&#10;\medskip&#10;An $O(n^{2.3727})$-time algorithm for matrix multiplication&#10;&#10;\medskip&#10;&#10;V. Vassilevska-Williams: Multiplying matrices faster than Coppersmith-Winograd. {\em STOC} 2012:~887-898&#10;\medskip&#10;\hrule&#10;\end{minipage}&#10;&#10;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$\mbox{Upper bound} = O(n^{2.3727})$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Lower bound} = \Omega(n^2)$&#10;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PS_X" val="87.98748"/>
  <p:tag name="EPS_Y" val="170.7"/>
  <p:tag name="EPS_H" val="315.23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i$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3cm}&#10;\hrule\medskip&#10;&#10;Let $T(n)$ be a positive function satisfying the following recurrence relation&#10;\begin{displaymath}&#10;T(n) =  &#10;\left\{&#10;\begin{array}{ll}&#10;O(1)&amp;\mbox{if $n\leq 1$}\\&#10;a\cdot T(\frac{n}{b}) + f(n)&amp;\mbox{if $n&gt;1$},&#10;\end{array}&#10;\right.&#10;\end{displaymath}&#10;where $a\geq 1$ and $b&gt;1$ are constants.&#10;\begin{itemize}&#10;\item Case 1: If $f(n)=O(n^{\log_b a-\epsilon})$ for some constant $\epsilon&gt;0$, then $T(n)=\Theta(n^{\log_b a})$.&#10;\item Case 2: If $f(n)=\Theta(n^{\log_b a})$, then $T(n)=\Theta(n^{\log_b a}\cdot\log n)$.&#10;\item Case 3: If &#10;\begin{itemize}&#10;\item $f(n)=\Omega(n^{\log_b a+\epsilon})$ for some constant $\epsilon&gt;0$, and &#10;\item $a\cdot f(\frac{n}{b})\leq c\cdot f(n)$ for some constant $c&lt;1$ and all sufficiently large $n$,&#10;\end{itemize}&#10;then $T(n)=\Theta(f(n))$.&#10;\end{itemize}&#10;\hrule&#10;\end{minipage}&#10;&#10;&#10;&#10;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2.79"/>
  <p:tag name="ORIGINALWIDTH" val="3187.851"/>
  <p:tag name="LATEXADDIN" val="\documentclass{article}&#10;\usepackage{amsmath,color}&#10;\pagestyle{empty}&#10;\begin{document}&#10;&#10;\begin{minipage}{9cm}&#10;\hrule&#10;\medskip&#10;{\bf Exercise~1}\quad If &#10;\begin{displaymath}&#10;T(n) = \left\{&#10;\begin{array}{ll}&#10;O(1)&amp;\mbox{if $n=1$}\\&#10;T(\lceil n/2\rceil)+T(\lfloor n/2\rfloor)+O(1)&amp;\mbox{if $n\geq 2$},&#10;\end{array}&#10;\right.&#10;\end{displaymath}&#10;then $T(n)=O(n)$.&#10;\medskip&#10;\hrule&#10;\medskip&#10;Proof sketch: Using Case 1 of the master theorem, we have&#10;$$f(n) = O(1) = O(n^{1-\epsilon})= &#10;O(n^{(\log_2 2)-\epsilon}) =  O(n^{(\log_a b)-\epsilon}),$$&#10;with $\epsilon=0.1$.&#10;Therefore, $T(n) = \Theta(n^{\log_2 2}) = \Theta(n)$.&#10;&#10;&#10;\end{minipage}&#10;&#10;\end{document}"/>
  <p:tag name="IGUANATEXSIZE" val="20"/>
  <p:tag name="IGUANATEXCURSOR" val="466"/>
  <p:tag name="TRANSPARENCY" val="True"/>
  <p:tag name="FILENAME" val=""/>
  <p:tag name="INPUTTYPE" val="0"/>
  <p:tag name="LATEXENGINEID" val="0"/>
  <p:tag name="TEMPFOLDER" val="c:\t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2.79"/>
  <p:tag name="ORIGINALWIDTH" val="3187.851"/>
  <p:tag name="LATEXADDIN" val="\documentclass{article}&#10;\usepackage{amsmath,color}&#10;\pagestyle{empty}&#10;\begin{document}&#10;&#10;\begin{minipage}{9cm}&#10;\hrule&#10;\medskip&#10;{\bf Exercise~2}\quad If &#10;\begin{displaymath}&#10;T(n) \leq \left\{&#10;\begin{array}{ll}&#10;O(1)&amp;\mbox{if $n=1$}\\&#10;T(\lceil n/2\rceil)+O(1)&amp;\mbox{if $n\geq 2$},&#10;\end{array}&#10;\right.&#10;\end{displaymath}&#10;then $T(n)=O(\log n)$.&#10;\medskip&#10;\hrule&#10;\medskip&#10;Proof sketch: Using Case 2 of the master theorem, we have&#10;$$f(n) = \Theta(1) = \Theta(n^0) = \Theta(n^{\log_2 1}) =  \Theta(n^{\log_a b}).$$&#10;Therefore, we know $T(n)\leq \Theta(f(n)\log n)=O(\log n)$.&#10;&#10;&#10;\end{minipage}&#10;&#10;\end{document}"/>
  <p:tag name="IGUANATEXSIZE" val="20"/>
  <p:tag name="IGUANATEXCURSOR" val="140"/>
  <p:tag name="TRANSPARENCY" val="True"/>
  <p:tag name="FILENAME" val=""/>
  <p:tag name="INPUTTYPE" val="0"/>
  <p:tag name="LATEXENGINEID" val="0"/>
  <p:tag name="TEMPFOLDER" val="c:\t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2.79"/>
  <p:tag name="ORIGINALWIDTH" val="3187.851"/>
  <p:tag name="LATEXADDIN" val="\documentclass{article}&#10;\usepackage{amsmath,color}&#10;\pagestyle{empty}&#10;\begin{document}&#10;&#10;\begin{minipage}{9cm}&#10;\hrule&#10;\medskip&#10;{\bf Exercise~3}\quad If &#10;\begin{displaymath}&#10;T(n) = \left\{&#10;\begin{array}{ll}&#10;O(1)&amp;\mbox{if $n=1$}\\&#10;T(\lceil n/2\rceil)+T(\lfloor n/2\rfloor)+O(n)&amp;\mbox{if $n\geq 2$},&#10;\end{array}&#10;\right.&#10;\end{displaymath}&#10;then $T(n)=O(n\log n)$.&#10;\medskip&#10;\hrule&#10;\medskip&#10;Proof sketch: Using case 2 of the master theorem, we have&#10;$$f(n) = \Theta(n) = \Theta(n^1) = \Theta(n^{\log_2 2}) =  \Theta(n^{\log_a b}).$$&#10;Therefore, we know $T(n)=\Theta(f(n)\log n)=O(n\log n)$.&#10;&#10;\end{minipage}&#10;&#10;\end{document}"/>
  <p:tag name="IGUANATEXSIZE" val="20"/>
  <p:tag name="IGUANATEXCURSOR" val="548"/>
  <p:tag name="TRANSPARENCY" val="True"/>
  <p:tag name="FILENAME" val=""/>
  <p:tag name="INPUTTYPE" val="0"/>
  <p:tag name="LATEXENGINEID" val="0"/>
  <p:tag name="TEMPFOLDER" val="c:\t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47.769"/>
  <p:tag name="ORIGINALWIDTH" val="3896.513"/>
  <p:tag name="LATEXADDIN" val="\documentclass{article}&#10;\usepackage{amsmath,color}&#10;\pagestyle{empty}&#10;\begin{document}&#10;&#10;\begin{minipage}{11cm}&#10;\hrule\medskip&#10;\begin{itemize}&#10;\item Case 1:&#10;If $T(n)=9\cdot T(n/3)+n$, then $T(n)=\Theta(n^2)$.&#10;\begin{quote}&#10;Observe that $n = O(n^{2-\epsilon}) = O(n^{(\log_3 9)-\epsilon})$&#10;with $\epsilon=0.1$.&#10;\end{quote}&#10;&#10;\item Case 2:&#10;If $T(n)=T(2n/3)+1$, then $T(n)=\Theta(\log n)$.&#10;\begin{quote}&#10;Observe that $1 = \Theta(n^0) = \Theta(n^{\log_{3/2}1})$.&#10;\end{quote}&#10;&#10;\item Case 3:&#10;If $T(n)=3\cdot T(n/4)+n\log_2 n$, then $T(n)=\Theta(n\log n)$.&#10;\begin{itemize}&#10;\item $n\log_2 n=\Omega(n^{\log_4 3+\epsilon})$ with $\epsilon=0.00001$.&#10;\item $3(\frac{n}{4}\log_2{\frac{n}{4}})\leq c n\log_2 n$ with $c=0.99999$.&#10;\end{itemize}&#10;\end{itemize}&#10;\hrule&#10;\end{minipage}&#10;&#10;&#10;&#10;&#10;&#10;&#10;\end{document}"/>
  <p:tag name="IGUANATEXSIZE" val="20"/>
  <p:tag name="IGUANATEXCURSOR" val="307"/>
  <p:tag name="TRANSPARENCY" val="True"/>
  <p:tag name="FILENAME" val=""/>
  <p:tag name="INPUTTYPE" val="0"/>
  <p:tag name="LATEXENGINEID" val="0"/>
  <p:tag name="TEMPFOLDER" val="c:\t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(i,j)$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$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imes$&#10;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=$&#10;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167</Words>
  <Application>Microsoft Office PowerPoint</Application>
  <PresentationFormat>如螢幕大小 (4:3)</PresentationFormat>
  <Paragraphs>69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新細明體</vt:lpstr>
      <vt:lpstr>標楷體</vt:lpstr>
      <vt:lpstr>Arial</vt:lpstr>
      <vt:lpstr>Calibri</vt:lpstr>
      <vt:lpstr>Constantia</vt:lpstr>
      <vt:lpstr>Courier New</vt:lpstr>
      <vt:lpstr>Wingdings 2</vt:lpstr>
      <vt:lpstr>流線</vt:lpstr>
      <vt:lpstr> 演算法設計與分析</vt:lpstr>
      <vt:lpstr>矩陣相乘之神乎其技</vt:lpstr>
      <vt:lpstr>方陣相乘</vt:lpstr>
      <vt:lpstr>Naïve algorithm</vt:lpstr>
      <vt:lpstr>圖示</vt:lpstr>
      <vt:lpstr>「矩陣相乘問題」的複雜度</vt:lpstr>
      <vt:lpstr>挑戰: o(n3) 可能嗎?</vt:lpstr>
      <vt:lpstr>假設 n = 2k</vt:lpstr>
      <vt:lpstr>大事化小之簡單版</vt:lpstr>
      <vt:lpstr>例如</vt:lpstr>
      <vt:lpstr>簡單版: 失敗</vt:lpstr>
      <vt:lpstr>Volker Strassen</vt:lpstr>
      <vt:lpstr>Strassen’s technique</vt:lpstr>
      <vt:lpstr>七小方陣: 各需一個乘法</vt:lpstr>
      <vt:lpstr>驗證</vt:lpstr>
      <vt:lpstr>自行驗證 C1 and C4</vt:lpstr>
      <vt:lpstr>Strassen神技</vt:lpstr>
      <vt:lpstr>Coppersmith–Winograd </vt:lpstr>
      <vt:lpstr>Virginia Vassilevska-Williams</vt:lpstr>
      <vt:lpstr>「矩陣相乘」的難度</vt:lpstr>
      <vt:lpstr>Master theorem</vt:lpstr>
      <vt:lpstr>Master Theorem</vt:lpstr>
      <vt:lpstr>證明略過</vt:lpstr>
      <vt:lpstr>練習一</vt:lpstr>
      <vt:lpstr>練習二</vt:lpstr>
      <vt:lpstr>練習三</vt:lpstr>
      <vt:lpstr>More examples</vt:lpstr>
      <vt:lpstr>課本還有更多習題</vt:lpstr>
      <vt:lpstr>下週第一次期中考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2016-10-18T18:55:55Z</dcterms:created>
  <dcterms:modified xsi:type="dcterms:W3CDTF">2016-10-19T19:40:42Z</dcterms:modified>
</cp:coreProperties>
</file>